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919A-F98B-40E7-B128-CCBE003B29F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D009-3C53-4A78-B719-1B525C8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D009-3C53-4A78-B719-1B525C8E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C6EB-7FE4-4318-A245-8E9F7EB02A9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C29B-E8DE-4E56-9BF2-64A48BCB3E88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3EE-AFC8-4269-B2BF-4DAB5C12324B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98D-7BB1-4A3D-BE83-E76D19E0738F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95C-7255-4D35-9533-5425B05A3ECC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BA39-C9C6-40E2-AE7F-B27E7E3BFC9B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562-89A1-4DE8-96EF-DB52BF1003EF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4958-C35C-43F0-ADE1-1845742E5BA5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2F3B-FEBE-4F27-8639-DC2B9F44D5DF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9B31-9A0A-461A-A802-D8DF9DE20573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3B90-9735-4C82-9BFB-FC8CA2489D56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5128" y="1122363"/>
            <a:ext cx="6412871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Types of Cross-Validation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7136" y="3602038"/>
            <a:ext cx="4040863" cy="1655762"/>
          </a:xfrm>
        </p:spPr>
        <p:txBody>
          <a:bodyPr/>
          <a:lstStyle/>
          <a:p>
            <a:pPr algn="r"/>
            <a:r>
              <a:rPr lang="en-US" dirty="0" smtClean="0"/>
              <a:t>- 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r>
              <a:rPr lang="en-US" dirty="0" smtClean="0"/>
              <a:t> (SfM1)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139" y="355253"/>
            <a:ext cx="257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b="1" dirty="0"/>
              <a:t>7</a:t>
            </a:r>
            <a:endParaRPr lang="en-US" sz="18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9" y="4071486"/>
            <a:ext cx="3901845" cy="26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Learning goals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you should be able to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d</a:t>
            </a:r>
            <a:r>
              <a:rPr lang="en-US" dirty="0" smtClean="0"/>
              <a:t>ifferent Kinds of Cross Validation Techniques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0D35-48E9-4D7E-87D8-AF5E837519D7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that there is an associated </a:t>
            </a:r>
            <a:r>
              <a:rPr lang="en-US" dirty="0" err="1" smtClean="0"/>
              <a:t>Jupyter</a:t>
            </a:r>
            <a:r>
              <a:rPr lang="en-US" dirty="0" smtClean="0"/>
              <a:t> notebook with this presentation</a:t>
            </a:r>
          </a:p>
          <a:p>
            <a:r>
              <a:rPr lang="en-US" dirty="0" smtClean="0"/>
              <a:t>Please use both in parallel for optimal understanding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DD90-0A6F-48CA-9CD3-5DFEDB0ED5B7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out Validation approach / Train-test split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4_11zon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689" y="1938210"/>
            <a:ext cx="816292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2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out Validation approach / Train-test split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image3_11zon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19" y="1690688"/>
            <a:ext cx="62769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Kfold</a:t>
            </a:r>
            <a:r>
              <a:rPr lang="en-US" dirty="0" smtClean="0"/>
              <a:t> Cross Validation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image5_11zon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7" y="1819656"/>
            <a:ext cx="11182306" cy="45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Stratified </a:t>
            </a:r>
            <a:r>
              <a:rPr lang="en-US" dirty="0" err="1" smtClean="0"/>
              <a:t>Kfold</a:t>
            </a:r>
            <a:r>
              <a:rPr lang="en-US" dirty="0" smtClean="0"/>
              <a:t> Cross Validation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image1_11zon.web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6" y="1352715"/>
            <a:ext cx="7133008" cy="47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one-out Cross Validation (LOOCV)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27200"/>
            <a:ext cx="107823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Split / Repeated Random Train Test Split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../_images/sphx_glr_plot_cv_indices_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16" y="1591056"/>
            <a:ext cx="7623048" cy="38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155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All Types of Cross-Validation Techniques</vt:lpstr>
      <vt:lpstr>Learning goals</vt:lpstr>
      <vt:lpstr>Jupyter Notebook</vt:lpstr>
      <vt:lpstr>Hold out Validation approach / Train-test split</vt:lpstr>
      <vt:lpstr>Hold out Validation approach / Train-test split</vt:lpstr>
      <vt:lpstr>Kfold Cross Validation </vt:lpstr>
      <vt:lpstr>Stratified Kfold Cross Validation</vt:lpstr>
      <vt:lpstr>Leave one-out Cross Validation (LOOCV)</vt:lpstr>
      <vt:lpstr>Shuffle Split / Repeated Random Train Test Split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Machine Learning Landscape</dc:title>
  <dc:creator>ASUS</dc:creator>
  <cp:lastModifiedBy>ASUS</cp:lastModifiedBy>
  <cp:revision>178</cp:revision>
  <dcterms:created xsi:type="dcterms:W3CDTF">2023-01-12T11:50:09Z</dcterms:created>
  <dcterms:modified xsi:type="dcterms:W3CDTF">2024-09-30T16:12:16Z</dcterms:modified>
</cp:coreProperties>
</file>