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D5B4-3312-4096-B7F2-30B981293C6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B917-572D-45B1-A54E-3E07B245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lpubs.stanford.edu:8090/778/1/2006-1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K-Means, K-Means</a:t>
            </a:r>
            <a:r>
              <a:rPr lang="en-US" dirty="0" smtClean="0"/>
              <a:t>++ </a:t>
            </a:r>
            <a:r>
              <a:rPr lang="en-US" dirty="0" smtClean="0"/>
              <a:t>and DBSCAN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28" y="2365109"/>
            <a:ext cx="2353003" cy="790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36" y="3658876"/>
            <a:ext cx="9669224" cy="154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2452" y="1995777"/>
            <a:ext cx="700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us define an objective function, </a:t>
            </a:r>
            <a:r>
              <a:rPr lang="en-US" dirty="0" smtClean="0">
                <a:sym typeface="Symbol" panose="05050102010706020507" pitchFamily="18" charset="2"/>
              </a:rPr>
              <a:t>, that we like to minimize, such that: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7623" y="3155794"/>
            <a:ext cx="741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an exact solution to this problem is NP-hard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2628" y="5494351"/>
            <a:ext cx="866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2 and 3 are guaranteed to decrease </a:t>
            </a:r>
            <a:r>
              <a:rPr lang="en-US" dirty="0" smtClean="0">
                <a:sym typeface="Symbol" panose="05050102010706020507" pitchFamily="18" charset="2"/>
              </a:rPr>
              <a:t>, so the algorithm makes local improvements to an arbitrary clustering until it is no longer possible to do so.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strategic way to initialize the cluster centers.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44" y="2455586"/>
            <a:ext cx="71161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49" y="245857"/>
            <a:ext cx="930722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7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(Density-Based Spatial Clustering of Applications with Noise)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lustering algorithm that groups together points that are closely packed together while marking points that are in low-density regions as outliers (noise).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b="1" dirty="0" smtClean="0"/>
              <a:t>Epsilon</a:t>
            </a:r>
            <a:r>
              <a:rPr lang="en-US" dirty="0" smtClean="0"/>
              <a:t> (ε): This is the maximum distance between two points for them to be considered part of the same neighborhood.</a:t>
            </a:r>
          </a:p>
          <a:p>
            <a:pPr lvl="1"/>
            <a:r>
              <a:rPr lang="en-US" b="1" dirty="0" smtClean="0"/>
              <a:t>Minimum Points</a:t>
            </a:r>
            <a:r>
              <a:rPr lang="en-US" dirty="0" smtClean="0"/>
              <a:t> (</a:t>
            </a:r>
            <a:r>
              <a:rPr lang="en-US" dirty="0" err="1" smtClean="0"/>
              <a:t>minPts</a:t>
            </a:r>
            <a:r>
              <a:rPr lang="en-US" dirty="0" smtClean="0"/>
              <a:t>): This is the minimum number of points required in an ε-neighborhood for a point to be considered a core point.</a:t>
            </a:r>
          </a:p>
          <a:p>
            <a:r>
              <a:rPr lang="en-US" dirty="0" smtClean="0"/>
              <a:t>3 types of points</a:t>
            </a:r>
          </a:p>
          <a:p>
            <a:pPr lvl="1"/>
            <a:r>
              <a:rPr lang="en-US" b="1" dirty="0" smtClean="0"/>
              <a:t>Core Point</a:t>
            </a:r>
            <a:r>
              <a:rPr lang="en-US" dirty="0" smtClean="0"/>
              <a:t>: A point is a core point if there are at least </a:t>
            </a:r>
            <a:r>
              <a:rPr lang="en-US" b="1" dirty="0" err="1" smtClean="0"/>
              <a:t>minPts</a:t>
            </a:r>
            <a:r>
              <a:rPr lang="en-US" dirty="0" smtClean="0"/>
              <a:t> points within a distance ε from it.</a:t>
            </a:r>
          </a:p>
          <a:p>
            <a:pPr lvl="1"/>
            <a:r>
              <a:rPr lang="en-US" b="1" dirty="0" smtClean="0"/>
              <a:t>Border Point</a:t>
            </a:r>
            <a:r>
              <a:rPr lang="en-US" dirty="0" smtClean="0"/>
              <a:t>: A point that has fewer than </a:t>
            </a:r>
            <a:r>
              <a:rPr lang="en-US" dirty="0" err="1" smtClean="0"/>
              <a:t>minPts</a:t>
            </a:r>
            <a:r>
              <a:rPr lang="en-US" dirty="0" smtClean="0"/>
              <a:t> points within ε but is within the ε-distance of a core point.</a:t>
            </a:r>
          </a:p>
          <a:p>
            <a:pPr lvl="1"/>
            <a:r>
              <a:rPr lang="en-US" b="1" dirty="0" smtClean="0"/>
              <a:t>Noise Point</a:t>
            </a:r>
            <a:r>
              <a:rPr lang="en-US" dirty="0" smtClean="0"/>
              <a:t>: A point that is neither a core point nor a border point; it does not meet the density requirements to be part of any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DBSCAN starts with an arbitrary point that hasn’t been visited.</a:t>
            </a:r>
          </a:p>
          <a:p>
            <a:r>
              <a:rPr lang="en-US" dirty="0" smtClean="0"/>
              <a:t>If the point is a </a:t>
            </a:r>
            <a:r>
              <a:rPr lang="en-US" b="1" dirty="0" smtClean="0"/>
              <a:t>core point</a:t>
            </a:r>
            <a:r>
              <a:rPr lang="en-US" dirty="0" smtClean="0"/>
              <a:t>, it creates a new cluster. The algorithm then recursively visits all points within ε of that core point (its neighborhood), expanding the cluster by including any reachable core points and their neighbors.</a:t>
            </a:r>
          </a:p>
          <a:p>
            <a:r>
              <a:rPr lang="en-US" dirty="0" smtClean="0"/>
              <a:t>If a point is a </a:t>
            </a:r>
            <a:r>
              <a:rPr lang="en-US" b="1" dirty="0" smtClean="0"/>
              <a:t>border point</a:t>
            </a:r>
            <a:r>
              <a:rPr lang="en-US" dirty="0" smtClean="0"/>
              <a:t>, it is added to the cluster of the nearest core point but does not initiate any further expansion.</a:t>
            </a:r>
          </a:p>
          <a:p>
            <a:r>
              <a:rPr lang="en-US" dirty="0" smtClean="0"/>
              <a:t>If a point is </a:t>
            </a:r>
            <a:r>
              <a:rPr lang="en-US" b="1" dirty="0" smtClean="0"/>
              <a:t>noise</a:t>
            </a:r>
            <a:r>
              <a:rPr lang="en-US" dirty="0" smtClean="0"/>
              <a:t>, it is not added to any cluster and is marked as an outlier.</a:t>
            </a:r>
          </a:p>
          <a:p>
            <a:r>
              <a:rPr lang="en-US" dirty="0" smtClean="0"/>
              <a:t>DBSCAN repeats this process until all points are either part of a cluster or marked as noise.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https://www.naftaliharris.com/blog/visualizing-dbscan-clustering/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8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K-means++: The advantages of careful seeding, </a:t>
            </a:r>
            <a:r>
              <a:rPr lang="en-US" dirty="0" smtClean="0">
                <a:hlinkClick r:id="rId2"/>
              </a:rPr>
              <a:t>http://ilpubs.stanford.edu:8090/778/1/2006-13.pdf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K-Means, K-Means++ and DBSCAN clustering</vt:lpstr>
      <vt:lpstr>K-means clustering algorithm</vt:lpstr>
      <vt:lpstr>K-Means++ </vt:lpstr>
      <vt:lpstr>PowerPoint Presentation</vt:lpstr>
      <vt:lpstr>DBSCAN (Density-Based Spatial Clustering of Applications with Noise)</vt:lpstr>
      <vt:lpstr>Cluster Formation</vt:lpstr>
      <vt:lpstr>DBSCAN Simulation</vt:lpstr>
      <vt:lpstr>Readings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and K-Means++ clustering</dc:title>
  <dc:creator>ASUS</dc:creator>
  <cp:lastModifiedBy>ASUS</cp:lastModifiedBy>
  <cp:revision>9</cp:revision>
  <dcterms:created xsi:type="dcterms:W3CDTF">2024-11-11T12:33:22Z</dcterms:created>
  <dcterms:modified xsi:type="dcterms:W3CDTF">2024-11-11T14:23:05Z</dcterms:modified>
</cp:coreProperties>
</file>