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8"/>
  </p:notesMasterIdLst>
  <p:handoutMasterIdLst>
    <p:handoutMasterId r:id="rId59"/>
  </p:handoutMasterIdLst>
  <p:sldIdLst>
    <p:sldId id="528" r:id="rId2"/>
    <p:sldId id="454" r:id="rId3"/>
    <p:sldId id="457" r:id="rId4"/>
    <p:sldId id="458" r:id="rId5"/>
    <p:sldId id="459" r:id="rId6"/>
    <p:sldId id="460" r:id="rId7"/>
    <p:sldId id="461" r:id="rId8"/>
    <p:sldId id="462" r:id="rId9"/>
    <p:sldId id="521" r:id="rId10"/>
    <p:sldId id="463" r:id="rId11"/>
    <p:sldId id="464" r:id="rId12"/>
    <p:sldId id="522" r:id="rId13"/>
    <p:sldId id="465" r:id="rId14"/>
    <p:sldId id="466" r:id="rId15"/>
    <p:sldId id="467" r:id="rId16"/>
    <p:sldId id="468" r:id="rId17"/>
    <p:sldId id="560" r:id="rId18"/>
    <p:sldId id="471" r:id="rId19"/>
    <p:sldId id="472" r:id="rId20"/>
    <p:sldId id="470" r:id="rId21"/>
    <p:sldId id="523" r:id="rId22"/>
    <p:sldId id="474" r:id="rId23"/>
    <p:sldId id="475" r:id="rId24"/>
    <p:sldId id="476" r:id="rId25"/>
    <p:sldId id="477"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58" r:id="rId56"/>
    <p:sldId id="559" r:id="rId57"/>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1B1"/>
    <a:srgbClr val="1DADF5"/>
    <a:srgbClr val="FF9966"/>
    <a:srgbClr val="660066"/>
    <a:srgbClr val="786A00"/>
    <a:srgbClr val="D8D305"/>
    <a:srgbClr val="FAFA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01" autoAdjust="0"/>
    <p:restoredTop sz="94617" autoAdjust="0"/>
  </p:normalViewPr>
  <p:slideViewPr>
    <p:cSldViewPr>
      <p:cViewPr varScale="1">
        <p:scale>
          <a:sx n="81" d="100"/>
          <a:sy n="81" d="100"/>
        </p:scale>
        <p:origin x="946"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13" Type="http://schemas.openxmlformats.org/officeDocument/2006/relationships/slide" Target="slides/slide45.xml"/><Relationship Id="rId18" Type="http://schemas.openxmlformats.org/officeDocument/2006/relationships/slide" Target="slides/slide51.xml"/><Relationship Id="rId3" Type="http://schemas.openxmlformats.org/officeDocument/2006/relationships/slide" Target="slides/slide34.xml"/><Relationship Id="rId21" Type="http://schemas.openxmlformats.org/officeDocument/2006/relationships/slide" Target="slides/slide55.xml"/><Relationship Id="rId7" Type="http://schemas.openxmlformats.org/officeDocument/2006/relationships/slide" Target="slides/slide39.xml"/><Relationship Id="rId12" Type="http://schemas.openxmlformats.org/officeDocument/2006/relationships/slide" Target="slides/slide44.xml"/><Relationship Id="rId17" Type="http://schemas.openxmlformats.org/officeDocument/2006/relationships/slide" Target="slides/slide50.xml"/><Relationship Id="rId2" Type="http://schemas.openxmlformats.org/officeDocument/2006/relationships/slide" Target="slides/slide32.xml"/><Relationship Id="rId16" Type="http://schemas.openxmlformats.org/officeDocument/2006/relationships/slide" Target="slides/slide49.xml"/><Relationship Id="rId20" Type="http://schemas.openxmlformats.org/officeDocument/2006/relationships/slide" Target="slides/slide54.xml"/><Relationship Id="rId1" Type="http://schemas.openxmlformats.org/officeDocument/2006/relationships/slide" Target="slides/slide31.xml"/><Relationship Id="rId6" Type="http://schemas.openxmlformats.org/officeDocument/2006/relationships/slide" Target="slides/slide38.xml"/><Relationship Id="rId11" Type="http://schemas.openxmlformats.org/officeDocument/2006/relationships/slide" Target="slides/slide43.xml"/><Relationship Id="rId5" Type="http://schemas.openxmlformats.org/officeDocument/2006/relationships/slide" Target="slides/slide37.xml"/><Relationship Id="rId15" Type="http://schemas.openxmlformats.org/officeDocument/2006/relationships/slide" Target="slides/slide48.xml"/><Relationship Id="rId10" Type="http://schemas.openxmlformats.org/officeDocument/2006/relationships/slide" Target="slides/slide42.xml"/><Relationship Id="rId19" Type="http://schemas.openxmlformats.org/officeDocument/2006/relationships/slide" Target="slides/slide53.xml"/><Relationship Id="rId4" Type="http://schemas.openxmlformats.org/officeDocument/2006/relationships/slide" Target="slides/slide36.xml"/><Relationship Id="rId9" Type="http://schemas.openxmlformats.org/officeDocument/2006/relationships/slide" Target="slides/slide41.xml"/><Relationship Id="rId1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081B44F-D794-4B7A-9EF3-74181000AF7E}"/>
              </a:ext>
            </a:extLst>
          </p:cNvPr>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defRPr>
            </a:lvl1pPr>
          </a:lstStyle>
          <a:p>
            <a:pPr>
              <a:defRPr/>
            </a:pPr>
            <a:endParaRPr lang="en-US" altLang="zh-CN"/>
          </a:p>
        </p:txBody>
      </p:sp>
      <p:sp>
        <p:nvSpPr>
          <p:cNvPr id="59395" name="Rectangle 3">
            <a:extLst>
              <a:ext uri="{FF2B5EF4-FFF2-40B4-BE49-F238E27FC236}">
                <a16:creationId xmlns:a16="http://schemas.microsoft.com/office/drawing/2014/main" id="{90B42E22-3D28-4C8C-999D-B828C89D5773}"/>
              </a:ext>
            </a:extLst>
          </p:cNvPr>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defRPr>
            </a:lvl1pPr>
          </a:lstStyle>
          <a:p>
            <a:pPr>
              <a:defRPr/>
            </a:pPr>
            <a:endParaRPr lang="en-US" altLang="zh-CN"/>
          </a:p>
        </p:txBody>
      </p:sp>
      <p:sp>
        <p:nvSpPr>
          <p:cNvPr id="59396" name="Rectangle 4">
            <a:extLst>
              <a:ext uri="{FF2B5EF4-FFF2-40B4-BE49-F238E27FC236}">
                <a16:creationId xmlns:a16="http://schemas.microsoft.com/office/drawing/2014/main" id="{F35ECA69-A03D-40D8-8CD0-ECBF5B1BBC30}"/>
              </a:ext>
            </a:extLst>
          </p:cNvPr>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defRPr>
            </a:lvl1pPr>
          </a:lstStyle>
          <a:p>
            <a:pPr>
              <a:defRPr/>
            </a:pPr>
            <a:endParaRPr lang="en-US" altLang="zh-CN"/>
          </a:p>
        </p:txBody>
      </p:sp>
      <p:sp>
        <p:nvSpPr>
          <p:cNvPr id="59397" name="Rectangle 5">
            <a:extLst>
              <a:ext uri="{FF2B5EF4-FFF2-40B4-BE49-F238E27FC236}">
                <a16:creationId xmlns:a16="http://schemas.microsoft.com/office/drawing/2014/main" id="{FFE3E1AC-A577-4FD7-9F19-D1051CA8011E}"/>
              </a:ext>
            </a:extLst>
          </p:cNvPr>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anose="020B0604030504040204" pitchFamily="34" charset="0"/>
              </a:defRPr>
            </a:lvl1pPr>
          </a:lstStyle>
          <a:p>
            <a:fld id="{6CEBE093-4522-4C96-B3C5-5369D30026B3}"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BE5B4201-8E5B-432C-B36A-036CB1CA848F}"/>
              </a:ext>
            </a:extLst>
          </p:cNvPr>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5043" name="Rectangle 3">
            <a:extLst>
              <a:ext uri="{FF2B5EF4-FFF2-40B4-BE49-F238E27FC236}">
                <a16:creationId xmlns:a16="http://schemas.microsoft.com/office/drawing/2014/main" id="{55D4E330-FE28-4AFE-B597-F19D885CD9E2}"/>
              </a:ext>
            </a:extLst>
          </p:cNvPr>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63492" name="Rectangle 4">
            <a:extLst>
              <a:ext uri="{FF2B5EF4-FFF2-40B4-BE49-F238E27FC236}">
                <a16:creationId xmlns:a16="http://schemas.microsoft.com/office/drawing/2014/main" id="{49E726AB-4FD7-4DEA-BEA3-4B54E56318A1}"/>
              </a:ext>
            </a:extLst>
          </p:cNvPr>
          <p:cNvSpPr>
            <a:spLocks noRo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a:extLst>
              <a:ext uri="{FF2B5EF4-FFF2-40B4-BE49-F238E27FC236}">
                <a16:creationId xmlns:a16="http://schemas.microsoft.com/office/drawing/2014/main" id="{B7F937F5-4075-4EB0-B44B-8AE19466D35F}"/>
              </a:ext>
            </a:extLst>
          </p:cNvPr>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046" name="Rectangle 6">
            <a:extLst>
              <a:ext uri="{FF2B5EF4-FFF2-40B4-BE49-F238E27FC236}">
                <a16:creationId xmlns:a16="http://schemas.microsoft.com/office/drawing/2014/main" id="{EA159AB4-CE3E-4169-A4BF-51429B4FC576}"/>
              </a:ext>
            </a:extLst>
          </p:cNvPr>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5047" name="Rectangle 7">
            <a:extLst>
              <a:ext uri="{FF2B5EF4-FFF2-40B4-BE49-F238E27FC236}">
                <a16:creationId xmlns:a16="http://schemas.microsoft.com/office/drawing/2014/main" id="{1EB51B00-0C76-4F4A-96CB-1341BFDCE972}"/>
              </a:ext>
            </a:extLst>
          </p:cNvPr>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0C807FD5-99EA-48D8-BAF1-B7D9BBE4BE4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05A2C1F0-83D4-4B18-A018-8017D9A48319}"/>
              </a:ext>
            </a:extLst>
          </p:cNvPr>
          <p:cNvSpPr>
            <a:spLocks noGrp="1" noRot="1" noChangeAspect="1" noTextEdit="1"/>
          </p:cNvSpPr>
          <p:nvPr>
            <p:ph type="sldImg"/>
          </p:nvPr>
        </p:nvSpPr>
        <p:spPr>
          <a:ln/>
        </p:spPr>
      </p:sp>
      <p:sp>
        <p:nvSpPr>
          <p:cNvPr id="64515" name="备注占位符 2">
            <a:extLst>
              <a:ext uri="{FF2B5EF4-FFF2-40B4-BE49-F238E27FC236}">
                <a16:creationId xmlns:a16="http://schemas.microsoft.com/office/drawing/2014/main" id="{47927E3C-C32F-4C67-82B3-D3B4A22E66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64516" name="灯片编号占位符 3">
            <a:extLst>
              <a:ext uri="{FF2B5EF4-FFF2-40B4-BE49-F238E27FC236}">
                <a16:creationId xmlns:a16="http://schemas.microsoft.com/office/drawing/2014/main" id="{5D259FD4-72BD-4439-AC8F-DB99DAD39C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589E351-5D08-41F6-821F-321F070960F1}" type="slidenum">
              <a:rPr lang="zh-CN" altLang="en-US">
                <a:latin typeface="Times New Roman" panose="02020603050405020304" pitchFamily="18" charset="0"/>
              </a:rPr>
              <a:pPr eaLnBrk="1" hangingPunct="1"/>
              <a:t>1</a:t>
            </a:fld>
            <a:endParaRPr lang="zh-C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EC04B95C-951C-4C01-A1EC-29201651EA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D86031F-2D4A-43B2-A5D7-7F9B5D893EE9}" type="slidenum">
              <a:rPr lang="en-US" altLang="zh-CN">
                <a:latin typeface="Times New Roman" panose="02020603050405020304" pitchFamily="18" charset="0"/>
              </a:rPr>
              <a:pPr eaLnBrk="1" hangingPunct="1"/>
              <a:t>10</a:t>
            </a:fld>
            <a:endParaRPr lang="en-US" altLang="zh-CN">
              <a:latin typeface="Times New Roman" panose="02020603050405020304" pitchFamily="18" charset="0"/>
            </a:endParaRPr>
          </a:p>
        </p:txBody>
      </p:sp>
      <p:sp>
        <p:nvSpPr>
          <p:cNvPr id="73731" name="Rectangle 2">
            <a:extLst>
              <a:ext uri="{FF2B5EF4-FFF2-40B4-BE49-F238E27FC236}">
                <a16:creationId xmlns:a16="http://schemas.microsoft.com/office/drawing/2014/main" id="{5D0B771F-1E89-4142-A1EC-C73152A0C007}"/>
              </a:ext>
            </a:extLst>
          </p:cNvPr>
          <p:cNvSpPr>
            <a:spLocks noRot="1" noChangeArrowheads="1" noTextEdit="1"/>
          </p:cNvSpPr>
          <p:nvPr>
            <p:ph type="sldImg"/>
          </p:nvPr>
        </p:nvSpPr>
        <p:spPr>
          <a:xfrm>
            <a:off x="844550" y="742950"/>
            <a:ext cx="4953000" cy="3714750"/>
          </a:xfrm>
          <a:ln/>
        </p:spPr>
      </p:sp>
      <p:sp>
        <p:nvSpPr>
          <p:cNvPr id="73732" name="Rectangle 3">
            <a:extLst>
              <a:ext uri="{FF2B5EF4-FFF2-40B4-BE49-F238E27FC236}">
                <a16:creationId xmlns:a16="http://schemas.microsoft.com/office/drawing/2014/main" id="{7C129658-27A8-482F-9AEF-3E2BC7D8C6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9FAFE06-5D57-4D37-8B89-E686C01502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C9CAAE3-6B83-4C9A-8334-26B6120C8F56}" type="slidenum">
              <a:rPr lang="en-US" altLang="zh-CN">
                <a:latin typeface="Times New Roman" panose="02020603050405020304" pitchFamily="18" charset="0"/>
              </a:rPr>
              <a:pPr eaLnBrk="1" hangingPunct="1"/>
              <a:t>11</a:t>
            </a:fld>
            <a:endParaRPr lang="en-US" altLang="zh-CN">
              <a:latin typeface="Times New Roman" panose="02020603050405020304" pitchFamily="18" charset="0"/>
            </a:endParaRPr>
          </a:p>
        </p:txBody>
      </p:sp>
      <p:sp>
        <p:nvSpPr>
          <p:cNvPr id="74755" name="Rectangle 2">
            <a:extLst>
              <a:ext uri="{FF2B5EF4-FFF2-40B4-BE49-F238E27FC236}">
                <a16:creationId xmlns:a16="http://schemas.microsoft.com/office/drawing/2014/main" id="{A8FB5B98-43B1-43C5-818F-2EDB4179E49C}"/>
              </a:ext>
            </a:extLst>
          </p:cNvPr>
          <p:cNvSpPr>
            <a:spLocks noRot="1" noChangeArrowheads="1" noTextEdit="1"/>
          </p:cNvSpPr>
          <p:nvPr>
            <p:ph type="sldImg"/>
          </p:nvPr>
        </p:nvSpPr>
        <p:spPr>
          <a:xfrm>
            <a:off x="844550" y="742950"/>
            <a:ext cx="4953000" cy="3714750"/>
          </a:xfrm>
          <a:ln/>
        </p:spPr>
      </p:sp>
      <p:sp>
        <p:nvSpPr>
          <p:cNvPr id="74756" name="Rectangle 3">
            <a:extLst>
              <a:ext uri="{FF2B5EF4-FFF2-40B4-BE49-F238E27FC236}">
                <a16:creationId xmlns:a16="http://schemas.microsoft.com/office/drawing/2014/main" id="{93118415-F39A-4152-8371-888B1A799B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6BC6C4B-31A3-4C82-95B6-CAA55A65F1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2B75505-AA1F-4372-8A08-F3AA09478F6C}" type="slidenum">
              <a:rPr lang="en-US" altLang="zh-CN">
                <a:latin typeface="Times New Roman" panose="02020603050405020304" pitchFamily="18" charset="0"/>
              </a:rPr>
              <a:pPr eaLnBrk="1" hangingPunct="1"/>
              <a:t>12</a:t>
            </a:fld>
            <a:endParaRPr lang="en-US" altLang="zh-CN">
              <a:latin typeface="Times New Roman" panose="02020603050405020304" pitchFamily="18" charset="0"/>
            </a:endParaRPr>
          </a:p>
        </p:txBody>
      </p:sp>
      <p:sp>
        <p:nvSpPr>
          <p:cNvPr id="75779" name="Rectangle 2">
            <a:extLst>
              <a:ext uri="{FF2B5EF4-FFF2-40B4-BE49-F238E27FC236}">
                <a16:creationId xmlns:a16="http://schemas.microsoft.com/office/drawing/2014/main" id="{3AAEC573-600A-446D-AF40-C9A0F1363266}"/>
              </a:ext>
            </a:extLst>
          </p:cNvPr>
          <p:cNvSpPr>
            <a:spLocks noRot="1" noChangeArrowheads="1" noTextEdit="1"/>
          </p:cNvSpPr>
          <p:nvPr>
            <p:ph type="sldImg"/>
          </p:nvPr>
        </p:nvSpPr>
        <p:spPr>
          <a:xfrm>
            <a:off x="844550" y="742950"/>
            <a:ext cx="4953000" cy="3714750"/>
          </a:xfrm>
          <a:ln/>
        </p:spPr>
      </p:sp>
      <p:sp>
        <p:nvSpPr>
          <p:cNvPr id="75780" name="Rectangle 3">
            <a:extLst>
              <a:ext uri="{FF2B5EF4-FFF2-40B4-BE49-F238E27FC236}">
                <a16:creationId xmlns:a16="http://schemas.microsoft.com/office/drawing/2014/main" id="{23EE4E13-F461-4FE9-8D60-305AE4C686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055B157-127A-4069-9045-5F35266947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02DDEB9-315D-4C66-9838-2FE64EC37B44}" type="slidenum">
              <a:rPr lang="en-US" altLang="zh-CN">
                <a:latin typeface="Times New Roman" panose="02020603050405020304" pitchFamily="18" charset="0"/>
              </a:rPr>
              <a:pPr eaLnBrk="1" hangingPunct="1"/>
              <a:t>13</a:t>
            </a:fld>
            <a:endParaRPr lang="en-US" altLang="zh-CN">
              <a:latin typeface="Times New Roman" panose="02020603050405020304" pitchFamily="18" charset="0"/>
            </a:endParaRPr>
          </a:p>
        </p:txBody>
      </p:sp>
      <p:sp>
        <p:nvSpPr>
          <p:cNvPr id="76803" name="Rectangle 2">
            <a:extLst>
              <a:ext uri="{FF2B5EF4-FFF2-40B4-BE49-F238E27FC236}">
                <a16:creationId xmlns:a16="http://schemas.microsoft.com/office/drawing/2014/main" id="{08F32EE5-E1BE-43F3-9DCB-A7353D7D5DE6}"/>
              </a:ext>
            </a:extLst>
          </p:cNvPr>
          <p:cNvSpPr>
            <a:spLocks noRot="1" noChangeArrowheads="1" noTextEdit="1"/>
          </p:cNvSpPr>
          <p:nvPr>
            <p:ph type="sldImg"/>
          </p:nvPr>
        </p:nvSpPr>
        <p:spPr>
          <a:xfrm>
            <a:off x="844550" y="742950"/>
            <a:ext cx="4953000" cy="3714750"/>
          </a:xfrm>
          <a:ln/>
        </p:spPr>
      </p:sp>
      <p:sp>
        <p:nvSpPr>
          <p:cNvPr id="76804" name="Rectangle 3">
            <a:extLst>
              <a:ext uri="{FF2B5EF4-FFF2-40B4-BE49-F238E27FC236}">
                <a16:creationId xmlns:a16="http://schemas.microsoft.com/office/drawing/2014/main" id="{E7237EC4-1D4E-4909-9255-1DC83B139F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81511055-96D8-42D7-B9F7-D94CB6A14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B8971D8-E23C-441F-AC84-AF6F807C6577}" type="slidenum">
              <a:rPr lang="en-US" altLang="zh-CN">
                <a:latin typeface="Times New Roman" panose="02020603050405020304" pitchFamily="18" charset="0"/>
              </a:rPr>
              <a:pPr eaLnBrk="1" hangingPunct="1"/>
              <a:t>14</a:t>
            </a:fld>
            <a:endParaRPr lang="en-US" altLang="zh-CN">
              <a:latin typeface="Times New Roman" panose="02020603050405020304" pitchFamily="18" charset="0"/>
            </a:endParaRPr>
          </a:p>
        </p:txBody>
      </p:sp>
      <p:sp>
        <p:nvSpPr>
          <p:cNvPr id="77827" name="Rectangle 2">
            <a:extLst>
              <a:ext uri="{FF2B5EF4-FFF2-40B4-BE49-F238E27FC236}">
                <a16:creationId xmlns:a16="http://schemas.microsoft.com/office/drawing/2014/main" id="{50397A6E-AA4F-4E6C-8899-A324D6CA7743}"/>
              </a:ext>
            </a:extLst>
          </p:cNvPr>
          <p:cNvSpPr>
            <a:spLocks noRot="1" noChangeArrowheads="1" noTextEdit="1"/>
          </p:cNvSpPr>
          <p:nvPr>
            <p:ph type="sldImg"/>
          </p:nvPr>
        </p:nvSpPr>
        <p:spPr>
          <a:xfrm>
            <a:off x="844550" y="742950"/>
            <a:ext cx="4953000" cy="3714750"/>
          </a:xfrm>
          <a:ln/>
        </p:spPr>
      </p:sp>
      <p:sp>
        <p:nvSpPr>
          <p:cNvPr id="77828" name="Rectangle 3">
            <a:extLst>
              <a:ext uri="{FF2B5EF4-FFF2-40B4-BE49-F238E27FC236}">
                <a16:creationId xmlns:a16="http://schemas.microsoft.com/office/drawing/2014/main" id="{8A7DB5DA-5B18-4104-B2E8-CDA286DA51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278F2B6-564C-4795-B203-B63A1CF76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7D7C356-CDA3-4E87-9B1A-B3AA6F448166}" type="slidenum">
              <a:rPr lang="en-US" altLang="zh-CN">
                <a:latin typeface="Times New Roman" panose="02020603050405020304" pitchFamily="18" charset="0"/>
              </a:rPr>
              <a:pPr eaLnBrk="1" hangingPunct="1"/>
              <a:t>15</a:t>
            </a:fld>
            <a:endParaRPr lang="en-US" altLang="zh-CN">
              <a:latin typeface="Times New Roman" panose="02020603050405020304" pitchFamily="18" charset="0"/>
            </a:endParaRPr>
          </a:p>
        </p:txBody>
      </p:sp>
      <p:sp>
        <p:nvSpPr>
          <p:cNvPr id="78851" name="Rectangle 2">
            <a:extLst>
              <a:ext uri="{FF2B5EF4-FFF2-40B4-BE49-F238E27FC236}">
                <a16:creationId xmlns:a16="http://schemas.microsoft.com/office/drawing/2014/main" id="{4590AEFB-1C6F-4B59-AF41-FA855C18EA88}"/>
              </a:ext>
            </a:extLst>
          </p:cNvPr>
          <p:cNvSpPr>
            <a:spLocks noRot="1" noChangeArrowheads="1" noTextEdit="1"/>
          </p:cNvSpPr>
          <p:nvPr>
            <p:ph type="sldImg"/>
          </p:nvPr>
        </p:nvSpPr>
        <p:spPr>
          <a:xfrm>
            <a:off x="844550" y="742950"/>
            <a:ext cx="4953000" cy="3714750"/>
          </a:xfrm>
          <a:ln/>
        </p:spPr>
      </p:sp>
      <p:sp>
        <p:nvSpPr>
          <p:cNvPr id="78852" name="Rectangle 3">
            <a:extLst>
              <a:ext uri="{FF2B5EF4-FFF2-40B4-BE49-F238E27FC236}">
                <a16:creationId xmlns:a16="http://schemas.microsoft.com/office/drawing/2014/main" id="{26FAE9B4-E848-45FD-8A30-C424D56238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AA3D598-A2BB-466E-B5A0-F45644504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E233578-0CBE-40CE-A451-7F701D55A7C8}" type="slidenum">
              <a:rPr lang="en-US" altLang="zh-CN">
                <a:latin typeface="Times New Roman" panose="02020603050405020304" pitchFamily="18" charset="0"/>
              </a:rPr>
              <a:pPr eaLnBrk="1" hangingPunct="1"/>
              <a:t>16</a:t>
            </a:fld>
            <a:endParaRPr lang="en-US" altLang="zh-CN">
              <a:latin typeface="Times New Roman" panose="02020603050405020304" pitchFamily="18" charset="0"/>
            </a:endParaRPr>
          </a:p>
        </p:txBody>
      </p:sp>
      <p:sp>
        <p:nvSpPr>
          <p:cNvPr id="79875" name="Rectangle 2">
            <a:extLst>
              <a:ext uri="{FF2B5EF4-FFF2-40B4-BE49-F238E27FC236}">
                <a16:creationId xmlns:a16="http://schemas.microsoft.com/office/drawing/2014/main" id="{5D7CC876-F1F8-4F4C-88CF-EE39A2CDCA96}"/>
              </a:ext>
            </a:extLst>
          </p:cNvPr>
          <p:cNvSpPr>
            <a:spLocks noRot="1" noChangeArrowheads="1" noTextEdit="1"/>
          </p:cNvSpPr>
          <p:nvPr>
            <p:ph type="sldImg"/>
          </p:nvPr>
        </p:nvSpPr>
        <p:spPr>
          <a:xfrm>
            <a:off x="844550" y="742950"/>
            <a:ext cx="4953000" cy="3714750"/>
          </a:xfrm>
          <a:ln/>
        </p:spPr>
      </p:sp>
      <p:sp>
        <p:nvSpPr>
          <p:cNvPr id="79876" name="Rectangle 3">
            <a:extLst>
              <a:ext uri="{FF2B5EF4-FFF2-40B4-BE49-F238E27FC236}">
                <a16:creationId xmlns:a16="http://schemas.microsoft.com/office/drawing/2014/main" id="{CA3A37F6-3A47-4DA5-AB2B-2BB06222E8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FF48023-AE29-41CB-8CAB-7A5867FDE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D6F1DD4-4C3A-4161-ADF8-F3CF6AB37FC8}" type="slidenum">
              <a:rPr lang="en-US" altLang="zh-CN">
                <a:latin typeface="Times New Roman" panose="02020603050405020304" pitchFamily="18" charset="0"/>
              </a:rPr>
              <a:pPr eaLnBrk="1" hangingPunct="1"/>
              <a:t>17</a:t>
            </a:fld>
            <a:endParaRPr lang="en-US" altLang="zh-CN">
              <a:latin typeface="Times New Roman" panose="02020603050405020304" pitchFamily="18" charset="0"/>
            </a:endParaRPr>
          </a:p>
        </p:txBody>
      </p:sp>
      <p:sp>
        <p:nvSpPr>
          <p:cNvPr id="80899" name="Rectangle 2">
            <a:extLst>
              <a:ext uri="{FF2B5EF4-FFF2-40B4-BE49-F238E27FC236}">
                <a16:creationId xmlns:a16="http://schemas.microsoft.com/office/drawing/2014/main" id="{9BA0DE63-CACB-4471-96CC-AB67007F8545}"/>
              </a:ext>
            </a:extLst>
          </p:cNvPr>
          <p:cNvSpPr>
            <a:spLocks noRot="1" noChangeArrowheads="1" noTextEdit="1"/>
          </p:cNvSpPr>
          <p:nvPr>
            <p:ph type="sldImg"/>
          </p:nvPr>
        </p:nvSpPr>
        <p:spPr>
          <a:xfrm>
            <a:off x="844550" y="742950"/>
            <a:ext cx="4953000" cy="3714750"/>
          </a:xfrm>
          <a:ln/>
        </p:spPr>
      </p:sp>
      <p:sp>
        <p:nvSpPr>
          <p:cNvPr id="80900" name="Rectangle 3">
            <a:extLst>
              <a:ext uri="{FF2B5EF4-FFF2-40B4-BE49-F238E27FC236}">
                <a16:creationId xmlns:a16="http://schemas.microsoft.com/office/drawing/2014/main" id="{2947F5A1-42E3-4AAD-BBBE-09AACAD4ED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5E6B26-8723-480E-9AFE-B71852A1AE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9699F2F-0BC7-48AA-851D-AD7081C0E596}" type="slidenum">
              <a:rPr lang="en-US" altLang="zh-CN">
                <a:latin typeface="Times New Roman" panose="02020603050405020304" pitchFamily="18" charset="0"/>
              </a:rPr>
              <a:pPr eaLnBrk="1" hangingPunct="1"/>
              <a:t>18</a:t>
            </a:fld>
            <a:endParaRPr lang="en-US" altLang="zh-CN">
              <a:latin typeface="Times New Roman" panose="02020603050405020304" pitchFamily="18" charset="0"/>
            </a:endParaRPr>
          </a:p>
        </p:txBody>
      </p:sp>
      <p:sp>
        <p:nvSpPr>
          <p:cNvPr id="81923" name="Rectangle 2">
            <a:extLst>
              <a:ext uri="{FF2B5EF4-FFF2-40B4-BE49-F238E27FC236}">
                <a16:creationId xmlns:a16="http://schemas.microsoft.com/office/drawing/2014/main" id="{D99891F7-0DE3-435A-A40C-55E619D60F60}"/>
              </a:ext>
            </a:extLst>
          </p:cNvPr>
          <p:cNvSpPr>
            <a:spLocks noRot="1" noChangeArrowheads="1" noTextEdit="1"/>
          </p:cNvSpPr>
          <p:nvPr>
            <p:ph type="sldImg"/>
          </p:nvPr>
        </p:nvSpPr>
        <p:spPr>
          <a:xfrm>
            <a:off x="844550" y="742950"/>
            <a:ext cx="4953000" cy="3714750"/>
          </a:xfrm>
          <a:ln/>
        </p:spPr>
      </p:sp>
      <p:sp>
        <p:nvSpPr>
          <p:cNvPr id="81924" name="Rectangle 3">
            <a:extLst>
              <a:ext uri="{FF2B5EF4-FFF2-40B4-BE49-F238E27FC236}">
                <a16:creationId xmlns:a16="http://schemas.microsoft.com/office/drawing/2014/main" id="{9772F3F2-EB32-446C-8E58-8D742986A7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C79E9F9-21CB-4A25-9CC4-5946F41380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C9CC1B2-E3F0-48DD-BDF2-3A8964CFEDD9}" type="slidenum">
              <a:rPr lang="en-US" altLang="zh-CN">
                <a:latin typeface="Times New Roman" panose="02020603050405020304" pitchFamily="18" charset="0"/>
              </a:rPr>
              <a:pPr eaLnBrk="1" hangingPunct="1"/>
              <a:t>19</a:t>
            </a:fld>
            <a:endParaRPr lang="en-US" altLang="zh-CN">
              <a:latin typeface="Times New Roman" panose="02020603050405020304" pitchFamily="18" charset="0"/>
            </a:endParaRPr>
          </a:p>
        </p:txBody>
      </p:sp>
      <p:sp>
        <p:nvSpPr>
          <p:cNvPr id="82947" name="Rectangle 2">
            <a:extLst>
              <a:ext uri="{FF2B5EF4-FFF2-40B4-BE49-F238E27FC236}">
                <a16:creationId xmlns:a16="http://schemas.microsoft.com/office/drawing/2014/main" id="{90BCB005-38FD-49EE-A68E-3619D0E06E04}"/>
              </a:ext>
            </a:extLst>
          </p:cNvPr>
          <p:cNvSpPr>
            <a:spLocks noRot="1" noChangeArrowheads="1" noTextEdit="1"/>
          </p:cNvSpPr>
          <p:nvPr>
            <p:ph type="sldImg"/>
          </p:nvPr>
        </p:nvSpPr>
        <p:spPr>
          <a:xfrm>
            <a:off x="844550" y="742950"/>
            <a:ext cx="4953000" cy="3714750"/>
          </a:xfrm>
          <a:ln/>
        </p:spPr>
      </p:sp>
      <p:sp>
        <p:nvSpPr>
          <p:cNvPr id="82948" name="Rectangle 3">
            <a:extLst>
              <a:ext uri="{FF2B5EF4-FFF2-40B4-BE49-F238E27FC236}">
                <a16:creationId xmlns:a16="http://schemas.microsoft.com/office/drawing/2014/main" id="{8259B326-3C19-4219-AB11-86247BB11F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A8FD9C86-6FB4-4990-B9E2-BBCC4E7A30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64184F-5E4C-490A-9AA5-F607FC6F39B5}" type="slidenum">
              <a:rPr lang="en-US" altLang="zh-CN">
                <a:latin typeface="Times New Roman" panose="02020603050405020304" pitchFamily="18" charset="0"/>
              </a:rPr>
              <a:pPr eaLnBrk="1" hangingPunct="1"/>
              <a:t>2</a:t>
            </a:fld>
            <a:endParaRPr lang="en-US" altLang="zh-CN">
              <a:latin typeface="Times New Roman" panose="02020603050405020304" pitchFamily="18" charset="0"/>
            </a:endParaRPr>
          </a:p>
        </p:txBody>
      </p:sp>
      <p:sp>
        <p:nvSpPr>
          <p:cNvPr id="65539" name="Rectangle 2">
            <a:extLst>
              <a:ext uri="{FF2B5EF4-FFF2-40B4-BE49-F238E27FC236}">
                <a16:creationId xmlns:a16="http://schemas.microsoft.com/office/drawing/2014/main" id="{8B701771-547D-4AF1-9182-C6CE9BBF0F42}"/>
              </a:ext>
            </a:extLst>
          </p:cNvPr>
          <p:cNvSpPr>
            <a:spLocks noRot="1" noChangeArrowheads="1" noTextEdit="1"/>
          </p:cNvSpPr>
          <p:nvPr>
            <p:ph type="sldImg"/>
          </p:nvPr>
        </p:nvSpPr>
        <p:spPr>
          <a:xfrm>
            <a:off x="844550" y="742950"/>
            <a:ext cx="4953000" cy="3714750"/>
          </a:xfrm>
          <a:ln/>
        </p:spPr>
      </p:sp>
      <p:sp>
        <p:nvSpPr>
          <p:cNvPr id="65540" name="Rectangle 3">
            <a:extLst>
              <a:ext uri="{FF2B5EF4-FFF2-40B4-BE49-F238E27FC236}">
                <a16:creationId xmlns:a16="http://schemas.microsoft.com/office/drawing/2014/main" id="{C37FDBFE-0161-4849-9A5F-BAB371E7D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04DA05F5-81EB-4C99-AF6A-BF70EC9325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3BE12A4-737B-496B-B961-7C9D73190CFA}" type="slidenum">
              <a:rPr lang="en-US" altLang="zh-CN">
                <a:latin typeface="Times New Roman" panose="02020603050405020304" pitchFamily="18" charset="0"/>
              </a:rPr>
              <a:pPr eaLnBrk="1" hangingPunct="1"/>
              <a:t>20</a:t>
            </a:fld>
            <a:endParaRPr lang="en-US" altLang="zh-CN">
              <a:latin typeface="Times New Roman" panose="02020603050405020304" pitchFamily="18" charset="0"/>
            </a:endParaRPr>
          </a:p>
        </p:txBody>
      </p:sp>
      <p:sp>
        <p:nvSpPr>
          <p:cNvPr id="83971" name="Rectangle 2">
            <a:extLst>
              <a:ext uri="{FF2B5EF4-FFF2-40B4-BE49-F238E27FC236}">
                <a16:creationId xmlns:a16="http://schemas.microsoft.com/office/drawing/2014/main" id="{427DD0BC-7077-46FC-9A46-DCD5292A60F0}"/>
              </a:ext>
            </a:extLst>
          </p:cNvPr>
          <p:cNvSpPr>
            <a:spLocks noRot="1" noChangeArrowheads="1" noTextEdit="1"/>
          </p:cNvSpPr>
          <p:nvPr>
            <p:ph type="sldImg"/>
          </p:nvPr>
        </p:nvSpPr>
        <p:spPr>
          <a:xfrm>
            <a:off x="844550" y="742950"/>
            <a:ext cx="4953000" cy="3714750"/>
          </a:xfrm>
          <a:ln/>
        </p:spPr>
      </p:sp>
      <p:sp>
        <p:nvSpPr>
          <p:cNvPr id="83972" name="Rectangle 3">
            <a:extLst>
              <a:ext uri="{FF2B5EF4-FFF2-40B4-BE49-F238E27FC236}">
                <a16:creationId xmlns:a16="http://schemas.microsoft.com/office/drawing/2014/main" id="{84A959EA-6063-4F2E-96ED-C69F3A52A0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C68D5310-597E-48E1-8C29-9A67FFD9C2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D9808E5-5735-407A-8607-EE4C5A003D1F}" type="slidenum">
              <a:rPr lang="en-US" altLang="zh-CN">
                <a:latin typeface="Times New Roman" panose="02020603050405020304" pitchFamily="18" charset="0"/>
              </a:rPr>
              <a:pPr eaLnBrk="1" hangingPunct="1"/>
              <a:t>21</a:t>
            </a:fld>
            <a:endParaRPr lang="en-US" altLang="zh-CN">
              <a:latin typeface="Times New Roman" panose="02020603050405020304" pitchFamily="18" charset="0"/>
            </a:endParaRPr>
          </a:p>
        </p:txBody>
      </p:sp>
      <p:sp>
        <p:nvSpPr>
          <p:cNvPr id="84995" name="Rectangle 2">
            <a:extLst>
              <a:ext uri="{FF2B5EF4-FFF2-40B4-BE49-F238E27FC236}">
                <a16:creationId xmlns:a16="http://schemas.microsoft.com/office/drawing/2014/main" id="{15AFAA7D-01A8-41A1-ADD9-18593E0405D6}"/>
              </a:ext>
            </a:extLst>
          </p:cNvPr>
          <p:cNvSpPr>
            <a:spLocks noRot="1" noChangeArrowheads="1" noTextEdit="1"/>
          </p:cNvSpPr>
          <p:nvPr>
            <p:ph type="sldImg"/>
          </p:nvPr>
        </p:nvSpPr>
        <p:spPr>
          <a:xfrm>
            <a:off x="844550" y="742950"/>
            <a:ext cx="4953000" cy="3714750"/>
          </a:xfrm>
          <a:ln/>
        </p:spPr>
      </p:sp>
      <p:sp>
        <p:nvSpPr>
          <p:cNvPr id="84996" name="Rectangle 3">
            <a:extLst>
              <a:ext uri="{FF2B5EF4-FFF2-40B4-BE49-F238E27FC236}">
                <a16:creationId xmlns:a16="http://schemas.microsoft.com/office/drawing/2014/main" id="{BD22837F-4459-47B2-BE13-57FC3A0B0F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FC68D49-5D4F-42B2-B773-CB78DA0739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CC4643C-0CE9-4C2C-9B5E-082022369930}" type="slidenum">
              <a:rPr lang="en-US" altLang="zh-CN">
                <a:latin typeface="Times New Roman" panose="02020603050405020304" pitchFamily="18" charset="0"/>
              </a:rPr>
              <a:pPr eaLnBrk="1" hangingPunct="1"/>
              <a:t>22</a:t>
            </a:fld>
            <a:endParaRPr lang="en-US" altLang="zh-CN">
              <a:latin typeface="Times New Roman" panose="02020603050405020304" pitchFamily="18" charset="0"/>
            </a:endParaRPr>
          </a:p>
        </p:txBody>
      </p:sp>
      <p:sp>
        <p:nvSpPr>
          <p:cNvPr id="86019" name="Rectangle 2">
            <a:extLst>
              <a:ext uri="{FF2B5EF4-FFF2-40B4-BE49-F238E27FC236}">
                <a16:creationId xmlns:a16="http://schemas.microsoft.com/office/drawing/2014/main" id="{325E5662-FD78-440E-A06F-6ED104EBD12F}"/>
              </a:ext>
            </a:extLst>
          </p:cNvPr>
          <p:cNvSpPr>
            <a:spLocks noRot="1" noChangeArrowheads="1" noTextEdit="1"/>
          </p:cNvSpPr>
          <p:nvPr>
            <p:ph type="sldImg"/>
          </p:nvPr>
        </p:nvSpPr>
        <p:spPr>
          <a:xfrm>
            <a:off x="844550" y="742950"/>
            <a:ext cx="4953000" cy="3714750"/>
          </a:xfrm>
          <a:ln/>
        </p:spPr>
      </p:sp>
      <p:sp>
        <p:nvSpPr>
          <p:cNvPr id="86020" name="Rectangle 3">
            <a:extLst>
              <a:ext uri="{FF2B5EF4-FFF2-40B4-BE49-F238E27FC236}">
                <a16:creationId xmlns:a16="http://schemas.microsoft.com/office/drawing/2014/main" id="{ECE3F9A0-ABF9-4004-BB16-8382B721E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D215568-73C5-48F4-A91E-D0436DB1C0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CB5C966-1F40-4C41-ABBD-AB3F6B6D36A4}" type="slidenum">
              <a:rPr lang="en-US" altLang="zh-CN">
                <a:latin typeface="Times New Roman" panose="02020603050405020304" pitchFamily="18" charset="0"/>
              </a:rPr>
              <a:pPr eaLnBrk="1" hangingPunct="1"/>
              <a:t>23</a:t>
            </a:fld>
            <a:endParaRPr lang="en-US" altLang="zh-CN">
              <a:latin typeface="Times New Roman" panose="02020603050405020304" pitchFamily="18" charset="0"/>
            </a:endParaRPr>
          </a:p>
        </p:txBody>
      </p:sp>
      <p:sp>
        <p:nvSpPr>
          <p:cNvPr id="87043" name="Rectangle 2">
            <a:extLst>
              <a:ext uri="{FF2B5EF4-FFF2-40B4-BE49-F238E27FC236}">
                <a16:creationId xmlns:a16="http://schemas.microsoft.com/office/drawing/2014/main" id="{DB5DCD59-264B-42F0-9EBB-230C033C6463}"/>
              </a:ext>
            </a:extLst>
          </p:cNvPr>
          <p:cNvSpPr>
            <a:spLocks noRot="1" noChangeArrowheads="1" noTextEdit="1"/>
          </p:cNvSpPr>
          <p:nvPr>
            <p:ph type="sldImg"/>
          </p:nvPr>
        </p:nvSpPr>
        <p:spPr>
          <a:xfrm>
            <a:off x="844550" y="742950"/>
            <a:ext cx="4953000" cy="3714750"/>
          </a:xfrm>
          <a:ln/>
        </p:spPr>
      </p:sp>
      <p:sp>
        <p:nvSpPr>
          <p:cNvPr id="87044" name="Rectangle 3">
            <a:extLst>
              <a:ext uri="{FF2B5EF4-FFF2-40B4-BE49-F238E27FC236}">
                <a16:creationId xmlns:a16="http://schemas.microsoft.com/office/drawing/2014/main" id="{DEA3B48D-DDAA-4CB6-B0E1-52D288240A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5C5DEA4-FA84-405F-9F68-EE2AA70713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05BFA7F-163F-4DE2-AECF-670124AF6D15}" type="slidenum">
              <a:rPr lang="en-US" altLang="zh-CN">
                <a:latin typeface="Times New Roman" panose="02020603050405020304" pitchFamily="18" charset="0"/>
              </a:rPr>
              <a:pPr eaLnBrk="1" hangingPunct="1"/>
              <a:t>24</a:t>
            </a:fld>
            <a:endParaRPr lang="en-US" altLang="zh-CN">
              <a:latin typeface="Times New Roman" panose="02020603050405020304" pitchFamily="18" charset="0"/>
            </a:endParaRPr>
          </a:p>
        </p:txBody>
      </p:sp>
      <p:sp>
        <p:nvSpPr>
          <p:cNvPr id="88067" name="Rectangle 2">
            <a:extLst>
              <a:ext uri="{FF2B5EF4-FFF2-40B4-BE49-F238E27FC236}">
                <a16:creationId xmlns:a16="http://schemas.microsoft.com/office/drawing/2014/main" id="{9F67A026-DFBE-4379-A271-140777947D04}"/>
              </a:ext>
            </a:extLst>
          </p:cNvPr>
          <p:cNvSpPr>
            <a:spLocks noRot="1" noChangeArrowheads="1" noTextEdit="1"/>
          </p:cNvSpPr>
          <p:nvPr>
            <p:ph type="sldImg"/>
          </p:nvPr>
        </p:nvSpPr>
        <p:spPr>
          <a:xfrm>
            <a:off x="844550" y="742950"/>
            <a:ext cx="4953000" cy="3714750"/>
          </a:xfrm>
          <a:ln/>
        </p:spPr>
      </p:sp>
      <p:sp>
        <p:nvSpPr>
          <p:cNvPr id="88068" name="Rectangle 3">
            <a:extLst>
              <a:ext uri="{FF2B5EF4-FFF2-40B4-BE49-F238E27FC236}">
                <a16:creationId xmlns:a16="http://schemas.microsoft.com/office/drawing/2014/main" id="{2E3372B1-4929-42EC-8501-F67DD83E28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EB65B19-70CA-4FC9-BF97-0716790690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B080137-1EEC-4932-87CA-2FF6244FB255}" type="slidenum">
              <a:rPr lang="en-US" altLang="zh-CN">
                <a:latin typeface="Times New Roman" panose="02020603050405020304" pitchFamily="18" charset="0"/>
              </a:rPr>
              <a:pPr eaLnBrk="1" hangingPunct="1"/>
              <a:t>25</a:t>
            </a:fld>
            <a:endParaRPr lang="en-US" altLang="zh-CN">
              <a:latin typeface="Times New Roman" panose="02020603050405020304" pitchFamily="18" charset="0"/>
            </a:endParaRPr>
          </a:p>
        </p:txBody>
      </p:sp>
      <p:sp>
        <p:nvSpPr>
          <p:cNvPr id="89091" name="Rectangle 2">
            <a:extLst>
              <a:ext uri="{FF2B5EF4-FFF2-40B4-BE49-F238E27FC236}">
                <a16:creationId xmlns:a16="http://schemas.microsoft.com/office/drawing/2014/main" id="{BB1DAF2E-66AD-4F2D-8349-CDE21F46D466}"/>
              </a:ext>
            </a:extLst>
          </p:cNvPr>
          <p:cNvSpPr>
            <a:spLocks noRot="1" noChangeArrowheads="1" noTextEdit="1"/>
          </p:cNvSpPr>
          <p:nvPr>
            <p:ph type="sldImg"/>
          </p:nvPr>
        </p:nvSpPr>
        <p:spPr>
          <a:xfrm>
            <a:off x="844550" y="742950"/>
            <a:ext cx="4953000" cy="3714750"/>
          </a:xfrm>
          <a:ln/>
        </p:spPr>
      </p:sp>
      <p:sp>
        <p:nvSpPr>
          <p:cNvPr id="89092" name="Rectangle 3">
            <a:extLst>
              <a:ext uri="{FF2B5EF4-FFF2-40B4-BE49-F238E27FC236}">
                <a16:creationId xmlns:a16="http://schemas.microsoft.com/office/drawing/2014/main" id="{1A556775-C5FB-4304-A9BF-716108325B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A4D4861-0FD7-4F51-A7D9-1EAE0DA73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C754201-8EF6-49D9-9274-8FE9801C54A9}" type="slidenum">
              <a:rPr lang="en-US" altLang="zh-CN">
                <a:latin typeface="Times New Roman" panose="02020603050405020304" pitchFamily="18" charset="0"/>
              </a:rPr>
              <a:pPr eaLnBrk="1" hangingPunct="1"/>
              <a:t>26</a:t>
            </a:fld>
            <a:endParaRPr lang="en-US" altLang="zh-CN">
              <a:latin typeface="Times New Roman" panose="02020603050405020304" pitchFamily="18" charset="0"/>
            </a:endParaRPr>
          </a:p>
        </p:txBody>
      </p:sp>
      <p:sp>
        <p:nvSpPr>
          <p:cNvPr id="90115" name="Rectangle 2">
            <a:extLst>
              <a:ext uri="{FF2B5EF4-FFF2-40B4-BE49-F238E27FC236}">
                <a16:creationId xmlns:a16="http://schemas.microsoft.com/office/drawing/2014/main" id="{C3D851B3-3800-416D-B018-81A30955C312}"/>
              </a:ext>
            </a:extLst>
          </p:cNvPr>
          <p:cNvSpPr>
            <a:spLocks noRot="1" noChangeArrowheads="1" noTextEdit="1"/>
          </p:cNvSpPr>
          <p:nvPr>
            <p:ph type="sldImg"/>
          </p:nvPr>
        </p:nvSpPr>
        <p:spPr>
          <a:xfrm>
            <a:off x="844550" y="742950"/>
            <a:ext cx="4953000" cy="3714750"/>
          </a:xfrm>
          <a:ln/>
        </p:spPr>
      </p:sp>
      <p:sp>
        <p:nvSpPr>
          <p:cNvPr id="90116" name="Rectangle 3">
            <a:extLst>
              <a:ext uri="{FF2B5EF4-FFF2-40B4-BE49-F238E27FC236}">
                <a16:creationId xmlns:a16="http://schemas.microsoft.com/office/drawing/2014/main" id="{927B7609-B987-4064-ACAF-6E0F7CD0B3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37312E5-9522-45BA-97C3-7407FC7BA0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F306A3E-45A5-4616-87DD-A84BAF693C97}" type="slidenum">
              <a:rPr lang="en-US" altLang="zh-CN">
                <a:latin typeface="Times New Roman" panose="02020603050405020304" pitchFamily="18" charset="0"/>
              </a:rPr>
              <a:pPr eaLnBrk="1" hangingPunct="1"/>
              <a:t>27</a:t>
            </a:fld>
            <a:endParaRPr lang="en-US" altLang="zh-CN">
              <a:latin typeface="Times New Roman" panose="02020603050405020304" pitchFamily="18" charset="0"/>
            </a:endParaRPr>
          </a:p>
        </p:txBody>
      </p:sp>
      <p:sp>
        <p:nvSpPr>
          <p:cNvPr id="91139" name="Rectangle 2">
            <a:extLst>
              <a:ext uri="{FF2B5EF4-FFF2-40B4-BE49-F238E27FC236}">
                <a16:creationId xmlns:a16="http://schemas.microsoft.com/office/drawing/2014/main" id="{BE8026EE-71BA-47C5-BBFA-F1D507F7A6DE}"/>
              </a:ext>
            </a:extLst>
          </p:cNvPr>
          <p:cNvSpPr>
            <a:spLocks noRot="1" noChangeArrowheads="1" noTextEdit="1"/>
          </p:cNvSpPr>
          <p:nvPr>
            <p:ph type="sldImg"/>
          </p:nvPr>
        </p:nvSpPr>
        <p:spPr>
          <a:xfrm>
            <a:off x="844550" y="742950"/>
            <a:ext cx="4953000" cy="3714750"/>
          </a:xfrm>
          <a:ln/>
        </p:spPr>
      </p:sp>
      <p:sp>
        <p:nvSpPr>
          <p:cNvPr id="91140" name="Rectangle 3">
            <a:extLst>
              <a:ext uri="{FF2B5EF4-FFF2-40B4-BE49-F238E27FC236}">
                <a16:creationId xmlns:a16="http://schemas.microsoft.com/office/drawing/2014/main" id="{5A5E9193-4738-4C8B-806B-61398AEFE8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0E65E06-1B22-4A85-953F-DC838BBC16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9A61293-6C61-499E-8C66-8144D74F53D8}" type="slidenum">
              <a:rPr lang="en-US" altLang="zh-CN">
                <a:latin typeface="Times New Roman" panose="02020603050405020304" pitchFamily="18" charset="0"/>
              </a:rPr>
              <a:pPr eaLnBrk="1" hangingPunct="1"/>
              <a:t>28</a:t>
            </a:fld>
            <a:endParaRPr lang="en-US" altLang="zh-CN">
              <a:latin typeface="Times New Roman" panose="02020603050405020304" pitchFamily="18" charset="0"/>
            </a:endParaRPr>
          </a:p>
        </p:txBody>
      </p:sp>
      <p:sp>
        <p:nvSpPr>
          <p:cNvPr id="92163" name="Rectangle 2">
            <a:extLst>
              <a:ext uri="{FF2B5EF4-FFF2-40B4-BE49-F238E27FC236}">
                <a16:creationId xmlns:a16="http://schemas.microsoft.com/office/drawing/2014/main" id="{6B65CA2A-B655-445D-92AF-C0056E3BE441}"/>
              </a:ext>
            </a:extLst>
          </p:cNvPr>
          <p:cNvSpPr>
            <a:spLocks noRot="1" noChangeArrowheads="1" noTextEdit="1"/>
          </p:cNvSpPr>
          <p:nvPr>
            <p:ph type="sldImg"/>
          </p:nvPr>
        </p:nvSpPr>
        <p:spPr>
          <a:xfrm>
            <a:off x="844550" y="742950"/>
            <a:ext cx="4953000" cy="3714750"/>
          </a:xfrm>
          <a:ln/>
        </p:spPr>
      </p:sp>
      <p:sp>
        <p:nvSpPr>
          <p:cNvPr id="92164" name="Rectangle 3">
            <a:extLst>
              <a:ext uri="{FF2B5EF4-FFF2-40B4-BE49-F238E27FC236}">
                <a16:creationId xmlns:a16="http://schemas.microsoft.com/office/drawing/2014/main" id="{950D4610-983F-467D-8627-7941B82B41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929EC67-8478-4596-8ADA-A0B4CBBCC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174F855-FF71-4611-AFD8-AE8544F9D7F8}" type="slidenum">
              <a:rPr lang="en-US" altLang="zh-CN">
                <a:latin typeface="Times New Roman" panose="02020603050405020304" pitchFamily="18" charset="0"/>
              </a:rPr>
              <a:pPr eaLnBrk="1" hangingPunct="1"/>
              <a:t>29</a:t>
            </a:fld>
            <a:endParaRPr lang="en-US" altLang="zh-CN">
              <a:latin typeface="Times New Roman" panose="02020603050405020304" pitchFamily="18" charset="0"/>
            </a:endParaRPr>
          </a:p>
        </p:txBody>
      </p:sp>
      <p:sp>
        <p:nvSpPr>
          <p:cNvPr id="93187" name="Rectangle 2">
            <a:extLst>
              <a:ext uri="{FF2B5EF4-FFF2-40B4-BE49-F238E27FC236}">
                <a16:creationId xmlns:a16="http://schemas.microsoft.com/office/drawing/2014/main" id="{4CC15381-3895-473A-9AA5-1F893DBBFBF3}"/>
              </a:ext>
            </a:extLst>
          </p:cNvPr>
          <p:cNvSpPr>
            <a:spLocks noRot="1" noChangeArrowheads="1" noTextEdit="1"/>
          </p:cNvSpPr>
          <p:nvPr>
            <p:ph type="sldImg"/>
          </p:nvPr>
        </p:nvSpPr>
        <p:spPr>
          <a:xfrm>
            <a:off x="844550" y="742950"/>
            <a:ext cx="4953000" cy="3714750"/>
          </a:xfrm>
          <a:ln/>
        </p:spPr>
      </p:sp>
      <p:sp>
        <p:nvSpPr>
          <p:cNvPr id="93188" name="Rectangle 3">
            <a:extLst>
              <a:ext uri="{FF2B5EF4-FFF2-40B4-BE49-F238E27FC236}">
                <a16:creationId xmlns:a16="http://schemas.microsoft.com/office/drawing/2014/main" id="{0C64C1DE-184A-4F31-BA3C-8D1DF1E89E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D54351B-F33A-41AD-9FBA-F9D38E484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897C4A9-C4E4-4FBC-8C99-80A4D77BDD53}" type="slidenum">
              <a:rPr lang="en-US" altLang="zh-CN">
                <a:latin typeface="Times New Roman" panose="02020603050405020304" pitchFamily="18" charset="0"/>
              </a:rPr>
              <a:pPr eaLnBrk="1" hangingPunct="1"/>
              <a:t>3</a:t>
            </a:fld>
            <a:endParaRPr lang="en-US" altLang="zh-CN">
              <a:latin typeface="Times New Roman" panose="02020603050405020304" pitchFamily="18" charset="0"/>
            </a:endParaRPr>
          </a:p>
        </p:txBody>
      </p:sp>
      <p:sp>
        <p:nvSpPr>
          <p:cNvPr id="66563" name="Rectangle 2">
            <a:extLst>
              <a:ext uri="{FF2B5EF4-FFF2-40B4-BE49-F238E27FC236}">
                <a16:creationId xmlns:a16="http://schemas.microsoft.com/office/drawing/2014/main" id="{C0BB64D6-CD40-431A-9BED-0645E5E2AC8C}"/>
              </a:ext>
            </a:extLst>
          </p:cNvPr>
          <p:cNvSpPr>
            <a:spLocks noRot="1" noChangeArrowheads="1" noTextEdit="1"/>
          </p:cNvSpPr>
          <p:nvPr>
            <p:ph type="sldImg"/>
          </p:nvPr>
        </p:nvSpPr>
        <p:spPr>
          <a:xfrm>
            <a:off x="844550" y="742950"/>
            <a:ext cx="4953000" cy="3714750"/>
          </a:xfrm>
          <a:ln/>
        </p:spPr>
      </p:sp>
      <p:sp>
        <p:nvSpPr>
          <p:cNvPr id="66564" name="Rectangle 3">
            <a:extLst>
              <a:ext uri="{FF2B5EF4-FFF2-40B4-BE49-F238E27FC236}">
                <a16:creationId xmlns:a16="http://schemas.microsoft.com/office/drawing/2014/main" id="{A9FC91C1-AC27-4947-A434-5D266C0E04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DED56652-E9E3-495E-A565-F5EE4A4776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DC7CC3-A7D8-4463-BC9B-3030E0C6D6DD}" type="slidenum">
              <a:rPr lang="en-US" altLang="zh-CN">
                <a:latin typeface="Times New Roman" panose="02020603050405020304" pitchFamily="18" charset="0"/>
              </a:rPr>
              <a:pPr eaLnBrk="1" hangingPunct="1"/>
              <a:t>30</a:t>
            </a:fld>
            <a:endParaRPr lang="en-US" altLang="zh-CN">
              <a:latin typeface="Times New Roman" panose="02020603050405020304" pitchFamily="18" charset="0"/>
            </a:endParaRPr>
          </a:p>
        </p:txBody>
      </p:sp>
      <p:sp>
        <p:nvSpPr>
          <p:cNvPr id="94211" name="Rectangle 2">
            <a:extLst>
              <a:ext uri="{FF2B5EF4-FFF2-40B4-BE49-F238E27FC236}">
                <a16:creationId xmlns:a16="http://schemas.microsoft.com/office/drawing/2014/main" id="{7A0AA758-C374-4E77-B9B0-3B91DC52EA77}"/>
              </a:ext>
            </a:extLst>
          </p:cNvPr>
          <p:cNvSpPr>
            <a:spLocks noRot="1" noChangeArrowheads="1" noTextEdit="1"/>
          </p:cNvSpPr>
          <p:nvPr>
            <p:ph type="sldImg"/>
          </p:nvPr>
        </p:nvSpPr>
        <p:spPr>
          <a:xfrm>
            <a:off x="844550" y="742950"/>
            <a:ext cx="4953000" cy="3714750"/>
          </a:xfrm>
          <a:ln/>
        </p:spPr>
      </p:sp>
      <p:sp>
        <p:nvSpPr>
          <p:cNvPr id="94212" name="Rectangle 3">
            <a:extLst>
              <a:ext uri="{FF2B5EF4-FFF2-40B4-BE49-F238E27FC236}">
                <a16:creationId xmlns:a16="http://schemas.microsoft.com/office/drawing/2014/main" id="{5C74648D-719A-4D8E-BC50-3DA8B2138D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E428D64-004A-4EAE-B800-86CD03AE73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BA9D52C-DE09-4BBA-ABD7-2CA5232F0A0A}" type="slidenum">
              <a:rPr lang="en-US" altLang="zh-CN">
                <a:latin typeface="Times New Roman" panose="02020603050405020304" pitchFamily="18" charset="0"/>
              </a:rPr>
              <a:pPr eaLnBrk="1" hangingPunct="1"/>
              <a:t>31</a:t>
            </a:fld>
            <a:endParaRPr lang="en-US" altLang="zh-CN">
              <a:latin typeface="Times New Roman" panose="02020603050405020304" pitchFamily="18" charset="0"/>
            </a:endParaRPr>
          </a:p>
        </p:txBody>
      </p:sp>
      <p:sp>
        <p:nvSpPr>
          <p:cNvPr id="95235" name="Rectangle 2">
            <a:extLst>
              <a:ext uri="{FF2B5EF4-FFF2-40B4-BE49-F238E27FC236}">
                <a16:creationId xmlns:a16="http://schemas.microsoft.com/office/drawing/2014/main" id="{3D5FAC7B-BCB5-4720-BFF8-6942B8432057}"/>
              </a:ext>
            </a:extLst>
          </p:cNvPr>
          <p:cNvSpPr>
            <a:spLocks noRot="1" noChangeArrowheads="1" noTextEdit="1"/>
          </p:cNvSpPr>
          <p:nvPr>
            <p:ph type="sldImg"/>
          </p:nvPr>
        </p:nvSpPr>
        <p:spPr>
          <a:xfrm>
            <a:off x="844550" y="742950"/>
            <a:ext cx="4953000" cy="3714750"/>
          </a:xfrm>
          <a:ln/>
        </p:spPr>
      </p:sp>
      <p:sp>
        <p:nvSpPr>
          <p:cNvPr id="95236" name="Rectangle 3">
            <a:extLst>
              <a:ext uri="{FF2B5EF4-FFF2-40B4-BE49-F238E27FC236}">
                <a16:creationId xmlns:a16="http://schemas.microsoft.com/office/drawing/2014/main" id="{60ADDF09-B10F-48F7-BC26-D855F232236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8EECBCF-5498-41AD-8797-F2CF0CC9A4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CB0CAD8-9774-4CD3-BDE8-FF1C190E9D8E}" type="slidenum">
              <a:rPr lang="en-US" altLang="zh-CN">
                <a:latin typeface="Times New Roman" panose="02020603050405020304" pitchFamily="18" charset="0"/>
              </a:rPr>
              <a:pPr eaLnBrk="1" hangingPunct="1"/>
              <a:t>32</a:t>
            </a:fld>
            <a:endParaRPr lang="en-US" altLang="zh-CN">
              <a:latin typeface="Times New Roman" panose="02020603050405020304" pitchFamily="18" charset="0"/>
            </a:endParaRPr>
          </a:p>
        </p:txBody>
      </p:sp>
      <p:sp>
        <p:nvSpPr>
          <p:cNvPr id="96259" name="Rectangle 2">
            <a:extLst>
              <a:ext uri="{FF2B5EF4-FFF2-40B4-BE49-F238E27FC236}">
                <a16:creationId xmlns:a16="http://schemas.microsoft.com/office/drawing/2014/main" id="{54DB55A4-35F7-48B1-BCEC-B7E3FD31710A}"/>
              </a:ext>
            </a:extLst>
          </p:cNvPr>
          <p:cNvSpPr>
            <a:spLocks noRot="1" noChangeArrowheads="1" noTextEdit="1"/>
          </p:cNvSpPr>
          <p:nvPr>
            <p:ph type="sldImg"/>
          </p:nvPr>
        </p:nvSpPr>
        <p:spPr>
          <a:xfrm>
            <a:off x="844550" y="742950"/>
            <a:ext cx="4953000" cy="3714750"/>
          </a:xfrm>
          <a:ln/>
        </p:spPr>
      </p:sp>
      <p:sp>
        <p:nvSpPr>
          <p:cNvPr id="96260" name="Rectangle 3">
            <a:extLst>
              <a:ext uri="{FF2B5EF4-FFF2-40B4-BE49-F238E27FC236}">
                <a16:creationId xmlns:a16="http://schemas.microsoft.com/office/drawing/2014/main" id="{A68212EC-0EBC-4BB6-9884-D84441CD016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91BC3177-5680-4728-9B13-964E5695B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A9EDBE3-42B6-485A-8A96-ECB3BB323CB7}" type="slidenum">
              <a:rPr lang="en-US" altLang="zh-CN">
                <a:latin typeface="Times New Roman" panose="02020603050405020304" pitchFamily="18" charset="0"/>
              </a:rPr>
              <a:pPr eaLnBrk="1" hangingPunct="1"/>
              <a:t>33</a:t>
            </a:fld>
            <a:endParaRPr lang="en-US" altLang="zh-CN">
              <a:latin typeface="Times New Roman" panose="02020603050405020304" pitchFamily="18" charset="0"/>
            </a:endParaRPr>
          </a:p>
        </p:txBody>
      </p:sp>
      <p:sp>
        <p:nvSpPr>
          <p:cNvPr id="97283" name="Rectangle 2">
            <a:extLst>
              <a:ext uri="{FF2B5EF4-FFF2-40B4-BE49-F238E27FC236}">
                <a16:creationId xmlns:a16="http://schemas.microsoft.com/office/drawing/2014/main" id="{B3F846BE-AEF4-4EB1-930F-511887E5544A}"/>
              </a:ext>
            </a:extLst>
          </p:cNvPr>
          <p:cNvSpPr>
            <a:spLocks noRot="1" noChangeArrowheads="1" noTextEdit="1"/>
          </p:cNvSpPr>
          <p:nvPr>
            <p:ph type="sldImg"/>
          </p:nvPr>
        </p:nvSpPr>
        <p:spPr>
          <a:xfrm>
            <a:off x="844550" y="742950"/>
            <a:ext cx="4953000" cy="3714750"/>
          </a:xfrm>
          <a:ln/>
        </p:spPr>
      </p:sp>
      <p:sp>
        <p:nvSpPr>
          <p:cNvPr id="97284" name="Rectangle 3">
            <a:extLst>
              <a:ext uri="{FF2B5EF4-FFF2-40B4-BE49-F238E27FC236}">
                <a16:creationId xmlns:a16="http://schemas.microsoft.com/office/drawing/2014/main" id="{5705213A-441A-468B-9F63-107A8BA8DD0A}"/>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B001D65D-6AD3-4674-AEED-6B25C896E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35F854B-7FAE-4472-8B50-A848E57BC58F}" type="slidenum">
              <a:rPr lang="en-US" altLang="zh-CN">
                <a:latin typeface="Times New Roman" panose="02020603050405020304" pitchFamily="18" charset="0"/>
              </a:rPr>
              <a:pPr eaLnBrk="1" hangingPunct="1"/>
              <a:t>34</a:t>
            </a:fld>
            <a:endParaRPr lang="en-US" altLang="zh-CN">
              <a:latin typeface="Times New Roman" panose="02020603050405020304" pitchFamily="18" charset="0"/>
            </a:endParaRPr>
          </a:p>
        </p:txBody>
      </p:sp>
      <p:sp>
        <p:nvSpPr>
          <p:cNvPr id="98307" name="Rectangle 2">
            <a:extLst>
              <a:ext uri="{FF2B5EF4-FFF2-40B4-BE49-F238E27FC236}">
                <a16:creationId xmlns:a16="http://schemas.microsoft.com/office/drawing/2014/main" id="{0A90EA66-F25A-4E78-9980-E0B240FC2902}"/>
              </a:ext>
            </a:extLst>
          </p:cNvPr>
          <p:cNvSpPr>
            <a:spLocks noRot="1" noChangeArrowheads="1" noTextEdit="1"/>
          </p:cNvSpPr>
          <p:nvPr>
            <p:ph type="sldImg"/>
          </p:nvPr>
        </p:nvSpPr>
        <p:spPr>
          <a:xfrm>
            <a:off x="844550" y="742950"/>
            <a:ext cx="4953000" cy="3714750"/>
          </a:xfrm>
          <a:ln/>
        </p:spPr>
      </p:sp>
      <p:sp>
        <p:nvSpPr>
          <p:cNvPr id="98308" name="Rectangle 3">
            <a:extLst>
              <a:ext uri="{FF2B5EF4-FFF2-40B4-BE49-F238E27FC236}">
                <a16:creationId xmlns:a16="http://schemas.microsoft.com/office/drawing/2014/main" id="{9436A606-3140-4EEB-B154-7C39ACB7D22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301AD8C-DE2A-49B1-9C29-67CCD3264A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C783A3-38B9-4302-8966-A846B65C3C7E}" type="slidenum">
              <a:rPr lang="en-US" altLang="zh-CN">
                <a:latin typeface="Times New Roman" panose="02020603050405020304" pitchFamily="18" charset="0"/>
              </a:rPr>
              <a:pPr eaLnBrk="1" hangingPunct="1"/>
              <a:t>35</a:t>
            </a:fld>
            <a:endParaRPr lang="en-US" altLang="zh-CN">
              <a:latin typeface="Times New Roman" panose="02020603050405020304" pitchFamily="18" charset="0"/>
            </a:endParaRPr>
          </a:p>
        </p:txBody>
      </p:sp>
      <p:sp>
        <p:nvSpPr>
          <p:cNvPr id="99331" name="Rectangle 2">
            <a:extLst>
              <a:ext uri="{FF2B5EF4-FFF2-40B4-BE49-F238E27FC236}">
                <a16:creationId xmlns:a16="http://schemas.microsoft.com/office/drawing/2014/main" id="{7895C0AF-8199-4965-AD76-2C220A563D8D}"/>
              </a:ext>
            </a:extLst>
          </p:cNvPr>
          <p:cNvSpPr>
            <a:spLocks noRot="1" noChangeArrowheads="1" noTextEdit="1"/>
          </p:cNvSpPr>
          <p:nvPr>
            <p:ph type="sldImg"/>
          </p:nvPr>
        </p:nvSpPr>
        <p:spPr>
          <a:xfrm>
            <a:off x="844550" y="742950"/>
            <a:ext cx="4953000" cy="3714750"/>
          </a:xfrm>
          <a:ln/>
        </p:spPr>
      </p:sp>
      <p:sp>
        <p:nvSpPr>
          <p:cNvPr id="99332" name="Rectangle 3">
            <a:extLst>
              <a:ext uri="{FF2B5EF4-FFF2-40B4-BE49-F238E27FC236}">
                <a16:creationId xmlns:a16="http://schemas.microsoft.com/office/drawing/2014/main" id="{2F451DEF-30CA-4C61-8E79-8CC4E3A7C05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366AF926-D0A3-4D6B-80BF-8B8E7330E4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244F0DF-7145-44A4-A46F-C0CA8E0ACE15}" type="slidenum">
              <a:rPr lang="en-US" altLang="zh-CN">
                <a:latin typeface="Times New Roman" panose="02020603050405020304" pitchFamily="18" charset="0"/>
              </a:rPr>
              <a:pPr eaLnBrk="1" hangingPunct="1"/>
              <a:t>36</a:t>
            </a:fld>
            <a:endParaRPr lang="en-US" altLang="zh-CN">
              <a:latin typeface="Times New Roman" panose="02020603050405020304" pitchFamily="18" charset="0"/>
            </a:endParaRPr>
          </a:p>
        </p:txBody>
      </p:sp>
      <p:sp>
        <p:nvSpPr>
          <p:cNvPr id="100355" name="Rectangle 2">
            <a:extLst>
              <a:ext uri="{FF2B5EF4-FFF2-40B4-BE49-F238E27FC236}">
                <a16:creationId xmlns:a16="http://schemas.microsoft.com/office/drawing/2014/main" id="{5B3969AA-80A2-4387-90FC-29284667A244}"/>
              </a:ext>
            </a:extLst>
          </p:cNvPr>
          <p:cNvSpPr>
            <a:spLocks noRot="1" noChangeArrowheads="1" noTextEdit="1"/>
          </p:cNvSpPr>
          <p:nvPr>
            <p:ph type="sldImg"/>
          </p:nvPr>
        </p:nvSpPr>
        <p:spPr>
          <a:xfrm>
            <a:off x="844550" y="742950"/>
            <a:ext cx="4953000" cy="3714750"/>
          </a:xfrm>
          <a:ln/>
        </p:spPr>
      </p:sp>
      <p:sp>
        <p:nvSpPr>
          <p:cNvPr id="100356" name="Rectangle 3">
            <a:extLst>
              <a:ext uri="{FF2B5EF4-FFF2-40B4-BE49-F238E27FC236}">
                <a16:creationId xmlns:a16="http://schemas.microsoft.com/office/drawing/2014/main" id="{2E5F41ED-DF2F-45E4-AB6E-CD62D0D27F9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E28A773-EE9E-463B-A510-7A48F7610E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0A0AD90-B1A0-4B09-91E7-3D31E9399838}" type="slidenum">
              <a:rPr lang="en-US" altLang="zh-CN">
                <a:latin typeface="Times New Roman" panose="02020603050405020304" pitchFamily="18" charset="0"/>
              </a:rPr>
              <a:pPr eaLnBrk="1" hangingPunct="1"/>
              <a:t>37</a:t>
            </a:fld>
            <a:endParaRPr lang="en-US" altLang="zh-CN">
              <a:latin typeface="Times New Roman" panose="02020603050405020304" pitchFamily="18" charset="0"/>
            </a:endParaRPr>
          </a:p>
        </p:txBody>
      </p:sp>
      <p:sp>
        <p:nvSpPr>
          <p:cNvPr id="101379" name="Rectangle 2">
            <a:extLst>
              <a:ext uri="{FF2B5EF4-FFF2-40B4-BE49-F238E27FC236}">
                <a16:creationId xmlns:a16="http://schemas.microsoft.com/office/drawing/2014/main" id="{E7DBCC1A-9406-4BFD-AA6B-4480BE1389BB}"/>
              </a:ext>
            </a:extLst>
          </p:cNvPr>
          <p:cNvSpPr>
            <a:spLocks noRot="1" noChangeArrowheads="1" noTextEdit="1"/>
          </p:cNvSpPr>
          <p:nvPr>
            <p:ph type="sldImg"/>
          </p:nvPr>
        </p:nvSpPr>
        <p:spPr>
          <a:xfrm>
            <a:off x="844550" y="742950"/>
            <a:ext cx="4953000" cy="3714750"/>
          </a:xfrm>
          <a:ln/>
        </p:spPr>
      </p:sp>
      <p:sp>
        <p:nvSpPr>
          <p:cNvPr id="101380" name="Rectangle 3">
            <a:extLst>
              <a:ext uri="{FF2B5EF4-FFF2-40B4-BE49-F238E27FC236}">
                <a16:creationId xmlns:a16="http://schemas.microsoft.com/office/drawing/2014/main" id="{EFBC70E4-E025-4069-A15C-1B623E7674B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84090FB-B903-4900-BCBA-28CA85F63C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93EA16A-624F-42C6-A45D-0132A8DD3814}" type="slidenum">
              <a:rPr lang="en-US" altLang="zh-CN">
                <a:latin typeface="Times New Roman" panose="02020603050405020304" pitchFamily="18" charset="0"/>
              </a:rPr>
              <a:pPr eaLnBrk="1" hangingPunct="1"/>
              <a:t>38</a:t>
            </a:fld>
            <a:endParaRPr lang="en-US" altLang="zh-CN">
              <a:latin typeface="Times New Roman" panose="02020603050405020304" pitchFamily="18" charset="0"/>
            </a:endParaRPr>
          </a:p>
        </p:txBody>
      </p:sp>
      <p:sp>
        <p:nvSpPr>
          <p:cNvPr id="102403" name="Rectangle 2">
            <a:extLst>
              <a:ext uri="{FF2B5EF4-FFF2-40B4-BE49-F238E27FC236}">
                <a16:creationId xmlns:a16="http://schemas.microsoft.com/office/drawing/2014/main" id="{54715CA4-D958-4697-B0B7-FBDC866D6311}"/>
              </a:ext>
            </a:extLst>
          </p:cNvPr>
          <p:cNvSpPr>
            <a:spLocks noRot="1" noChangeArrowheads="1" noTextEdit="1"/>
          </p:cNvSpPr>
          <p:nvPr>
            <p:ph type="sldImg"/>
          </p:nvPr>
        </p:nvSpPr>
        <p:spPr>
          <a:xfrm>
            <a:off x="844550" y="742950"/>
            <a:ext cx="4953000" cy="3714750"/>
          </a:xfrm>
          <a:ln/>
        </p:spPr>
      </p:sp>
      <p:sp>
        <p:nvSpPr>
          <p:cNvPr id="102404" name="Rectangle 3">
            <a:extLst>
              <a:ext uri="{FF2B5EF4-FFF2-40B4-BE49-F238E27FC236}">
                <a16:creationId xmlns:a16="http://schemas.microsoft.com/office/drawing/2014/main" id="{A21BACEB-393F-4307-B796-C1817108679D}"/>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BFD63E1F-4EF0-41CB-92B0-F7641FEC0D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01D2594-8210-447F-A698-038BBCFB724F}" type="slidenum">
              <a:rPr lang="en-US" altLang="zh-CN">
                <a:latin typeface="Times New Roman" panose="02020603050405020304" pitchFamily="18" charset="0"/>
              </a:rPr>
              <a:pPr eaLnBrk="1" hangingPunct="1"/>
              <a:t>39</a:t>
            </a:fld>
            <a:endParaRPr lang="en-US" altLang="zh-CN">
              <a:latin typeface="Times New Roman" panose="02020603050405020304" pitchFamily="18" charset="0"/>
            </a:endParaRPr>
          </a:p>
        </p:txBody>
      </p:sp>
      <p:sp>
        <p:nvSpPr>
          <p:cNvPr id="103427" name="Rectangle 2">
            <a:extLst>
              <a:ext uri="{FF2B5EF4-FFF2-40B4-BE49-F238E27FC236}">
                <a16:creationId xmlns:a16="http://schemas.microsoft.com/office/drawing/2014/main" id="{5217B7D1-F794-48CF-9303-94D597BA9628}"/>
              </a:ext>
            </a:extLst>
          </p:cNvPr>
          <p:cNvSpPr>
            <a:spLocks noRot="1" noChangeArrowheads="1" noTextEdit="1"/>
          </p:cNvSpPr>
          <p:nvPr>
            <p:ph type="sldImg"/>
          </p:nvPr>
        </p:nvSpPr>
        <p:spPr>
          <a:xfrm>
            <a:off x="844550" y="742950"/>
            <a:ext cx="4953000" cy="3714750"/>
          </a:xfrm>
          <a:ln/>
        </p:spPr>
      </p:sp>
      <p:sp>
        <p:nvSpPr>
          <p:cNvPr id="103428" name="Rectangle 3">
            <a:extLst>
              <a:ext uri="{FF2B5EF4-FFF2-40B4-BE49-F238E27FC236}">
                <a16:creationId xmlns:a16="http://schemas.microsoft.com/office/drawing/2014/main" id="{843484D3-D1CE-416A-AE5A-8F0B9D5572ED}"/>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B017A0A-AA07-4C77-B503-254E1B4B6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235BC23-D4A7-4711-9C0D-DA87D6478438}" type="slidenum">
              <a:rPr lang="en-US" altLang="zh-CN">
                <a:latin typeface="Times New Roman" panose="02020603050405020304" pitchFamily="18" charset="0"/>
              </a:rPr>
              <a:pPr eaLnBrk="1" hangingPunct="1"/>
              <a:t>4</a:t>
            </a:fld>
            <a:endParaRPr lang="en-US" altLang="zh-CN">
              <a:latin typeface="Times New Roman" panose="02020603050405020304" pitchFamily="18" charset="0"/>
            </a:endParaRPr>
          </a:p>
        </p:txBody>
      </p:sp>
      <p:sp>
        <p:nvSpPr>
          <p:cNvPr id="67587" name="Rectangle 2">
            <a:extLst>
              <a:ext uri="{FF2B5EF4-FFF2-40B4-BE49-F238E27FC236}">
                <a16:creationId xmlns:a16="http://schemas.microsoft.com/office/drawing/2014/main" id="{5170155E-C496-4F31-8431-3AE18CCE0977}"/>
              </a:ext>
            </a:extLst>
          </p:cNvPr>
          <p:cNvSpPr>
            <a:spLocks noRot="1" noChangeArrowheads="1" noTextEdit="1"/>
          </p:cNvSpPr>
          <p:nvPr>
            <p:ph type="sldImg"/>
          </p:nvPr>
        </p:nvSpPr>
        <p:spPr>
          <a:xfrm>
            <a:off x="844550" y="742950"/>
            <a:ext cx="4953000" cy="3714750"/>
          </a:xfrm>
          <a:ln/>
        </p:spPr>
      </p:sp>
      <p:sp>
        <p:nvSpPr>
          <p:cNvPr id="67588" name="Rectangle 3">
            <a:extLst>
              <a:ext uri="{FF2B5EF4-FFF2-40B4-BE49-F238E27FC236}">
                <a16:creationId xmlns:a16="http://schemas.microsoft.com/office/drawing/2014/main" id="{B92BEAED-B75F-42E1-BC2A-5824810202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E2780781-D355-4FBE-9E4C-E1AA452108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E0E16A0-FD5E-4C74-8676-06C4B8A37244}" type="slidenum">
              <a:rPr lang="en-US" altLang="zh-CN">
                <a:latin typeface="Times New Roman" panose="02020603050405020304" pitchFamily="18" charset="0"/>
              </a:rPr>
              <a:pPr eaLnBrk="1" hangingPunct="1"/>
              <a:t>40</a:t>
            </a:fld>
            <a:endParaRPr lang="en-US" altLang="zh-CN">
              <a:latin typeface="Times New Roman" panose="02020603050405020304" pitchFamily="18" charset="0"/>
            </a:endParaRPr>
          </a:p>
        </p:txBody>
      </p:sp>
      <p:sp>
        <p:nvSpPr>
          <p:cNvPr id="104451" name="Rectangle 2">
            <a:extLst>
              <a:ext uri="{FF2B5EF4-FFF2-40B4-BE49-F238E27FC236}">
                <a16:creationId xmlns:a16="http://schemas.microsoft.com/office/drawing/2014/main" id="{9F54916E-BD0D-4324-8150-E93FA25AA745}"/>
              </a:ext>
            </a:extLst>
          </p:cNvPr>
          <p:cNvSpPr>
            <a:spLocks noRot="1" noChangeArrowheads="1" noTextEdit="1"/>
          </p:cNvSpPr>
          <p:nvPr>
            <p:ph type="sldImg"/>
          </p:nvPr>
        </p:nvSpPr>
        <p:spPr>
          <a:xfrm>
            <a:off x="844550" y="742950"/>
            <a:ext cx="4953000" cy="3714750"/>
          </a:xfrm>
          <a:ln/>
        </p:spPr>
      </p:sp>
      <p:sp>
        <p:nvSpPr>
          <p:cNvPr id="104452" name="Rectangle 3">
            <a:extLst>
              <a:ext uri="{FF2B5EF4-FFF2-40B4-BE49-F238E27FC236}">
                <a16:creationId xmlns:a16="http://schemas.microsoft.com/office/drawing/2014/main" id="{34A49DBD-5A29-4AF9-B28D-3F2A0CD4FD38}"/>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35797594-B5FB-42EC-93B3-BD18D30F47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51E154E-538C-4323-8908-0D891BC4FEB2}" type="slidenum">
              <a:rPr lang="en-US" altLang="zh-CN">
                <a:latin typeface="Times New Roman" panose="02020603050405020304" pitchFamily="18" charset="0"/>
              </a:rPr>
              <a:pPr eaLnBrk="1" hangingPunct="1"/>
              <a:t>41</a:t>
            </a:fld>
            <a:endParaRPr lang="en-US" altLang="zh-CN">
              <a:latin typeface="Times New Roman" panose="02020603050405020304" pitchFamily="18" charset="0"/>
            </a:endParaRPr>
          </a:p>
        </p:txBody>
      </p:sp>
      <p:sp>
        <p:nvSpPr>
          <p:cNvPr id="105475" name="Rectangle 2">
            <a:extLst>
              <a:ext uri="{FF2B5EF4-FFF2-40B4-BE49-F238E27FC236}">
                <a16:creationId xmlns:a16="http://schemas.microsoft.com/office/drawing/2014/main" id="{E0709B58-D3D5-4E3F-8F30-BFAC232E50EB}"/>
              </a:ext>
            </a:extLst>
          </p:cNvPr>
          <p:cNvSpPr>
            <a:spLocks noRot="1" noChangeArrowheads="1" noTextEdit="1"/>
          </p:cNvSpPr>
          <p:nvPr>
            <p:ph type="sldImg"/>
          </p:nvPr>
        </p:nvSpPr>
        <p:spPr>
          <a:xfrm>
            <a:off x="844550" y="742950"/>
            <a:ext cx="4953000" cy="3714750"/>
          </a:xfrm>
          <a:ln/>
        </p:spPr>
      </p:sp>
      <p:sp>
        <p:nvSpPr>
          <p:cNvPr id="105476" name="Rectangle 3">
            <a:extLst>
              <a:ext uri="{FF2B5EF4-FFF2-40B4-BE49-F238E27FC236}">
                <a16:creationId xmlns:a16="http://schemas.microsoft.com/office/drawing/2014/main" id="{8C7C76EC-F620-4CAD-8263-2CFB6CCF1BF7}"/>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C102E47F-7577-4313-B8CB-FABAC48E4D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BDFC680-D858-4F18-9DFA-9A4B05359EA6}" type="slidenum">
              <a:rPr lang="en-US" altLang="zh-CN">
                <a:latin typeface="Times New Roman" panose="02020603050405020304" pitchFamily="18" charset="0"/>
              </a:rPr>
              <a:pPr eaLnBrk="1" hangingPunct="1"/>
              <a:t>42</a:t>
            </a:fld>
            <a:endParaRPr lang="en-US" altLang="zh-CN">
              <a:latin typeface="Times New Roman" panose="02020603050405020304" pitchFamily="18" charset="0"/>
            </a:endParaRPr>
          </a:p>
        </p:txBody>
      </p:sp>
      <p:sp>
        <p:nvSpPr>
          <p:cNvPr id="106499" name="Rectangle 2">
            <a:extLst>
              <a:ext uri="{FF2B5EF4-FFF2-40B4-BE49-F238E27FC236}">
                <a16:creationId xmlns:a16="http://schemas.microsoft.com/office/drawing/2014/main" id="{82E818FA-0824-441C-9547-3560B002C597}"/>
              </a:ext>
            </a:extLst>
          </p:cNvPr>
          <p:cNvSpPr>
            <a:spLocks noRot="1" noChangeArrowheads="1" noTextEdit="1"/>
          </p:cNvSpPr>
          <p:nvPr>
            <p:ph type="sldImg"/>
          </p:nvPr>
        </p:nvSpPr>
        <p:spPr>
          <a:xfrm>
            <a:off x="844550" y="742950"/>
            <a:ext cx="4953000" cy="3714750"/>
          </a:xfrm>
          <a:ln/>
        </p:spPr>
      </p:sp>
      <p:sp>
        <p:nvSpPr>
          <p:cNvPr id="106500" name="Rectangle 3">
            <a:extLst>
              <a:ext uri="{FF2B5EF4-FFF2-40B4-BE49-F238E27FC236}">
                <a16:creationId xmlns:a16="http://schemas.microsoft.com/office/drawing/2014/main" id="{4DFFC2B1-0451-4CC5-A83D-6B1D7F209A0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D1C081F5-4B88-4799-9059-60FC52F07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4D1362D-8A65-431C-AAE0-0CE52DB2A011}" type="slidenum">
              <a:rPr lang="en-US" altLang="zh-CN">
                <a:latin typeface="Times New Roman" panose="02020603050405020304" pitchFamily="18" charset="0"/>
              </a:rPr>
              <a:pPr eaLnBrk="1" hangingPunct="1"/>
              <a:t>43</a:t>
            </a:fld>
            <a:endParaRPr lang="en-US" altLang="zh-CN">
              <a:latin typeface="Times New Roman" panose="02020603050405020304" pitchFamily="18" charset="0"/>
            </a:endParaRPr>
          </a:p>
        </p:txBody>
      </p:sp>
      <p:sp>
        <p:nvSpPr>
          <p:cNvPr id="107523" name="Rectangle 2">
            <a:extLst>
              <a:ext uri="{FF2B5EF4-FFF2-40B4-BE49-F238E27FC236}">
                <a16:creationId xmlns:a16="http://schemas.microsoft.com/office/drawing/2014/main" id="{6D9FF68A-6D92-4123-8EB6-D316302725B9}"/>
              </a:ext>
            </a:extLst>
          </p:cNvPr>
          <p:cNvSpPr>
            <a:spLocks noRot="1" noChangeArrowheads="1" noTextEdit="1"/>
          </p:cNvSpPr>
          <p:nvPr>
            <p:ph type="sldImg"/>
          </p:nvPr>
        </p:nvSpPr>
        <p:spPr>
          <a:xfrm>
            <a:off x="844550" y="742950"/>
            <a:ext cx="4953000" cy="3714750"/>
          </a:xfrm>
          <a:ln/>
        </p:spPr>
      </p:sp>
      <p:sp>
        <p:nvSpPr>
          <p:cNvPr id="107524" name="Rectangle 3">
            <a:extLst>
              <a:ext uri="{FF2B5EF4-FFF2-40B4-BE49-F238E27FC236}">
                <a16:creationId xmlns:a16="http://schemas.microsoft.com/office/drawing/2014/main" id="{FE346B1A-DD89-4DF7-B278-D219B2535E6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C235EB6-8688-4CBF-BD25-0258B191FB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685294-170D-4A77-93CC-37690A541E33}" type="slidenum">
              <a:rPr lang="en-US" altLang="zh-CN">
                <a:latin typeface="Times New Roman" panose="02020603050405020304" pitchFamily="18" charset="0"/>
              </a:rPr>
              <a:pPr eaLnBrk="1" hangingPunct="1"/>
              <a:t>44</a:t>
            </a:fld>
            <a:endParaRPr lang="en-US" altLang="zh-CN">
              <a:latin typeface="Times New Roman" panose="02020603050405020304" pitchFamily="18" charset="0"/>
            </a:endParaRPr>
          </a:p>
        </p:txBody>
      </p:sp>
      <p:sp>
        <p:nvSpPr>
          <p:cNvPr id="108547" name="Rectangle 2">
            <a:extLst>
              <a:ext uri="{FF2B5EF4-FFF2-40B4-BE49-F238E27FC236}">
                <a16:creationId xmlns:a16="http://schemas.microsoft.com/office/drawing/2014/main" id="{A042D724-3F5A-4678-AE19-25503B9C66B8}"/>
              </a:ext>
            </a:extLst>
          </p:cNvPr>
          <p:cNvSpPr>
            <a:spLocks noRot="1" noChangeArrowheads="1" noTextEdit="1"/>
          </p:cNvSpPr>
          <p:nvPr>
            <p:ph type="sldImg"/>
          </p:nvPr>
        </p:nvSpPr>
        <p:spPr>
          <a:xfrm>
            <a:off x="844550" y="742950"/>
            <a:ext cx="4953000" cy="3714750"/>
          </a:xfrm>
          <a:ln/>
        </p:spPr>
      </p:sp>
      <p:sp>
        <p:nvSpPr>
          <p:cNvPr id="108548" name="Rectangle 3">
            <a:extLst>
              <a:ext uri="{FF2B5EF4-FFF2-40B4-BE49-F238E27FC236}">
                <a16:creationId xmlns:a16="http://schemas.microsoft.com/office/drawing/2014/main" id="{473B3FE8-6193-46C6-9DD2-8748A4FF441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03BA595B-36E0-43B1-8D52-BA3197E92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3D31594-FBDE-4192-BDCB-C0F72DC61840}" type="slidenum">
              <a:rPr lang="en-US" altLang="zh-CN">
                <a:latin typeface="Times New Roman" panose="02020603050405020304" pitchFamily="18" charset="0"/>
              </a:rPr>
              <a:pPr eaLnBrk="1" hangingPunct="1"/>
              <a:t>45</a:t>
            </a:fld>
            <a:endParaRPr lang="en-US" altLang="zh-CN">
              <a:latin typeface="Times New Roman" panose="02020603050405020304" pitchFamily="18" charset="0"/>
            </a:endParaRPr>
          </a:p>
        </p:txBody>
      </p:sp>
      <p:sp>
        <p:nvSpPr>
          <p:cNvPr id="109571" name="Rectangle 2">
            <a:extLst>
              <a:ext uri="{FF2B5EF4-FFF2-40B4-BE49-F238E27FC236}">
                <a16:creationId xmlns:a16="http://schemas.microsoft.com/office/drawing/2014/main" id="{5F9F885C-83BA-48FD-8F5A-C2ACDC7A204B}"/>
              </a:ext>
            </a:extLst>
          </p:cNvPr>
          <p:cNvSpPr>
            <a:spLocks noRot="1" noChangeArrowheads="1" noTextEdit="1"/>
          </p:cNvSpPr>
          <p:nvPr>
            <p:ph type="sldImg"/>
          </p:nvPr>
        </p:nvSpPr>
        <p:spPr>
          <a:xfrm>
            <a:off x="844550" y="742950"/>
            <a:ext cx="4953000" cy="3714750"/>
          </a:xfrm>
          <a:ln/>
        </p:spPr>
      </p:sp>
      <p:sp>
        <p:nvSpPr>
          <p:cNvPr id="109572" name="Rectangle 3">
            <a:extLst>
              <a:ext uri="{FF2B5EF4-FFF2-40B4-BE49-F238E27FC236}">
                <a16:creationId xmlns:a16="http://schemas.microsoft.com/office/drawing/2014/main" id="{64682A7C-3389-4BF6-992A-FCB0D951E31D}"/>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97F8AB02-9184-457A-BF58-3AAD1611C1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968841E-776F-42E7-8A8D-40D6C24E5190}" type="slidenum">
              <a:rPr lang="en-US" altLang="zh-CN">
                <a:latin typeface="Times New Roman" panose="02020603050405020304" pitchFamily="18" charset="0"/>
              </a:rPr>
              <a:pPr eaLnBrk="1" hangingPunct="1"/>
              <a:t>46</a:t>
            </a:fld>
            <a:endParaRPr lang="en-US" altLang="zh-CN">
              <a:latin typeface="Times New Roman" panose="02020603050405020304" pitchFamily="18" charset="0"/>
            </a:endParaRPr>
          </a:p>
        </p:txBody>
      </p:sp>
      <p:sp>
        <p:nvSpPr>
          <p:cNvPr id="110595" name="Rectangle 2">
            <a:extLst>
              <a:ext uri="{FF2B5EF4-FFF2-40B4-BE49-F238E27FC236}">
                <a16:creationId xmlns:a16="http://schemas.microsoft.com/office/drawing/2014/main" id="{E9F371AD-4391-4F18-9B29-9BC324D066FE}"/>
              </a:ext>
            </a:extLst>
          </p:cNvPr>
          <p:cNvSpPr>
            <a:spLocks noRot="1" noChangeArrowheads="1" noTextEdit="1"/>
          </p:cNvSpPr>
          <p:nvPr>
            <p:ph type="sldImg"/>
          </p:nvPr>
        </p:nvSpPr>
        <p:spPr>
          <a:xfrm>
            <a:off x="844550" y="742950"/>
            <a:ext cx="4953000" cy="3714750"/>
          </a:xfrm>
          <a:ln/>
        </p:spPr>
      </p:sp>
      <p:sp>
        <p:nvSpPr>
          <p:cNvPr id="110596" name="Rectangle 3">
            <a:extLst>
              <a:ext uri="{FF2B5EF4-FFF2-40B4-BE49-F238E27FC236}">
                <a16:creationId xmlns:a16="http://schemas.microsoft.com/office/drawing/2014/main" id="{48E59733-6E3C-4AAA-93E4-4A99C75117B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258E3868-C0F1-440E-9B34-8756969C90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CA142A0-35E2-4905-A1F9-14412FFCAA57}" type="slidenum">
              <a:rPr lang="en-US" altLang="zh-CN">
                <a:latin typeface="Times New Roman" panose="02020603050405020304" pitchFamily="18" charset="0"/>
              </a:rPr>
              <a:pPr eaLnBrk="1" hangingPunct="1"/>
              <a:t>47</a:t>
            </a:fld>
            <a:endParaRPr lang="en-US" altLang="zh-CN">
              <a:latin typeface="Times New Roman" panose="02020603050405020304" pitchFamily="18" charset="0"/>
            </a:endParaRPr>
          </a:p>
        </p:txBody>
      </p:sp>
      <p:sp>
        <p:nvSpPr>
          <p:cNvPr id="111619" name="Rectangle 2">
            <a:extLst>
              <a:ext uri="{FF2B5EF4-FFF2-40B4-BE49-F238E27FC236}">
                <a16:creationId xmlns:a16="http://schemas.microsoft.com/office/drawing/2014/main" id="{6EECF549-3786-451B-9615-D148EF30DA3E}"/>
              </a:ext>
            </a:extLst>
          </p:cNvPr>
          <p:cNvSpPr>
            <a:spLocks noRot="1" noChangeArrowheads="1" noTextEdit="1"/>
          </p:cNvSpPr>
          <p:nvPr>
            <p:ph type="sldImg"/>
          </p:nvPr>
        </p:nvSpPr>
        <p:spPr>
          <a:xfrm>
            <a:off x="844550" y="742950"/>
            <a:ext cx="4953000" cy="3714750"/>
          </a:xfrm>
          <a:ln/>
        </p:spPr>
      </p:sp>
      <p:sp>
        <p:nvSpPr>
          <p:cNvPr id="111620" name="Rectangle 3">
            <a:extLst>
              <a:ext uri="{FF2B5EF4-FFF2-40B4-BE49-F238E27FC236}">
                <a16:creationId xmlns:a16="http://schemas.microsoft.com/office/drawing/2014/main" id="{A30F84D7-FE53-438F-B44F-87017578376A}"/>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35B52CEC-C5B7-46D6-A153-9A762B5C0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D219CCF-4DAA-4777-B73D-F49537538D34}" type="slidenum">
              <a:rPr lang="en-US" altLang="zh-CN">
                <a:latin typeface="Times New Roman" panose="02020603050405020304" pitchFamily="18" charset="0"/>
              </a:rPr>
              <a:pPr eaLnBrk="1" hangingPunct="1"/>
              <a:t>48</a:t>
            </a:fld>
            <a:endParaRPr lang="en-US" altLang="zh-CN">
              <a:latin typeface="Times New Roman" panose="02020603050405020304" pitchFamily="18" charset="0"/>
            </a:endParaRPr>
          </a:p>
        </p:txBody>
      </p:sp>
      <p:sp>
        <p:nvSpPr>
          <p:cNvPr id="112643" name="Rectangle 2">
            <a:extLst>
              <a:ext uri="{FF2B5EF4-FFF2-40B4-BE49-F238E27FC236}">
                <a16:creationId xmlns:a16="http://schemas.microsoft.com/office/drawing/2014/main" id="{4DA62DAD-A6E4-47D9-828B-48DB4F63AEAB}"/>
              </a:ext>
            </a:extLst>
          </p:cNvPr>
          <p:cNvSpPr>
            <a:spLocks noRot="1" noChangeArrowheads="1" noTextEdit="1"/>
          </p:cNvSpPr>
          <p:nvPr>
            <p:ph type="sldImg"/>
          </p:nvPr>
        </p:nvSpPr>
        <p:spPr>
          <a:xfrm>
            <a:off x="844550" y="742950"/>
            <a:ext cx="4953000" cy="3714750"/>
          </a:xfrm>
          <a:ln/>
        </p:spPr>
      </p:sp>
      <p:sp>
        <p:nvSpPr>
          <p:cNvPr id="112644" name="Rectangle 3">
            <a:extLst>
              <a:ext uri="{FF2B5EF4-FFF2-40B4-BE49-F238E27FC236}">
                <a16:creationId xmlns:a16="http://schemas.microsoft.com/office/drawing/2014/main" id="{489F071A-1461-4427-928A-D5AB4FF5EFE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185A415B-124D-430E-9068-AAA1E2C40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A594458-698B-41C9-9578-E05A8112F958}" type="slidenum">
              <a:rPr lang="en-US" altLang="zh-CN">
                <a:latin typeface="Times New Roman" panose="02020603050405020304" pitchFamily="18" charset="0"/>
              </a:rPr>
              <a:pPr eaLnBrk="1" hangingPunct="1"/>
              <a:t>49</a:t>
            </a:fld>
            <a:endParaRPr lang="en-US" altLang="zh-CN">
              <a:latin typeface="Times New Roman" panose="02020603050405020304" pitchFamily="18" charset="0"/>
            </a:endParaRPr>
          </a:p>
        </p:txBody>
      </p:sp>
      <p:sp>
        <p:nvSpPr>
          <p:cNvPr id="113667" name="Rectangle 2">
            <a:extLst>
              <a:ext uri="{FF2B5EF4-FFF2-40B4-BE49-F238E27FC236}">
                <a16:creationId xmlns:a16="http://schemas.microsoft.com/office/drawing/2014/main" id="{805AB82A-9EDB-4BB6-914D-6DF812960FE2}"/>
              </a:ext>
            </a:extLst>
          </p:cNvPr>
          <p:cNvSpPr>
            <a:spLocks noRot="1" noChangeArrowheads="1" noTextEdit="1"/>
          </p:cNvSpPr>
          <p:nvPr>
            <p:ph type="sldImg"/>
          </p:nvPr>
        </p:nvSpPr>
        <p:spPr>
          <a:xfrm>
            <a:off x="844550" y="742950"/>
            <a:ext cx="4953000" cy="3714750"/>
          </a:xfrm>
          <a:ln/>
        </p:spPr>
      </p:sp>
      <p:sp>
        <p:nvSpPr>
          <p:cNvPr id="113668" name="Rectangle 3">
            <a:extLst>
              <a:ext uri="{FF2B5EF4-FFF2-40B4-BE49-F238E27FC236}">
                <a16:creationId xmlns:a16="http://schemas.microsoft.com/office/drawing/2014/main" id="{5FFAD64F-8271-421C-82C8-47243AEE711C}"/>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50808FF-C61E-454C-AF3C-E9213C66C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3768315-45A7-4BA8-8B4D-7CE0EFF28496}" type="slidenum">
              <a:rPr lang="en-US" altLang="zh-CN">
                <a:latin typeface="Times New Roman" panose="02020603050405020304" pitchFamily="18" charset="0"/>
              </a:rPr>
              <a:pPr eaLnBrk="1" hangingPunct="1"/>
              <a:t>5</a:t>
            </a:fld>
            <a:endParaRPr lang="en-US" altLang="zh-CN">
              <a:latin typeface="Times New Roman" panose="02020603050405020304" pitchFamily="18" charset="0"/>
            </a:endParaRPr>
          </a:p>
        </p:txBody>
      </p:sp>
      <p:sp>
        <p:nvSpPr>
          <p:cNvPr id="68611" name="Rectangle 2">
            <a:extLst>
              <a:ext uri="{FF2B5EF4-FFF2-40B4-BE49-F238E27FC236}">
                <a16:creationId xmlns:a16="http://schemas.microsoft.com/office/drawing/2014/main" id="{2EC85F40-FB9B-42AF-B806-CC6E7C25BA3D}"/>
              </a:ext>
            </a:extLst>
          </p:cNvPr>
          <p:cNvSpPr>
            <a:spLocks noRot="1" noChangeArrowheads="1" noTextEdit="1"/>
          </p:cNvSpPr>
          <p:nvPr>
            <p:ph type="sldImg"/>
          </p:nvPr>
        </p:nvSpPr>
        <p:spPr>
          <a:xfrm>
            <a:off x="844550" y="742950"/>
            <a:ext cx="4953000" cy="3714750"/>
          </a:xfrm>
          <a:ln/>
        </p:spPr>
      </p:sp>
      <p:sp>
        <p:nvSpPr>
          <p:cNvPr id="68612" name="Rectangle 3">
            <a:extLst>
              <a:ext uri="{FF2B5EF4-FFF2-40B4-BE49-F238E27FC236}">
                <a16:creationId xmlns:a16="http://schemas.microsoft.com/office/drawing/2014/main" id="{4BD0C32D-1C06-461E-A5B1-2E398445E5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DA79808A-BDE0-41A4-BE7F-F9658BB8CE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F6C5084-3AE1-49A0-82B4-7FF5F24B1EE7}" type="slidenum">
              <a:rPr lang="en-US" altLang="zh-CN">
                <a:latin typeface="Times New Roman" panose="02020603050405020304" pitchFamily="18" charset="0"/>
              </a:rPr>
              <a:pPr eaLnBrk="1" hangingPunct="1"/>
              <a:t>50</a:t>
            </a:fld>
            <a:endParaRPr lang="en-US" altLang="zh-CN">
              <a:latin typeface="Times New Roman" panose="02020603050405020304" pitchFamily="18" charset="0"/>
            </a:endParaRPr>
          </a:p>
        </p:txBody>
      </p:sp>
      <p:sp>
        <p:nvSpPr>
          <p:cNvPr id="114691" name="Rectangle 2">
            <a:extLst>
              <a:ext uri="{FF2B5EF4-FFF2-40B4-BE49-F238E27FC236}">
                <a16:creationId xmlns:a16="http://schemas.microsoft.com/office/drawing/2014/main" id="{B725BA36-A947-4AA3-ACCC-88EABDC20608}"/>
              </a:ext>
            </a:extLst>
          </p:cNvPr>
          <p:cNvSpPr>
            <a:spLocks noRot="1" noChangeArrowheads="1" noTextEdit="1"/>
          </p:cNvSpPr>
          <p:nvPr>
            <p:ph type="sldImg"/>
          </p:nvPr>
        </p:nvSpPr>
        <p:spPr>
          <a:xfrm>
            <a:off x="844550" y="742950"/>
            <a:ext cx="4953000" cy="3714750"/>
          </a:xfrm>
          <a:ln/>
        </p:spPr>
      </p:sp>
      <p:sp>
        <p:nvSpPr>
          <p:cNvPr id="114692" name="Rectangle 3">
            <a:extLst>
              <a:ext uri="{FF2B5EF4-FFF2-40B4-BE49-F238E27FC236}">
                <a16:creationId xmlns:a16="http://schemas.microsoft.com/office/drawing/2014/main" id="{1194CB12-E611-4A70-A236-72AAB02F412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429B03AD-AAC2-43E4-BD22-612403D56F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B9475C2-9379-414E-A6F5-47063A204A91}" type="slidenum">
              <a:rPr lang="en-US" altLang="zh-CN">
                <a:latin typeface="Times New Roman" panose="02020603050405020304" pitchFamily="18" charset="0"/>
              </a:rPr>
              <a:pPr eaLnBrk="1" hangingPunct="1"/>
              <a:t>51</a:t>
            </a:fld>
            <a:endParaRPr lang="en-US" altLang="zh-CN">
              <a:latin typeface="Times New Roman" panose="02020603050405020304" pitchFamily="18" charset="0"/>
            </a:endParaRPr>
          </a:p>
        </p:txBody>
      </p:sp>
      <p:sp>
        <p:nvSpPr>
          <p:cNvPr id="115715" name="Rectangle 2">
            <a:extLst>
              <a:ext uri="{FF2B5EF4-FFF2-40B4-BE49-F238E27FC236}">
                <a16:creationId xmlns:a16="http://schemas.microsoft.com/office/drawing/2014/main" id="{F615DA39-6C95-4BDD-8DB0-C9004BD419CC}"/>
              </a:ext>
            </a:extLst>
          </p:cNvPr>
          <p:cNvSpPr>
            <a:spLocks noRot="1" noChangeArrowheads="1" noTextEdit="1"/>
          </p:cNvSpPr>
          <p:nvPr>
            <p:ph type="sldImg"/>
          </p:nvPr>
        </p:nvSpPr>
        <p:spPr>
          <a:xfrm>
            <a:off x="844550" y="742950"/>
            <a:ext cx="4953000" cy="3714750"/>
          </a:xfrm>
          <a:ln/>
        </p:spPr>
      </p:sp>
      <p:sp>
        <p:nvSpPr>
          <p:cNvPr id="115716" name="Rectangle 3">
            <a:extLst>
              <a:ext uri="{FF2B5EF4-FFF2-40B4-BE49-F238E27FC236}">
                <a16:creationId xmlns:a16="http://schemas.microsoft.com/office/drawing/2014/main" id="{C101A245-F053-4B5B-A4B3-DCB6455A622F}"/>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EAE8AD31-130C-4223-8289-0D31DFE78C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5BD497D-EEA0-4F4C-AB77-20996DE4BBD7}" type="slidenum">
              <a:rPr lang="en-US" altLang="zh-CN">
                <a:latin typeface="Times New Roman" panose="02020603050405020304" pitchFamily="18" charset="0"/>
              </a:rPr>
              <a:pPr eaLnBrk="1" hangingPunct="1"/>
              <a:t>52</a:t>
            </a:fld>
            <a:endParaRPr lang="en-US" altLang="zh-CN">
              <a:latin typeface="Times New Roman" panose="02020603050405020304" pitchFamily="18" charset="0"/>
            </a:endParaRPr>
          </a:p>
        </p:txBody>
      </p:sp>
      <p:sp>
        <p:nvSpPr>
          <p:cNvPr id="116739" name="Rectangle 2">
            <a:extLst>
              <a:ext uri="{FF2B5EF4-FFF2-40B4-BE49-F238E27FC236}">
                <a16:creationId xmlns:a16="http://schemas.microsoft.com/office/drawing/2014/main" id="{5FEBF512-2639-4E2E-81F7-0753E8AF3616}"/>
              </a:ext>
            </a:extLst>
          </p:cNvPr>
          <p:cNvSpPr>
            <a:spLocks noRot="1" noChangeArrowheads="1" noTextEdit="1"/>
          </p:cNvSpPr>
          <p:nvPr>
            <p:ph type="sldImg"/>
          </p:nvPr>
        </p:nvSpPr>
        <p:spPr>
          <a:xfrm>
            <a:off x="844550" y="742950"/>
            <a:ext cx="4953000" cy="3714750"/>
          </a:xfrm>
          <a:ln/>
        </p:spPr>
      </p:sp>
      <p:sp>
        <p:nvSpPr>
          <p:cNvPr id="116740" name="Rectangle 3">
            <a:extLst>
              <a:ext uri="{FF2B5EF4-FFF2-40B4-BE49-F238E27FC236}">
                <a16:creationId xmlns:a16="http://schemas.microsoft.com/office/drawing/2014/main" id="{5259880C-BF8E-4096-92F4-299BFDDD7BE7}"/>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DE36312-51B4-4C7C-BA07-1BFA24C6D1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77F66E-4567-4D31-A045-30295FC86D32}" type="slidenum">
              <a:rPr lang="en-US" altLang="zh-CN">
                <a:latin typeface="Times New Roman" panose="02020603050405020304" pitchFamily="18" charset="0"/>
              </a:rPr>
              <a:pPr eaLnBrk="1" hangingPunct="1"/>
              <a:t>53</a:t>
            </a:fld>
            <a:endParaRPr lang="en-US" altLang="zh-CN">
              <a:latin typeface="Times New Roman" panose="02020603050405020304" pitchFamily="18" charset="0"/>
            </a:endParaRPr>
          </a:p>
        </p:txBody>
      </p:sp>
      <p:sp>
        <p:nvSpPr>
          <p:cNvPr id="117763" name="Rectangle 2">
            <a:extLst>
              <a:ext uri="{FF2B5EF4-FFF2-40B4-BE49-F238E27FC236}">
                <a16:creationId xmlns:a16="http://schemas.microsoft.com/office/drawing/2014/main" id="{3DE23013-485C-40E5-8790-1CFA4AAEDE83}"/>
              </a:ext>
            </a:extLst>
          </p:cNvPr>
          <p:cNvSpPr>
            <a:spLocks noRot="1" noChangeArrowheads="1" noTextEdit="1"/>
          </p:cNvSpPr>
          <p:nvPr>
            <p:ph type="sldImg"/>
          </p:nvPr>
        </p:nvSpPr>
        <p:spPr>
          <a:xfrm>
            <a:off x="844550" y="742950"/>
            <a:ext cx="4953000" cy="3714750"/>
          </a:xfrm>
          <a:ln/>
        </p:spPr>
      </p:sp>
      <p:sp>
        <p:nvSpPr>
          <p:cNvPr id="117764" name="Rectangle 3">
            <a:extLst>
              <a:ext uri="{FF2B5EF4-FFF2-40B4-BE49-F238E27FC236}">
                <a16:creationId xmlns:a16="http://schemas.microsoft.com/office/drawing/2014/main" id="{AFC6C614-29F4-44B2-88CA-0A758902507B}"/>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8E2DD94C-FF48-4340-9984-B0FB6AC529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18F3016-1E87-4119-85BF-87BB99736DAB}" type="slidenum">
              <a:rPr lang="en-US" altLang="zh-CN">
                <a:latin typeface="Times New Roman" panose="02020603050405020304" pitchFamily="18" charset="0"/>
              </a:rPr>
              <a:pPr eaLnBrk="1" hangingPunct="1"/>
              <a:t>54</a:t>
            </a:fld>
            <a:endParaRPr lang="en-US" altLang="zh-CN">
              <a:latin typeface="Times New Roman" panose="02020603050405020304" pitchFamily="18" charset="0"/>
            </a:endParaRPr>
          </a:p>
        </p:txBody>
      </p:sp>
      <p:sp>
        <p:nvSpPr>
          <p:cNvPr id="118787" name="Rectangle 2">
            <a:extLst>
              <a:ext uri="{FF2B5EF4-FFF2-40B4-BE49-F238E27FC236}">
                <a16:creationId xmlns:a16="http://schemas.microsoft.com/office/drawing/2014/main" id="{D4AD096E-38B9-41FA-A6F7-FB7303AACDA2}"/>
              </a:ext>
            </a:extLst>
          </p:cNvPr>
          <p:cNvSpPr>
            <a:spLocks noRot="1" noChangeArrowheads="1" noTextEdit="1"/>
          </p:cNvSpPr>
          <p:nvPr>
            <p:ph type="sldImg"/>
          </p:nvPr>
        </p:nvSpPr>
        <p:spPr>
          <a:xfrm>
            <a:off x="844550" y="742950"/>
            <a:ext cx="4953000" cy="3714750"/>
          </a:xfrm>
          <a:ln/>
        </p:spPr>
      </p:sp>
      <p:sp>
        <p:nvSpPr>
          <p:cNvPr id="118788" name="Rectangle 3">
            <a:extLst>
              <a:ext uri="{FF2B5EF4-FFF2-40B4-BE49-F238E27FC236}">
                <a16:creationId xmlns:a16="http://schemas.microsoft.com/office/drawing/2014/main" id="{515B5D68-2C41-42D6-A9B1-EA017FA5AD18}"/>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FE2212A5-4F9A-4571-AC87-F125DA07F7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E61BC78-F1AA-45DE-8B8B-CDBAA47FC941}" type="slidenum">
              <a:rPr lang="en-US" altLang="zh-CN">
                <a:latin typeface="Times New Roman" panose="02020603050405020304" pitchFamily="18" charset="0"/>
              </a:rPr>
              <a:pPr eaLnBrk="1" hangingPunct="1"/>
              <a:t>55</a:t>
            </a:fld>
            <a:endParaRPr lang="en-US" altLang="zh-CN">
              <a:latin typeface="Times New Roman" panose="02020603050405020304" pitchFamily="18" charset="0"/>
            </a:endParaRPr>
          </a:p>
        </p:txBody>
      </p:sp>
      <p:sp>
        <p:nvSpPr>
          <p:cNvPr id="119811" name="Rectangle 2">
            <a:extLst>
              <a:ext uri="{FF2B5EF4-FFF2-40B4-BE49-F238E27FC236}">
                <a16:creationId xmlns:a16="http://schemas.microsoft.com/office/drawing/2014/main" id="{D65C5F33-1E80-4139-AB2A-EE5FA1478394}"/>
              </a:ext>
            </a:extLst>
          </p:cNvPr>
          <p:cNvSpPr>
            <a:spLocks noRot="1" noChangeArrowheads="1" noTextEdit="1"/>
          </p:cNvSpPr>
          <p:nvPr>
            <p:ph type="sldImg"/>
          </p:nvPr>
        </p:nvSpPr>
        <p:spPr>
          <a:xfrm>
            <a:off x="844550" y="742950"/>
            <a:ext cx="4953000" cy="3714750"/>
          </a:xfrm>
          <a:ln/>
        </p:spPr>
      </p:sp>
      <p:sp>
        <p:nvSpPr>
          <p:cNvPr id="119812" name="Rectangle 3">
            <a:extLst>
              <a:ext uri="{FF2B5EF4-FFF2-40B4-BE49-F238E27FC236}">
                <a16:creationId xmlns:a16="http://schemas.microsoft.com/office/drawing/2014/main" id="{E5E59294-A3D2-4FB1-9A73-6720965BD83C}"/>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71C0096C-D27F-4C08-92BE-CA53EF9092DD}"/>
              </a:ext>
            </a:extLst>
          </p:cNvPr>
          <p:cNvSpPr>
            <a:spLocks noGrp="1" noRot="1" noChangeAspect="1" noTextEdit="1"/>
          </p:cNvSpPr>
          <p:nvPr>
            <p:ph type="sldImg"/>
          </p:nvPr>
        </p:nvSpPr>
        <p:spPr>
          <a:ln/>
        </p:spPr>
      </p:sp>
      <p:sp>
        <p:nvSpPr>
          <p:cNvPr id="120835" name="备注占位符 2">
            <a:extLst>
              <a:ext uri="{FF2B5EF4-FFF2-40B4-BE49-F238E27FC236}">
                <a16:creationId xmlns:a16="http://schemas.microsoft.com/office/drawing/2014/main" id="{720D35C4-3F04-4207-9A57-87B2423F1D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20836" name="灯片编号占位符 3">
            <a:extLst>
              <a:ext uri="{FF2B5EF4-FFF2-40B4-BE49-F238E27FC236}">
                <a16:creationId xmlns:a16="http://schemas.microsoft.com/office/drawing/2014/main" id="{04EA9435-73F1-468F-9130-FE592201E8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69B417B-6DDD-494E-B5EB-6F6C5E21A0B5}" type="slidenum">
              <a:rPr lang="zh-CN" altLang="en-US">
                <a:latin typeface="Times New Roman" panose="02020603050405020304" pitchFamily="18" charset="0"/>
              </a:rPr>
              <a:pPr eaLnBrk="1" hangingPunct="1"/>
              <a:t>56</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22B15EA-4AF7-490B-8CFB-18A154F95B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735FC8-EF6B-4E4F-A8F6-0721BB236C53}" type="slidenum">
              <a:rPr lang="en-US" altLang="zh-CN">
                <a:latin typeface="Times New Roman" panose="02020603050405020304" pitchFamily="18" charset="0"/>
              </a:rPr>
              <a:pPr eaLnBrk="1" hangingPunct="1"/>
              <a:t>6</a:t>
            </a:fld>
            <a:endParaRPr lang="en-US" altLang="zh-CN">
              <a:latin typeface="Times New Roman" panose="02020603050405020304" pitchFamily="18" charset="0"/>
            </a:endParaRPr>
          </a:p>
        </p:txBody>
      </p:sp>
      <p:sp>
        <p:nvSpPr>
          <p:cNvPr id="69635" name="Rectangle 2">
            <a:extLst>
              <a:ext uri="{FF2B5EF4-FFF2-40B4-BE49-F238E27FC236}">
                <a16:creationId xmlns:a16="http://schemas.microsoft.com/office/drawing/2014/main" id="{8616611A-4AEE-42C2-AD7B-7CFDAD39F99E}"/>
              </a:ext>
            </a:extLst>
          </p:cNvPr>
          <p:cNvSpPr>
            <a:spLocks noRot="1" noChangeArrowheads="1" noTextEdit="1"/>
          </p:cNvSpPr>
          <p:nvPr>
            <p:ph type="sldImg"/>
          </p:nvPr>
        </p:nvSpPr>
        <p:spPr>
          <a:xfrm>
            <a:off x="844550" y="742950"/>
            <a:ext cx="4953000" cy="3714750"/>
          </a:xfrm>
          <a:ln/>
        </p:spPr>
      </p:sp>
      <p:sp>
        <p:nvSpPr>
          <p:cNvPr id="69636" name="Rectangle 3">
            <a:extLst>
              <a:ext uri="{FF2B5EF4-FFF2-40B4-BE49-F238E27FC236}">
                <a16:creationId xmlns:a16="http://schemas.microsoft.com/office/drawing/2014/main" id="{E2E291A7-BE5D-4382-9A90-4346B43A5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8E7CC16-EF6D-48DD-A31F-D93669CE2F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CFCAB1C-93A4-4AE8-868E-E5127CC6F7B2}" type="slidenum">
              <a:rPr lang="en-US" altLang="zh-CN">
                <a:latin typeface="Times New Roman" panose="02020603050405020304" pitchFamily="18" charset="0"/>
              </a:rPr>
              <a:pPr eaLnBrk="1" hangingPunct="1"/>
              <a:t>7</a:t>
            </a:fld>
            <a:endParaRPr lang="en-US" altLang="zh-CN">
              <a:latin typeface="Times New Roman" panose="02020603050405020304" pitchFamily="18" charset="0"/>
            </a:endParaRPr>
          </a:p>
        </p:txBody>
      </p:sp>
      <p:sp>
        <p:nvSpPr>
          <p:cNvPr id="70659" name="Rectangle 2">
            <a:extLst>
              <a:ext uri="{FF2B5EF4-FFF2-40B4-BE49-F238E27FC236}">
                <a16:creationId xmlns:a16="http://schemas.microsoft.com/office/drawing/2014/main" id="{68B36BB3-6CFA-4255-84A9-87E4B3BED893}"/>
              </a:ext>
            </a:extLst>
          </p:cNvPr>
          <p:cNvSpPr>
            <a:spLocks noRot="1" noChangeArrowheads="1" noTextEdit="1"/>
          </p:cNvSpPr>
          <p:nvPr>
            <p:ph type="sldImg"/>
          </p:nvPr>
        </p:nvSpPr>
        <p:spPr>
          <a:xfrm>
            <a:off x="844550" y="742950"/>
            <a:ext cx="4953000" cy="3714750"/>
          </a:xfrm>
          <a:ln/>
        </p:spPr>
      </p:sp>
      <p:sp>
        <p:nvSpPr>
          <p:cNvPr id="70660" name="Rectangle 3">
            <a:extLst>
              <a:ext uri="{FF2B5EF4-FFF2-40B4-BE49-F238E27FC236}">
                <a16:creationId xmlns:a16="http://schemas.microsoft.com/office/drawing/2014/main" id="{35647B3B-D197-48C1-9364-CEA4B335D3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85C0700-1F16-4302-82B9-EFA4BDFDF6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D1D2C0-1BD8-4217-A751-63BDEFCB27D3}" type="slidenum">
              <a:rPr lang="en-US" altLang="zh-CN">
                <a:latin typeface="Times New Roman" panose="02020603050405020304" pitchFamily="18" charset="0"/>
              </a:rPr>
              <a:pPr eaLnBrk="1" hangingPunct="1"/>
              <a:t>8</a:t>
            </a:fld>
            <a:endParaRPr lang="en-US" altLang="zh-CN">
              <a:latin typeface="Times New Roman" panose="02020603050405020304" pitchFamily="18" charset="0"/>
            </a:endParaRPr>
          </a:p>
        </p:txBody>
      </p:sp>
      <p:sp>
        <p:nvSpPr>
          <p:cNvPr id="71683" name="Rectangle 2">
            <a:extLst>
              <a:ext uri="{FF2B5EF4-FFF2-40B4-BE49-F238E27FC236}">
                <a16:creationId xmlns:a16="http://schemas.microsoft.com/office/drawing/2014/main" id="{9EC010BF-DDCA-4643-8927-B24B2F32E059}"/>
              </a:ext>
            </a:extLst>
          </p:cNvPr>
          <p:cNvSpPr>
            <a:spLocks noRot="1" noChangeArrowheads="1" noTextEdit="1"/>
          </p:cNvSpPr>
          <p:nvPr>
            <p:ph type="sldImg"/>
          </p:nvPr>
        </p:nvSpPr>
        <p:spPr>
          <a:xfrm>
            <a:off x="844550" y="742950"/>
            <a:ext cx="4953000" cy="3714750"/>
          </a:xfrm>
          <a:ln/>
        </p:spPr>
      </p:sp>
      <p:sp>
        <p:nvSpPr>
          <p:cNvPr id="71684" name="Rectangle 3">
            <a:extLst>
              <a:ext uri="{FF2B5EF4-FFF2-40B4-BE49-F238E27FC236}">
                <a16:creationId xmlns:a16="http://schemas.microsoft.com/office/drawing/2014/main" id="{4B5B88B7-3F0B-4565-B398-7F049436C6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04885DB-A7D6-4013-865B-37D45FD6E8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DF2D6F-D0A1-4198-9B61-ED9109F7F247}" type="slidenum">
              <a:rPr lang="en-US" altLang="zh-CN">
                <a:latin typeface="Times New Roman" panose="02020603050405020304" pitchFamily="18" charset="0"/>
              </a:rPr>
              <a:pPr eaLnBrk="1" hangingPunct="1"/>
              <a:t>9</a:t>
            </a:fld>
            <a:endParaRPr lang="en-US" altLang="zh-CN">
              <a:latin typeface="Times New Roman" panose="02020603050405020304" pitchFamily="18" charset="0"/>
            </a:endParaRPr>
          </a:p>
        </p:txBody>
      </p:sp>
      <p:sp>
        <p:nvSpPr>
          <p:cNvPr id="72707" name="Rectangle 2">
            <a:extLst>
              <a:ext uri="{FF2B5EF4-FFF2-40B4-BE49-F238E27FC236}">
                <a16:creationId xmlns:a16="http://schemas.microsoft.com/office/drawing/2014/main" id="{F4EAEC7E-97F5-4EF9-9294-59CD2903B8CF}"/>
              </a:ext>
            </a:extLst>
          </p:cNvPr>
          <p:cNvSpPr>
            <a:spLocks noRot="1" noChangeArrowheads="1" noTextEdit="1"/>
          </p:cNvSpPr>
          <p:nvPr>
            <p:ph type="sldImg"/>
          </p:nvPr>
        </p:nvSpPr>
        <p:spPr>
          <a:xfrm>
            <a:off x="844550" y="742950"/>
            <a:ext cx="4953000" cy="3714750"/>
          </a:xfrm>
          <a:ln/>
        </p:spPr>
      </p:sp>
      <p:sp>
        <p:nvSpPr>
          <p:cNvPr id="72708" name="Rectangle 3">
            <a:extLst>
              <a:ext uri="{FF2B5EF4-FFF2-40B4-BE49-F238E27FC236}">
                <a16:creationId xmlns:a16="http://schemas.microsoft.com/office/drawing/2014/main" id="{20AF8168-C40E-4D26-9639-4A138FF9A8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61BD0541-03EA-43EC-9C8A-59A833290B6F}"/>
              </a:ext>
            </a:extLst>
          </p:cNvPr>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graphicFrame>
        <p:nvGraphicFramePr>
          <p:cNvPr id="5" name="Object 8">
            <a:extLst>
              <a:ext uri="{FF2B5EF4-FFF2-40B4-BE49-F238E27FC236}">
                <a16:creationId xmlns:a16="http://schemas.microsoft.com/office/drawing/2014/main" id="{6021A61D-4062-4948-AC47-50F98C155753}"/>
              </a:ext>
            </a:extLst>
          </p:cNvPr>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34147" name="BMP 图像" r:id="rId3" imgW="2971429" imgH="781159" progId="Paint.Picture">
                  <p:embed/>
                </p:oleObj>
              </mc:Choice>
              <mc:Fallback>
                <p:oleObj name="BMP 图像" r:id="rId3" imgW="2971429" imgH="781159" progId="Paint.Picture">
                  <p:embed/>
                  <p:pic>
                    <p:nvPicPr>
                      <p:cNvPr id="10243" name="Object 8">
                        <a:extLst>
                          <a:ext uri="{FF2B5EF4-FFF2-40B4-BE49-F238E27FC236}">
                            <a16:creationId xmlns:a16="http://schemas.microsoft.com/office/drawing/2014/main" id="{BF35FE70-70EF-43B6-BFA9-5C028FCF5F6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BB8A5A91-7880-4AF1-A2BE-3FDCF0CC4934}"/>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9779638D-7109-4034-A3E7-49B4356FE5C9}"/>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CC1279D2-7F40-4901-A1D9-E631D0921BEF}"/>
              </a:ext>
            </a:extLst>
          </p:cNvPr>
          <p:cNvSpPr>
            <a:spLocks noGrp="1" noChangeArrowheads="1"/>
          </p:cNvSpPr>
          <p:nvPr>
            <p:ph type="sldNum" sz="quarter" idx="12"/>
          </p:nvPr>
        </p:nvSpPr>
        <p:spPr>
          <a:xfrm>
            <a:off x="6553200" y="6248400"/>
            <a:ext cx="1905000" cy="457200"/>
          </a:xfrm>
        </p:spPr>
        <p:txBody>
          <a:bodyPr/>
          <a:lstStyle>
            <a:lvl1pPr>
              <a:defRPr/>
            </a:lvl1pPr>
          </a:lstStyle>
          <a:p>
            <a:fld id="{406944EC-8523-4806-9BB8-B6021FF3B5D6}" type="slidenum">
              <a:rPr lang="en-US" altLang="zh-CN"/>
              <a:pPr/>
              <a:t>‹#›</a:t>
            </a:fld>
            <a:endParaRPr lang="en-US" altLang="zh-CN"/>
          </a:p>
        </p:txBody>
      </p:sp>
    </p:spTree>
    <p:extLst>
      <p:ext uri="{BB962C8B-B14F-4D97-AF65-F5344CB8AC3E}">
        <p14:creationId xmlns:p14="http://schemas.microsoft.com/office/powerpoint/2010/main" val="346226381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93A93B8B-7112-4374-BA64-6B14ADEA92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60FD4576-B1C9-42A8-A3A9-4668846AC7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61F6F6D5-EDB5-4A83-9ACD-E78E6D0109B1}"/>
              </a:ext>
            </a:extLst>
          </p:cNvPr>
          <p:cNvSpPr>
            <a:spLocks noGrp="1" noChangeArrowheads="1"/>
          </p:cNvSpPr>
          <p:nvPr>
            <p:ph type="sldNum" sz="quarter" idx="12"/>
          </p:nvPr>
        </p:nvSpPr>
        <p:spPr>
          <a:ln/>
        </p:spPr>
        <p:txBody>
          <a:bodyPr/>
          <a:lstStyle>
            <a:lvl1pPr>
              <a:defRPr/>
            </a:lvl1pPr>
          </a:lstStyle>
          <a:p>
            <a:fld id="{96EE5E26-E3E7-4A8D-B5A6-88DE0E0E64CA}" type="slidenum">
              <a:rPr lang="en-US" altLang="zh-CN"/>
              <a:pPr/>
              <a:t>‹#›</a:t>
            </a:fld>
            <a:endParaRPr lang="en-US" altLang="zh-CN"/>
          </a:p>
        </p:txBody>
      </p:sp>
    </p:spTree>
    <p:extLst>
      <p:ext uri="{BB962C8B-B14F-4D97-AF65-F5344CB8AC3E}">
        <p14:creationId xmlns:p14="http://schemas.microsoft.com/office/powerpoint/2010/main" val="1047304076"/>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6A6DFB9-E724-415D-9342-C6BBFB0352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0C9EF45F-E93E-4615-9CB0-4B0E78C101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A54FFA46-F936-4D47-8F99-7797DD58964D}"/>
              </a:ext>
            </a:extLst>
          </p:cNvPr>
          <p:cNvSpPr>
            <a:spLocks noGrp="1" noChangeArrowheads="1"/>
          </p:cNvSpPr>
          <p:nvPr>
            <p:ph type="sldNum" sz="quarter" idx="12"/>
          </p:nvPr>
        </p:nvSpPr>
        <p:spPr>
          <a:ln/>
        </p:spPr>
        <p:txBody>
          <a:bodyPr/>
          <a:lstStyle>
            <a:lvl1pPr>
              <a:defRPr/>
            </a:lvl1pPr>
          </a:lstStyle>
          <a:p>
            <a:fld id="{8E24AD78-81B1-4A78-8A85-E78906AE06DA}" type="slidenum">
              <a:rPr lang="en-US" altLang="zh-CN"/>
              <a:pPr/>
              <a:t>‹#›</a:t>
            </a:fld>
            <a:endParaRPr lang="en-US" altLang="zh-CN"/>
          </a:p>
        </p:txBody>
      </p:sp>
    </p:spTree>
    <p:extLst>
      <p:ext uri="{BB962C8B-B14F-4D97-AF65-F5344CB8AC3E}">
        <p14:creationId xmlns:p14="http://schemas.microsoft.com/office/powerpoint/2010/main" val="3882580589"/>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A4735481-6D19-4B5B-A753-7772F6EEC9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D3730E16-72F5-4DE8-9FBD-D42FC40C92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48D05B0D-FED5-408B-868B-821BABE43624}"/>
              </a:ext>
            </a:extLst>
          </p:cNvPr>
          <p:cNvSpPr>
            <a:spLocks noGrp="1" noChangeArrowheads="1"/>
          </p:cNvSpPr>
          <p:nvPr>
            <p:ph type="sldNum" sz="quarter" idx="12"/>
          </p:nvPr>
        </p:nvSpPr>
        <p:spPr>
          <a:ln/>
        </p:spPr>
        <p:txBody>
          <a:bodyPr/>
          <a:lstStyle>
            <a:lvl1pPr>
              <a:defRPr/>
            </a:lvl1pPr>
          </a:lstStyle>
          <a:p>
            <a:fld id="{1E26FD7D-3DDC-4260-B65B-98CA271876B8}" type="slidenum">
              <a:rPr lang="en-US" altLang="zh-CN"/>
              <a:pPr/>
              <a:t>‹#›</a:t>
            </a:fld>
            <a:endParaRPr lang="en-US" altLang="zh-CN"/>
          </a:p>
        </p:txBody>
      </p:sp>
    </p:spTree>
    <p:extLst>
      <p:ext uri="{BB962C8B-B14F-4D97-AF65-F5344CB8AC3E}">
        <p14:creationId xmlns:p14="http://schemas.microsoft.com/office/powerpoint/2010/main" val="74353063"/>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a:extLst>
              <a:ext uri="{FF2B5EF4-FFF2-40B4-BE49-F238E27FC236}">
                <a16:creationId xmlns:a16="http://schemas.microsoft.com/office/drawing/2014/main" id="{98E6732A-062E-4A19-8A95-52359070E105}"/>
              </a:ext>
            </a:extLst>
          </p:cNvPr>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a:extLst>
              <a:ext uri="{FF2B5EF4-FFF2-40B4-BE49-F238E27FC236}">
                <a16:creationId xmlns:a16="http://schemas.microsoft.com/office/drawing/2014/main" id="{75F21861-D03E-4665-B24D-EAE3D3574DC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a:extLst>
              <a:ext uri="{FF2B5EF4-FFF2-40B4-BE49-F238E27FC236}">
                <a16:creationId xmlns:a16="http://schemas.microsoft.com/office/drawing/2014/main" id="{F31BCF95-0381-45FC-8678-CD243E3FA4EC}"/>
              </a:ext>
            </a:extLst>
          </p:cNvPr>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35171" name="BMP 图像" r:id="rId4" imgW="7430537" imgH="724001" progId="Paint.Picture">
                  <p:embed/>
                </p:oleObj>
              </mc:Choice>
              <mc:Fallback>
                <p:oleObj name="BMP 图像" r:id="rId4" imgW="7430537" imgH="724001" progId="Paint.Picture">
                  <p:embed/>
                  <p:pic>
                    <p:nvPicPr>
                      <p:cNvPr id="11267" name="Object 2">
                        <a:extLst>
                          <a:ext uri="{FF2B5EF4-FFF2-40B4-BE49-F238E27FC236}">
                            <a16:creationId xmlns:a16="http://schemas.microsoft.com/office/drawing/2014/main" id="{D68D540C-F49C-4F36-BAEC-C3C9D843A05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a:t>单击此处编辑母版标题样式</a:t>
            </a:r>
          </a:p>
        </p:txBody>
      </p:sp>
    </p:spTree>
    <p:extLst>
      <p:ext uri="{BB962C8B-B14F-4D97-AF65-F5344CB8AC3E}">
        <p14:creationId xmlns:p14="http://schemas.microsoft.com/office/powerpoint/2010/main" val="199594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C546404-6897-444F-872F-16573FE65D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2474DDF8-AE11-4704-9874-9BEFBA9E0D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64F52515-BA8C-4A5E-A7F4-8E15F0361989}"/>
              </a:ext>
            </a:extLst>
          </p:cNvPr>
          <p:cNvSpPr>
            <a:spLocks noGrp="1" noChangeArrowheads="1"/>
          </p:cNvSpPr>
          <p:nvPr>
            <p:ph type="sldNum" sz="quarter" idx="12"/>
          </p:nvPr>
        </p:nvSpPr>
        <p:spPr>
          <a:ln/>
        </p:spPr>
        <p:txBody>
          <a:bodyPr/>
          <a:lstStyle>
            <a:lvl1pPr>
              <a:defRPr/>
            </a:lvl1pPr>
          </a:lstStyle>
          <a:p>
            <a:fld id="{351A8973-6C87-47AF-91B9-BA7060355EC1}" type="slidenum">
              <a:rPr lang="en-US" altLang="zh-CN"/>
              <a:pPr/>
              <a:t>‹#›</a:t>
            </a:fld>
            <a:endParaRPr lang="en-US" altLang="zh-CN"/>
          </a:p>
        </p:txBody>
      </p:sp>
    </p:spTree>
    <p:extLst>
      <p:ext uri="{BB962C8B-B14F-4D97-AF65-F5344CB8AC3E}">
        <p14:creationId xmlns:p14="http://schemas.microsoft.com/office/powerpoint/2010/main" val="32203523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C1064B04-A9DE-4E72-B7F9-C2C79290B0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6776CE21-18AF-45F9-B261-E94FE7752F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F7AEF2BF-0A6F-42A4-9771-29CADCFEC4C0}"/>
              </a:ext>
            </a:extLst>
          </p:cNvPr>
          <p:cNvSpPr>
            <a:spLocks noGrp="1" noChangeArrowheads="1"/>
          </p:cNvSpPr>
          <p:nvPr>
            <p:ph type="sldNum" sz="quarter" idx="12"/>
          </p:nvPr>
        </p:nvSpPr>
        <p:spPr>
          <a:ln/>
        </p:spPr>
        <p:txBody>
          <a:bodyPr/>
          <a:lstStyle>
            <a:lvl1pPr>
              <a:defRPr/>
            </a:lvl1pPr>
          </a:lstStyle>
          <a:p>
            <a:fld id="{ABF4B689-9D16-4A9E-B2A1-410BE8B83837}" type="slidenum">
              <a:rPr lang="en-US" altLang="zh-CN"/>
              <a:pPr/>
              <a:t>‹#›</a:t>
            </a:fld>
            <a:endParaRPr lang="en-US" altLang="zh-CN"/>
          </a:p>
        </p:txBody>
      </p:sp>
    </p:spTree>
    <p:extLst>
      <p:ext uri="{BB962C8B-B14F-4D97-AF65-F5344CB8AC3E}">
        <p14:creationId xmlns:p14="http://schemas.microsoft.com/office/powerpoint/2010/main" val="99257398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C54D1561-7E36-4C6C-A978-FE8E088491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4077FD8-8DB8-4426-8317-9B4F0A377B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65DB497E-11D7-4E68-AC37-04097B9F7585}"/>
              </a:ext>
            </a:extLst>
          </p:cNvPr>
          <p:cNvSpPr>
            <a:spLocks noGrp="1" noChangeArrowheads="1"/>
          </p:cNvSpPr>
          <p:nvPr>
            <p:ph type="sldNum" sz="quarter" idx="12"/>
          </p:nvPr>
        </p:nvSpPr>
        <p:spPr>
          <a:ln/>
        </p:spPr>
        <p:txBody>
          <a:bodyPr/>
          <a:lstStyle>
            <a:lvl1pPr>
              <a:defRPr/>
            </a:lvl1pPr>
          </a:lstStyle>
          <a:p>
            <a:fld id="{508BDB6D-C5DA-4C90-BF52-9718FE3A69AC}" type="slidenum">
              <a:rPr lang="en-US" altLang="zh-CN"/>
              <a:pPr/>
              <a:t>‹#›</a:t>
            </a:fld>
            <a:endParaRPr lang="en-US" altLang="zh-CN"/>
          </a:p>
        </p:txBody>
      </p:sp>
    </p:spTree>
    <p:extLst>
      <p:ext uri="{BB962C8B-B14F-4D97-AF65-F5344CB8AC3E}">
        <p14:creationId xmlns:p14="http://schemas.microsoft.com/office/powerpoint/2010/main" val="3713790417"/>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A98F02D3-594C-46E1-927F-795B9F695F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63352533-56F7-4DDC-820F-19FFDEB07D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67B60E3B-9094-4E27-BBDE-0C5B36211262}"/>
              </a:ext>
            </a:extLst>
          </p:cNvPr>
          <p:cNvSpPr>
            <a:spLocks noGrp="1" noChangeArrowheads="1"/>
          </p:cNvSpPr>
          <p:nvPr>
            <p:ph type="sldNum" sz="quarter" idx="12"/>
          </p:nvPr>
        </p:nvSpPr>
        <p:spPr>
          <a:ln/>
        </p:spPr>
        <p:txBody>
          <a:bodyPr/>
          <a:lstStyle>
            <a:lvl1pPr>
              <a:defRPr/>
            </a:lvl1pPr>
          </a:lstStyle>
          <a:p>
            <a:fld id="{9CEF2B1F-CC8A-43A7-ACB1-42013060657B}" type="slidenum">
              <a:rPr lang="en-US" altLang="zh-CN"/>
              <a:pPr/>
              <a:t>‹#›</a:t>
            </a:fld>
            <a:endParaRPr lang="en-US" altLang="zh-CN"/>
          </a:p>
        </p:txBody>
      </p:sp>
    </p:spTree>
    <p:extLst>
      <p:ext uri="{BB962C8B-B14F-4D97-AF65-F5344CB8AC3E}">
        <p14:creationId xmlns:p14="http://schemas.microsoft.com/office/powerpoint/2010/main" val="1850526065"/>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A7C42D68-63CD-44DC-82AF-2C72D361FE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D3F0D60D-FBFC-4666-BA36-ADDA4AF023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F7F478D9-76BA-487A-B31F-16F5891573BB}"/>
              </a:ext>
            </a:extLst>
          </p:cNvPr>
          <p:cNvSpPr>
            <a:spLocks noGrp="1" noChangeArrowheads="1"/>
          </p:cNvSpPr>
          <p:nvPr>
            <p:ph type="sldNum" sz="quarter" idx="12"/>
          </p:nvPr>
        </p:nvSpPr>
        <p:spPr>
          <a:ln/>
        </p:spPr>
        <p:txBody>
          <a:bodyPr/>
          <a:lstStyle>
            <a:lvl1pPr>
              <a:defRPr/>
            </a:lvl1pPr>
          </a:lstStyle>
          <a:p>
            <a:fld id="{29D7C5F1-059A-43FD-B2E0-FC015EFAB533}" type="slidenum">
              <a:rPr lang="en-US" altLang="zh-CN"/>
              <a:pPr/>
              <a:t>‹#›</a:t>
            </a:fld>
            <a:endParaRPr lang="en-US" altLang="zh-CN"/>
          </a:p>
        </p:txBody>
      </p:sp>
    </p:spTree>
    <p:extLst>
      <p:ext uri="{BB962C8B-B14F-4D97-AF65-F5344CB8AC3E}">
        <p14:creationId xmlns:p14="http://schemas.microsoft.com/office/powerpoint/2010/main" val="2754062750"/>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945D2C9-245A-48BE-B5B3-29A76AE737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8D27CA76-EA25-4450-B812-AC17FAAF13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61BDE6EE-B3E1-43B9-A051-28799730ECA7}"/>
              </a:ext>
            </a:extLst>
          </p:cNvPr>
          <p:cNvSpPr>
            <a:spLocks noGrp="1" noChangeArrowheads="1"/>
          </p:cNvSpPr>
          <p:nvPr>
            <p:ph type="sldNum" sz="quarter" idx="12"/>
          </p:nvPr>
        </p:nvSpPr>
        <p:spPr>
          <a:ln/>
        </p:spPr>
        <p:txBody>
          <a:bodyPr/>
          <a:lstStyle>
            <a:lvl1pPr>
              <a:defRPr/>
            </a:lvl1pPr>
          </a:lstStyle>
          <a:p>
            <a:fld id="{721529F0-1840-49C1-B9BB-C69E639065E8}" type="slidenum">
              <a:rPr lang="en-US" altLang="zh-CN"/>
              <a:pPr/>
              <a:t>‹#›</a:t>
            </a:fld>
            <a:endParaRPr lang="en-US" altLang="zh-CN"/>
          </a:p>
        </p:txBody>
      </p:sp>
    </p:spTree>
    <p:extLst>
      <p:ext uri="{BB962C8B-B14F-4D97-AF65-F5344CB8AC3E}">
        <p14:creationId xmlns:p14="http://schemas.microsoft.com/office/powerpoint/2010/main" val="3817582439"/>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F54986E-8FBB-495E-8B2C-43D65C7C67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6DA081FC-0455-4DB5-B5EA-B3310190B4F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51E93834-7DEE-441D-9719-8E7B80AEE470}"/>
              </a:ext>
            </a:extLst>
          </p:cNvPr>
          <p:cNvSpPr>
            <a:spLocks noGrp="1" noChangeArrowheads="1"/>
          </p:cNvSpPr>
          <p:nvPr>
            <p:ph type="sldNum" sz="quarter" idx="12"/>
          </p:nvPr>
        </p:nvSpPr>
        <p:spPr>
          <a:ln/>
        </p:spPr>
        <p:txBody>
          <a:bodyPr/>
          <a:lstStyle>
            <a:lvl1pPr>
              <a:defRPr/>
            </a:lvl1pPr>
          </a:lstStyle>
          <a:p>
            <a:fld id="{534693A7-83E0-4087-9DE9-062EF7540640}" type="slidenum">
              <a:rPr lang="en-US" altLang="zh-CN"/>
              <a:pPr/>
              <a:t>‹#›</a:t>
            </a:fld>
            <a:endParaRPr lang="en-US" altLang="zh-CN"/>
          </a:p>
        </p:txBody>
      </p:sp>
    </p:spTree>
    <p:extLst>
      <p:ext uri="{BB962C8B-B14F-4D97-AF65-F5344CB8AC3E}">
        <p14:creationId xmlns:p14="http://schemas.microsoft.com/office/powerpoint/2010/main" val="3963782647"/>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E5BE1B53-5D95-44A5-A7D4-057C176D44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A9E7BA8F-92D2-42A7-BAB7-775A23E9C7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38AA5973-DF06-4099-9A15-05C47AB1472C}"/>
              </a:ext>
            </a:extLst>
          </p:cNvPr>
          <p:cNvSpPr>
            <a:spLocks noGrp="1" noChangeArrowheads="1"/>
          </p:cNvSpPr>
          <p:nvPr>
            <p:ph type="sldNum" sz="quarter" idx="12"/>
          </p:nvPr>
        </p:nvSpPr>
        <p:spPr>
          <a:ln/>
        </p:spPr>
        <p:txBody>
          <a:bodyPr/>
          <a:lstStyle>
            <a:lvl1pPr>
              <a:defRPr/>
            </a:lvl1pPr>
          </a:lstStyle>
          <a:p>
            <a:fld id="{5219431F-F6D6-43D3-A1D0-5441AD9E2A15}" type="slidenum">
              <a:rPr lang="en-US" altLang="zh-CN"/>
              <a:pPr/>
              <a:t>‹#›</a:t>
            </a:fld>
            <a:endParaRPr lang="en-US" altLang="zh-CN"/>
          </a:p>
        </p:txBody>
      </p:sp>
    </p:spTree>
    <p:extLst>
      <p:ext uri="{BB962C8B-B14F-4D97-AF65-F5344CB8AC3E}">
        <p14:creationId xmlns:p14="http://schemas.microsoft.com/office/powerpoint/2010/main" val="285601616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3FBA3E0D-015C-4B23-A049-3BAB4AE983A3}"/>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B78F44E0-1C62-4AE5-975D-95F62E3892FB}"/>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9684" name="AutoShape 4">
            <a:extLst>
              <a:ext uri="{FF2B5EF4-FFF2-40B4-BE49-F238E27FC236}">
                <a16:creationId xmlns:a16="http://schemas.microsoft.com/office/drawing/2014/main" id="{3A2D4313-3CE6-4C00-983A-7687DAFBDEFD}"/>
              </a:ext>
            </a:extLst>
          </p:cNvPr>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199685" name="Line 5">
            <a:extLst>
              <a:ext uri="{FF2B5EF4-FFF2-40B4-BE49-F238E27FC236}">
                <a16:creationId xmlns:a16="http://schemas.microsoft.com/office/drawing/2014/main" id="{1BA1544D-05BA-474F-9B87-94E6159F869A}"/>
              </a:ext>
            </a:extLst>
          </p:cNvPr>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199686" name="Rectangle 6">
            <a:extLst>
              <a:ext uri="{FF2B5EF4-FFF2-40B4-BE49-F238E27FC236}">
                <a16:creationId xmlns:a16="http://schemas.microsoft.com/office/drawing/2014/main" id="{8E5A99AD-643D-4485-8017-17DA6F28F18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99687" name="Rectangle 7">
            <a:extLst>
              <a:ext uri="{FF2B5EF4-FFF2-40B4-BE49-F238E27FC236}">
                <a16:creationId xmlns:a16="http://schemas.microsoft.com/office/drawing/2014/main" id="{9A222FA2-7470-43FC-AFE4-4701E3BD9FA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99688" name="Rectangle 8">
            <a:extLst>
              <a:ext uri="{FF2B5EF4-FFF2-40B4-BE49-F238E27FC236}">
                <a16:creationId xmlns:a16="http://schemas.microsoft.com/office/drawing/2014/main" id="{4F982460-C9CA-41A9-872B-C36387706B22}"/>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19B4D149-1682-4F07-AD9C-8284C6675988}" type="slidenum">
              <a:rPr lang="en-US" altLang="zh-CN"/>
              <a:pPr/>
              <a:t>‹#›</a:t>
            </a:fld>
            <a:endParaRPr lang="en-US" altLang="zh-CN"/>
          </a:p>
        </p:txBody>
      </p:sp>
      <p:graphicFrame>
        <p:nvGraphicFramePr>
          <p:cNvPr id="1026" name="Object 9">
            <a:extLst>
              <a:ext uri="{FF2B5EF4-FFF2-40B4-BE49-F238E27FC236}">
                <a16:creationId xmlns:a16="http://schemas.microsoft.com/office/drawing/2014/main" id="{5CD47015-F123-4EEF-817F-C5DEC7523392}"/>
              </a:ext>
            </a:extLst>
          </p:cNvPr>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36" name="BMP 图像" r:id="rId16" imgW="2971429" imgH="781159" progId="Paint.Picture">
                  <p:embed/>
                </p:oleObj>
              </mc:Choice>
              <mc:Fallback>
                <p:oleObj name="BMP 图像" r:id="rId16" imgW="2971429" imgH="781159" progId="Paint.Picture">
                  <p:embed/>
                  <p:pic>
                    <p:nvPicPr>
                      <p:cNvPr id="0" name="Object 9"/>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2" r:id="rId13"/>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wmf"/><Relationship Id="rId5" Type="http://schemas.openxmlformats.org/officeDocument/2006/relationships/image" Target="../media/image10.wmf"/><Relationship Id="rId10"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25.xml"/><Relationship Id="rId7" Type="http://schemas.openxmlformats.org/officeDocument/2006/relationships/image" Target="../media/image13.wmf"/><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oleObject" Target="../embeddings/oleObject15.bin"/><Relationship Id="rId5" Type="http://schemas.openxmlformats.org/officeDocument/2006/relationships/image" Target="../media/image12.wmf"/><Relationship Id="rId10" Type="http://schemas.openxmlformats.org/officeDocument/2006/relationships/image" Target="../media/image5.wmf"/><Relationship Id="rId4" Type="http://schemas.openxmlformats.org/officeDocument/2006/relationships/oleObject" Target="../embeddings/oleObject12.bin"/><Relationship Id="rId9"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3">
            <a:extLst>
              <a:ext uri="{FF2B5EF4-FFF2-40B4-BE49-F238E27FC236}">
                <a16:creationId xmlns:a16="http://schemas.microsoft.com/office/drawing/2014/main" id="{5DB8637C-9B1C-40B2-BD1F-15671D563239}"/>
              </a:ext>
            </a:extLst>
          </p:cNvPr>
          <p:cNvSpPr>
            <a:spLocks noGrp="1"/>
          </p:cNvSpPr>
          <p:nvPr>
            <p:ph type="ctrTitle"/>
          </p:nvPr>
        </p:nvSpPr>
        <p:spPr>
          <a:xfrm>
            <a:off x="1785938" y="1214438"/>
            <a:ext cx="6672262" cy="1470025"/>
          </a:xfrm>
        </p:spPr>
        <p:txBody>
          <a:bodyPr/>
          <a:lstStyle/>
          <a:p>
            <a:pPr eaLnBrk="1" hangingPunct="1"/>
            <a:r>
              <a:rPr lang="en-US" altLang="zh-CN"/>
              <a:t>Network Security</a:t>
            </a:r>
            <a:endParaRPr lang="zh-CN" altLang="en-US"/>
          </a:p>
        </p:txBody>
      </p:sp>
      <p:pic>
        <p:nvPicPr>
          <p:cNvPr id="12291" name="Picture 23">
            <a:extLst>
              <a:ext uri="{FF2B5EF4-FFF2-40B4-BE49-F238E27FC236}">
                <a16:creationId xmlns:a16="http://schemas.microsoft.com/office/drawing/2014/main" id="{6890DE76-2A10-4FE3-97F1-04E0F4B36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a:extLst>
              <a:ext uri="{FF2B5EF4-FFF2-40B4-BE49-F238E27FC236}">
                <a16:creationId xmlns:a16="http://schemas.microsoft.com/office/drawing/2014/main" id="{47A2F327-FD16-453E-AF20-BDCAF521DBAC}"/>
              </a:ext>
            </a:extLst>
          </p:cNvPr>
          <p:cNvSpPr>
            <a:spLocks noChangeShapeType="1"/>
          </p:cNvSpPr>
          <p:nvPr/>
        </p:nvSpPr>
        <p:spPr bwMode="auto">
          <a:xfrm>
            <a:off x="2047875" y="3748088"/>
            <a:ext cx="1392238" cy="0"/>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0" name="Line 3">
            <a:extLst>
              <a:ext uri="{FF2B5EF4-FFF2-40B4-BE49-F238E27FC236}">
                <a16:creationId xmlns:a16="http://schemas.microsoft.com/office/drawing/2014/main" id="{31A6DB12-E550-41C4-A6DE-54D6C4F585FB}"/>
              </a:ext>
            </a:extLst>
          </p:cNvPr>
          <p:cNvSpPr>
            <a:spLocks noChangeShapeType="1"/>
          </p:cNvSpPr>
          <p:nvPr/>
        </p:nvSpPr>
        <p:spPr bwMode="auto">
          <a:xfrm flipV="1">
            <a:off x="4459288" y="3748088"/>
            <a:ext cx="2200275" cy="11112"/>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1" name="Text Box 4">
            <a:extLst>
              <a:ext uri="{FF2B5EF4-FFF2-40B4-BE49-F238E27FC236}">
                <a16:creationId xmlns:a16="http://schemas.microsoft.com/office/drawing/2014/main" id="{47BF3F70-86E6-49DD-BDA8-D530F0FB491A}"/>
              </a:ext>
            </a:extLst>
          </p:cNvPr>
          <p:cNvSpPr txBox="1">
            <a:spLocks noChangeArrowheads="1"/>
          </p:cNvSpPr>
          <p:nvPr/>
        </p:nvSpPr>
        <p:spPr bwMode="auto">
          <a:xfrm>
            <a:off x="8064500" y="3568700"/>
            <a:ext cx="1044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明文 </a:t>
            </a:r>
            <a:r>
              <a:rPr kumimoji="1" lang="en-US" altLang="zh-CN" sz="2000" i="1">
                <a:solidFill>
                  <a:schemeClr val="tx2"/>
                </a:solidFill>
                <a:latin typeface="Arial" panose="020B0604020202020204" pitchFamily="34" charset="0"/>
                <a:ea typeface="黑体" panose="02010609060101010101" pitchFamily="49" charset="-122"/>
              </a:rPr>
              <a:t>X</a:t>
            </a:r>
            <a:r>
              <a:rPr kumimoji="1" lang="en-US" altLang="zh-CN" sz="3200">
                <a:solidFill>
                  <a:schemeClr val="tx2"/>
                </a:solidFill>
                <a:latin typeface="Arial" panose="020B0604020202020204" pitchFamily="34" charset="0"/>
                <a:ea typeface="黑体" panose="02010609060101010101" pitchFamily="49" charset="-122"/>
              </a:rPr>
              <a:t> </a:t>
            </a:r>
          </a:p>
        </p:txBody>
      </p:sp>
      <p:sp>
        <p:nvSpPr>
          <p:cNvPr id="4102" name="Freeform 5">
            <a:extLst>
              <a:ext uri="{FF2B5EF4-FFF2-40B4-BE49-F238E27FC236}">
                <a16:creationId xmlns:a16="http://schemas.microsoft.com/office/drawing/2014/main" id="{8979F014-02C9-413B-B4A0-4A20EEC50756}"/>
              </a:ext>
            </a:extLst>
          </p:cNvPr>
          <p:cNvSpPr>
            <a:spLocks/>
          </p:cNvSpPr>
          <p:nvPr/>
        </p:nvSpPr>
        <p:spPr bwMode="auto">
          <a:xfrm>
            <a:off x="785813" y="3308350"/>
            <a:ext cx="349250" cy="454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rgbClr val="333399"/>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 name="Text Box 6">
            <a:extLst>
              <a:ext uri="{FF2B5EF4-FFF2-40B4-BE49-F238E27FC236}">
                <a16:creationId xmlns:a16="http://schemas.microsoft.com/office/drawing/2014/main" id="{CA21FDAC-CB10-42BD-B386-7CC300420469}"/>
              </a:ext>
            </a:extLst>
          </p:cNvPr>
          <p:cNvSpPr txBox="1">
            <a:spLocks noChangeArrowheads="1"/>
          </p:cNvSpPr>
          <p:nvPr/>
        </p:nvSpPr>
        <p:spPr bwMode="auto">
          <a:xfrm>
            <a:off x="2986088" y="2097088"/>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截获</a:t>
            </a:r>
          </a:p>
        </p:txBody>
      </p:sp>
      <p:sp>
        <p:nvSpPr>
          <p:cNvPr id="4104" name="Freeform 7">
            <a:extLst>
              <a:ext uri="{FF2B5EF4-FFF2-40B4-BE49-F238E27FC236}">
                <a16:creationId xmlns:a16="http://schemas.microsoft.com/office/drawing/2014/main" id="{F0338B94-347D-49FD-9CDE-EFA418C8DC30}"/>
              </a:ext>
            </a:extLst>
          </p:cNvPr>
          <p:cNvSpPr>
            <a:spLocks/>
          </p:cNvSpPr>
          <p:nvPr/>
        </p:nvSpPr>
        <p:spPr bwMode="auto">
          <a:xfrm flipH="1" flipV="1">
            <a:off x="1690688" y="297180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5" name="Line 8">
            <a:extLst>
              <a:ext uri="{FF2B5EF4-FFF2-40B4-BE49-F238E27FC236}">
                <a16:creationId xmlns:a16="http://schemas.microsoft.com/office/drawing/2014/main" id="{50EB7A41-00B5-4EE0-BD94-E50F3BAAFD31}"/>
              </a:ext>
            </a:extLst>
          </p:cNvPr>
          <p:cNvSpPr>
            <a:spLocks noChangeShapeType="1"/>
          </p:cNvSpPr>
          <p:nvPr/>
        </p:nvSpPr>
        <p:spPr bwMode="auto">
          <a:xfrm rot="-5400000">
            <a:off x="4121150" y="3101975"/>
            <a:ext cx="977900" cy="0"/>
          </a:xfrm>
          <a:prstGeom prst="line">
            <a:avLst/>
          </a:prstGeom>
          <a:noFill/>
          <a:ln w="57150">
            <a:solidFill>
              <a:srgbClr val="333399"/>
            </a:solidFill>
            <a:prstDash val="sysDot"/>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6" name="Freeform 9">
            <a:extLst>
              <a:ext uri="{FF2B5EF4-FFF2-40B4-BE49-F238E27FC236}">
                <a16:creationId xmlns:a16="http://schemas.microsoft.com/office/drawing/2014/main" id="{DCDFF858-01CE-4968-AB78-4B3D95F29027}"/>
              </a:ext>
            </a:extLst>
          </p:cNvPr>
          <p:cNvSpPr>
            <a:spLocks/>
          </p:cNvSpPr>
          <p:nvPr/>
        </p:nvSpPr>
        <p:spPr bwMode="auto">
          <a:xfrm flipH="1" flipV="1">
            <a:off x="7202488" y="297180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7" name="Freeform 10">
            <a:extLst>
              <a:ext uri="{FF2B5EF4-FFF2-40B4-BE49-F238E27FC236}">
                <a16:creationId xmlns:a16="http://schemas.microsoft.com/office/drawing/2014/main" id="{39E384EA-BC91-4A87-9172-9E40A8F9F9F4}"/>
              </a:ext>
            </a:extLst>
          </p:cNvPr>
          <p:cNvSpPr>
            <a:spLocks/>
          </p:cNvSpPr>
          <p:nvPr/>
        </p:nvSpPr>
        <p:spPr bwMode="auto">
          <a:xfrm rot="-5400000">
            <a:off x="8031163" y="3362325"/>
            <a:ext cx="219075" cy="5746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8" name="Text Box 11">
            <a:extLst>
              <a:ext uri="{FF2B5EF4-FFF2-40B4-BE49-F238E27FC236}">
                <a16:creationId xmlns:a16="http://schemas.microsoft.com/office/drawing/2014/main" id="{15F2698E-9E47-41FF-929B-327C56E8ABB0}"/>
              </a:ext>
            </a:extLst>
          </p:cNvPr>
          <p:cNvSpPr txBox="1">
            <a:spLocks noChangeArrowheads="1"/>
          </p:cNvSpPr>
          <p:nvPr/>
        </p:nvSpPr>
        <p:spPr bwMode="auto">
          <a:xfrm>
            <a:off x="5580063" y="3357563"/>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密文 </a:t>
            </a:r>
            <a:r>
              <a:rPr kumimoji="1" lang="en-US" altLang="zh-CN" sz="2000" i="1">
                <a:solidFill>
                  <a:schemeClr val="tx2"/>
                </a:solidFill>
                <a:latin typeface="Arial" panose="020B0604020202020204" pitchFamily="34" charset="0"/>
                <a:ea typeface="黑体" panose="02010609060101010101" pitchFamily="49" charset="-122"/>
              </a:rPr>
              <a:t>Y</a:t>
            </a:r>
          </a:p>
        </p:txBody>
      </p:sp>
      <p:sp>
        <p:nvSpPr>
          <p:cNvPr id="4109" name="Rectangle 12">
            <a:extLst>
              <a:ext uri="{FF2B5EF4-FFF2-40B4-BE49-F238E27FC236}">
                <a16:creationId xmlns:a16="http://schemas.microsoft.com/office/drawing/2014/main" id="{074EAF59-6B6D-4538-B828-DEE1D3D77125}"/>
              </a:ext>
            </a:extLst>
          </p:cNvPr>
          <p:cNvSpPr>
            <a:spLocks noGrp="1" noChangeArrowheads="1"/>
          </p:cNvSpPr>
          <p:nvPr>
            <p:ph type="title"/>
          </p:nvPr>
        </p:nvSpPr>
        <p:spPr/>
        <p:txBody>
          <a:bodyPr/>
          <a:lstStyle/>
          <a:p>
            <a:pPr eaLnBrk="1" hangingPunct="1"/>
            <a:r>
              <a:rPr lang="zh-CN" altLang="en-US"/>
              <a:t>一般的数据加密模型 </a:t>
            </a:r>
          </a:p>
        </p:txBody>
      </p:sp>
      <p:sp>
        <p:nvSpPr>
          <p:cNvPr id="4110" name="Text Box 13">
            <a:extLst>
              <a:ext uri="{FF2B5EF4-FFF2-40B4-BE49-F238E27FC236}">
                <a16:creationId xmlns:a16="http://schemas.microsoft.com/office/drawing/2014/main" id="{52C851C0-00AB-4EDA-A313-2579FA0C3B78}"/>
              </a:ext>
            </a:extLst>
          </p:cNvPr>
          <p:cNvSpPr txBox="1">
            <a:spLocks noChangeArrowheads="1"/>
          </p:cNvSpPr>
          <p:nvPr/>
        </p:nvSpPr>
        <p:spPr bwMode="auto">
          <a:xfrm>
            <a:off x="241300"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加密密钥 </a:t>
            </a:r>
            <a:r>
              <a:rPr kumimoji="1" lang="en-US" altLang="zh-CN" sz="2000" i="1">
                <a:solidFill>
                  <a:schemeClr val="tx2"/>
                </a:solidFill>
                <a:latin typeface="Arial" panose="020B0604020202020204" pitchFamily="34" charset="0"/>
                <a:ea typeface="黑体" panose="02010609060101010101" pitchFamily="49" charset="-122"/>
              </a:rPr>
              <a:t>K</a:t>
            </a:r>
          </a:p>
        </p:txBody>
      </p:sp>
      <p:sp>
        <p:nvSpPr>
          <p:cNvPr id="4111" name="Text Box 14">
            <a:extLst>
              <a:ext uri="{FF2B5EF4-FFF2-40B4-BE49-F238E27FC236}">
                <a16:creationId xmlns:a16="http://schemas.microsoft.com/office/drawing/2014/main" id="{4037761D-08B0-4DFE-A5C2-1D0750C625E6}"/>
              </a:ext>
            </a:extLst>
          </p:cNvPr>
          <p:cNvSpPr txBox="1">
            <a:spLocks noChangeArrowheads="1"/>
          </p:cNvSpPr>
          <p:nvPr/>
        </p:nvSpPr>
        <p:spPr bwMode="auto">
          <a:xfrm>
            <a:off x="133350" y="3748088"/>
            <a:ext cx="895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明文 </a:t>
            </a:r>
            <a:r>
              <a:rPr kumimoji="1" lang="en-US" altLang="zh-CN" sz="2000" i="1">
                <a:solidFill>
                  <a:schemeClr val="tx2"/>
                </a:solidFill>
                <a:latin typeface="Arial" panose="020B0604020202020204" pitchFamily="34" charset="0"/>
                <a:ea typeface="黑体" panose="02010609060101010101" pitchFamily="49" charset="-122"/>
              </a:rPr>
              <a:t>X</a:t>
            </a:r>
          </a:p>
        </p:txBody>
      </p:sp>
      <p:sp>
        <p:nvSpPr>
          <p:cNvPr id="4112" name="Text Box 15">
            <a:extLst>
              <a:ext uri="{FF2B5EF4-FFF2-40B4-BE49-F238E27FC236}">
                <a16:creationId xmlns:a16="http://schemas.microsoft.com/office/drawing/2014/main" id="{309B6B11-1F92-49C7-872F-2D2FFEB47B16}"/>
              </a:ext>
            </a:extLst>
          </p:cNvPr>
          <p:cNvSpPr txBox="1">
            <a:spLocks noChangeArrowheads="1"/>
          </p:cNvSpPr>
          <p:nvPr/>
        </p:nvSpPr>
        <p:spPr bwMode="auto">
          <a:xfrm>
            <a:off x="2416175" y="3357563"/>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密文 </a:t>
            </a:r>
            <a:r>
              <a:rPr kumimoji="1" lang="en-US" altLang="zh-CN" sz="2000" i="1">
                <a:solidFill>
                  <a:schemeClr val="tx2"/>
                </a:solidFill>
                <a:latin typeface="Arial" panose="020B0604020202020204" pitchFamily="34" charset="0"/>
                <a:ea typeface="黑体" panose="02010609060101010101" pitchFamily="49" charset="-122"/>
              </a:rPr>
              <a:t>Y</a:t>
            </a:r>
          </a:p>
        </p:txBody>
      </p:sp>
      <p:sp>
        <p:nvSpPr>
          <p:cNvPr id="4113" name="Text Box 16">
            <a:extLst>
              <a:ext uri="{FF2B5EF4-FFF2-40B4-BE49-F238E27FC236}">
                <a16:creationId xmlns:a16="http://schemas.microsoft.com/office/drawing/2014/main" id="{814ED0DE-32E7-4F66-B886-90D56746CF2E}"/>
              </a:ext>
            </a:extLst>
          </p:cNvPr>
          <p:cNvSpPr txBox="1">
            <a:spLocks noChangeArrowheads="1"/>
          </p:cNvSpPr>
          <p:nvPr/>
        </p:nvSpPr>
        <p:spPr bwMode="auto">
          <a:xfrm>
            <a:off x="4197350" y="2235200"/>
            <a:ext cx="9445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截取者</a:t>
            </a:r>
          </a:p>
        </p:txBody>
      </p:sp>
      <p:sp>
        <p:nvSpPr>
          <p:cNvPr id="4114" name="Rectangle 17">
            <a:extLst>
              <a:ext uri="{FF2B5EF4-FFF2-40B4-BE49-F238E27FC236}">
                <a16:creationId xmlns:a16="http://schemas.microsoft.com/office/drawing/2014/main" id="{C6B99FA5-06CD-454E-8B64-7AB19374F7CE}"/>
              </a:ext>
            </a:extLst>
          </p:cNvPr>
          <p:cNvSpPr>
            <a:spLocks noChangeArrowheads="1"/>
          </p:cNvSpPr>
          <p:nvPr/>
        </p:nvSpPr>
        <p:spPr bwMode="auto">
          <a:xfrm>
            <a:off x="3552825" y="2541588"/>
            <a:ext cx="354013" cy="358775"/>
          </a:xfrm>
          <a:prstGeom prst="rect">
            <a:avLst/>
          </a:prstGeom>
          <a:solidFill>
            <a:srgbClr val="FF6699"/>
          </a:solidFill>
          <a:ln w="12700">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15" name="Rectangle 18">
            <a:extLst>
              <a:ext uri="{FF2B5EF4-FFF2-40B4-BE49-F238E27FC236}">
                <a16:creationId xmlns:a16="http://schemas.microsoft.com/office/drawing/2014/main" id="{E1E4BE3A-CDDE-4A8E-A0E2-DC996207C516}"/>
              </a:ext>
            </a:extLst>
          </p:cNvPr>
          <p:cNvSpPr>
            <a:spLocks noChangeArrowheads="1"/>
          </p:cNvSpPr>
          <p:nvPr/>
        </p:nvSpPr>
        <p:spPr bwMode="auto">
          <a:xfrm>
            <a:off x="5224463" y="2541588"/>
            <a:ext cx="354012" cy="358775"/>
          </a:xfrm>
          <a:prstGeom prst="rect">
            <a:avLst/>
          </a:prstGeom>
          <a:solidFill>
            <a:srgbClr val="FF6699"/>
          </a:solidFill>
          <a:ln w="12700">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16" name="Line 19">
            <a:extLst>
              <a:ext uri="{FF2B5EF4-FFF2-40B4-BE49-F238E27FC236}">
                <a16:creationId xmlns:a16="http://schemas.microsoft.com/office/drawing/2014/main" id="{F2DB2175-4416-4100-83DD-E13E1D620460}"/>
              </a:ext>
            </a:extLst>
          </p:cNvPr>
          <p:cNvSpPr>
            <a:spLocks noChangeShapeType="1"/>
          </p:cNvSpPr>
          <p:nvPr/>
        </p:nvSpPr>
        <p:spPr bwMode="auto">
          <a:xfrm>
            <a:off x="3197225" y="2720975"/>
            <a:ext cx="1063625"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Line 20">
            <a:extLst>
              <a:ext uri="{FF2B5EF4-FFF2-40B4-BE49-F238E27FC236}">
                <a16:creationId xmlns:a16="http://schemas.microsoft.com/office/drawing/2014/main" id="{7A23664B-10D7-4C21-B1E4-0E8C442CEEB5}"/>
              </a:ext>
            </a:extLst>
          </p:cNvPr>
          <p:cNvSpPr>
            <a:spLocks noChangeShapeType="1"/>
          </p:cNvSpPr>
          <p:nvPr/>
        </p:nvSpPr>
        <p:spPr bwMode="auto">
          <a:xfrm flipV="1">
            <a:off x="3729038" y="2159000"/>
            <a:ext cx="0" cy="561975"/>
          </a:xfrm>
          <a:prstGeom prst="line">
            <a:avLst/>
          </a:prstGeom>
          <a:noFill/>
          <a:ln w="1905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18" name="Freeform 21">
            <a:extLst>
              <a:ext uri="{FF2B5EF4-FFF2-40B4-BE49-F238E27FC236}">
                <a16:creationId xmlns:a16="http://schemas.microsoft.com/office/drawing/2014/main" id="{B7F3BB60-DBF4-4185-8C84-3CB98D46274F}"/>
              </a:ext>
            </a:extLst>
          </p:cNvPr>
          <p:cNvSpPr>
            <a:spLocks/>
          </p:cNvSpPr>
          <p:nvPr/>
        </p:nvSpPr>
        <p:spPr bwMode="auto">
          <a:xfrm>
            <a:off x="4914900" y="2138363"/>
            <a:ext cx="427038" cy="574675"/>
          </a:xfrm>
          <a:custGeom>
            <a:avLst/>
            <a:gdLst>
              <a:gd name="T0" fmla="*/ 0 w 290"/>
              <a:gd name="T1" fmla="*/ 2147483647 h 385"/>
              <a:gd name="T2" fmla="*/ 2147483647 w 290"/>
              <a:gd name="T3" fmla="*/ 2147483647 h 385"/>
              <a:gd name="T4" fmla="*/ 2147483647 w 290"/>
              <a:gd name="T5" fmla="*/ 2147483647 h 385"/>
              <a:gd name="T6" fmla="*/ 2147483647 w 290"/>
              <a:gd name="T7" fmla="*/ 2147483647 h 385"/>
              <a:gd name="T8" fmla="*/ 2147483647 w 290"/>
              <a:gd name="T9" fmla="*/ 2147483647 h 385"/>
              <a:gd name="T10" fmla="*/ 2147483647 w 290"/>
              <a:gd name="T11" fmla="*/ 2147483647 h 385"/>
              <a:gd name="T12" fmla="*/ 2147483647 w 290"/>
              <a:gd name="T13" fmla="*/ 0 h 385"/>
              <a:gd name="T14" fmla="*/ 0 60000 65536"/>
              <a:gd name="T15" fmla="*/ 0 60000 65536"/>
              <a:gd name="T16" fmla="*/ 0 60000 65536"/>
              <a:gd name="T17" fmla="*/ 0 60000 65536"/>
              <a:gd name="T18" fmla="*/ 0 60000 65536"/>
              <a:gd name="T19" fmla="*/ 0 60000 65536"/>
              <a:gd name="T20" fmla="*/ 0 60000 65536"/>
              <a:gd name="T21" fmla="*/ 0 w 290"/>
              <a:gd name="T22" fmla="*/ 0 h 385"/>
              <a:gd name="T23" fmla="*/ 290 w 290"/>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9" name="Freeform 22">
            <a:extLst>
              <a:ext uri="{FF2B5EF4-FFF2-40B4-BE49-F238E27FC236}">
                <a16:creationId xmlns:a16="http://schemas.microsoft.com/office/drawing/2014/main" id="{0183C0BB-F754-4F0F-9BF4-16EB9D5FB651}"/>
              </a:ext>
            </a:extLst>
          </p:cNvPr>
          <p:cNvSpPr>
            <a:spLocks/>
          </p:cNvSpPr>
          <p:nvPr/>
        </p:nvSpPr>
        <p:spPr bwMode="auto">
          <a:xfrm>
            <a:off x="5483225" y="2133600"/>
            <a:ext cx="428625" cy="577850"/>
          </a:xfrm>
          <a:custGeom>
            <a:avLst/>
            <a:gdLst>
              <a:gd name="T0" fmla="*/ 2147483647 w 290"/>
              <a:gd name="T1" fmla="*/ 2147483647 h 387"/>
              <a:gd name="T2" fmla="*/ 2147483647 w 290"/>
              <a:gd name="T3" fmla="*/ 2147483647 h 387"/>
              <a:gd name="T4" fmla="*/ 2147483647 w 290"/>
              <a:gd name="T5" fmla="*/ 2147483647 h 387"/>
              <a:gd name="T6" fmla="*/ 2147483647 w 290"/>
              <a:gd name="T7" fmla="*/ 2147483647 h 387"/>
              <a:gd name="T8" fmla="*/ 2147483647 w 290"/>
              <a:gd name="T9" fmla="*/ 2147483647 h 387"/>
              <a:gd name="T10" fmla="*/ 2147483647 w 290"/>
              <a:gd name="T11" fmla="*/ 2147483647 h 387"/>
              <a:gd name="T12" fmla="*/ 2147483647 w 290"/>
              <a:gd name="T13" fmla="*/ 0 h 387"/>
              <a:gd name="T14" fmla="*/ 0 60000 65536"/>
              <a:gd name="T15" fmla="*/ 0 60000 65536"/>
              <a:gd name="T16" fmla="*/ 0 60000 65536"/>
              <a:gd name="T17" fmla="*/ 0 60000 65536"/>
              <a:gd name="T18" fmla="*/ 0 60000 65536"/>
              <a:gd name="T19" fmla="*/ 0 60000 65536"/>
              <a:gd name="T20" fmla="*/ 0 60000 65536"/>
              <a:gd name="T21" fmla="*/ 0 w 290"/>
              <a:gd name="T22" fmla="*/ 0 h 387"/>
              <a:gd name="T23" fmla="*/ 290 w 290"/>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a:solidFill>
              <a:srgbClr val="333399"/>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0" name="Text Box 23">
            <a:extLst>
              <a:ext uri="{FF2B5EF4-FFF2-40B4-BE49-F238E27FC236}">
                <a16:creationId xmlns:a16="http://schemas.microsoft.com/office/drawing/2014/main" id="{22C9CB90-A8E7-4678-BC32-89F6DFC08AC4}"/>
              </a:ext>
            </a:extLst>
          </p:cNvPr>
          <p:cNvSpPr txBox="1">
            <a:spLocks noChangeArrowheads="1"/>
          </p:cNvSpPr>
          <p:nvPr/>
        </p:nvSpPr>
        <p:spPr bwMode="auto">
          <a:xfrm>
            <a:off x="5689600" y="210820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篡改</a:t>
            </a:r>
          </a:p>
        </p:txBody>
      </p:sp>
      <p:sp>
        <p:nvSpPr>
          <p:cNvPr id="4121" name="Oval 24">
            <a:extLst>
              <a:ext uri="{FF2B5EF4-FFF2-40B4-BE49-F238E27FC236}">
                <a16:creationId xmlns:a16="http://schemas.microsoft.com/office/drawing/2014/main" id="{7E0206CD-B3A9-49A1-9DF1-95C8F5BE24BA}"/>
              </a:ext>
            </a:extLst>
          </p:cNvPr>
          <p:cNvSpPr>
            <a:spLocks noChangeArrowheads="1"/>
          </p:cNvSpPr>
          <p:nvPr/>
        </p:nvSpPr>
        <p:spPr bwMode="auto">
          <a:xfrm>
            <a:off x="3694113" y="2676525"/>
            <a:ext cx="69850" cy="7143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4122" name="Picture 25">
            <a:extLst>
              <a:ext uri="{FF2B5EF4-FFF2-40B4-BE49-F238E27FC236}">
                <a16:creationId xmlns:a16="http://schemas.microsoft.com/office/drawing/2014/main" id="{51B3786E-E2C5-40D0-8B67-758E40636FE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547813" y="2509837"/>
            <a:ext cx="5032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123" name="Text Box 26">
            <a:extLst>
              <a:ext uri="{FF2B5EF4-FFF2-40B4-BE49-F238E27FC236}">
                <a16:creationId xmlns:a16="http://schemas.microsoft.com/office/drawing/2014/main" id="{689948E1-7D4E-48A2-BC20-97FBB0FD6F7A}"/>
              </a:ext>
            </a:extLst>
          </p:cNvPr>
          <p:cNvSpPr txBox="1">
            <a:spLocks noChangeArrowheads="1"/>
          </p:cNvSpPr>
          <p:nvPr/>
        </p:nvSpPr>
        <p:spPr bwMode="auto">
          <a:xfrm>
            <a:off x="168275" y="2809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tx2"/>
                </a:solidFill>
                <a:latin typeface="Arial" panose="020B0604020202020204" pitchFamily="34" charset="0"/>
                <a:ea typeface="黑体" panose="02010609060101010101" pitchFamily="49" charset="-122"/>
              </a:rPr>
              <a:t>A</a:t>
            </a:r>
          </a:p>
        </p:txBody>
      </p:sp>
      <p:sp>
        <p:nvSpPr>
          <p:cNvPr id="4124" name="Text Box 27">
            <a:extLst>
              <a:ext uri="{FF2B5EF4-FFF2-40B4-BE49-F238E27FC236}">
                <a16:creationId xmlns:a16="http://schemas.microsoft.com/office/drawing/2014/main" id="{8BA1E91D-222C-48B3-81C3-08057CADFE87}"/>
              </a:ext>
            </a:extLst>
          </p:cNvPr>
          <p:cNvSpPr txBox="1">
            <a:spLocks noChangeArrowheads="1"/>
          </p:cNvSpPr>
          <p:nvPr/>
        </p:nvSpPr>
        <p:spPr bwMode="auto">
          <a:xfrm>
            <a:off x="8640763" y="280987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tx2"/>
                </a:solidFill>
                <a:latin typeface="Arial" panose="020B0604020202020204" pitchFamily="34" charset="0"/>
                <a:ea typeface="黑体" panose="02010609060101010101" pitchFamily="49" charset="-122"/>
              </a:rPr>
              <a:t>B</a:t>
            </a:r>
          </a:p>
        </p:txBody>
      </p:sp>
      <p:graphicFrame>
        <p:nvGraphicFramePr>
          <p:cNvPr id="4098" name="Object 28">
            <a:extLst>
              <a:ext uri="{FF2B5EF4-FFF2-40B4-BE49-F238E27FC236}">
                <a16:creationId xmlns:a16="http://schemas.microsoft.com/office/drawing/2014/main" id="{26E8115A-4B6F-4F19-B16E-EBE6FDDC784E}"/>
              </a:ext>
            </a:extLst>
          </p:cNvPr>
          <p:cNvGraphicFramePr>
            <a:graphicFrameLocks noChangeAspect="1"/>
          </p:cNvGraphicFramePr>
          <p:nvPr/>
        </p:nvGraphicFramePr>
        <p:xfrm>
          <a:off x="3359150" y="3082925"/>
          <a:ext cx="2293938" cy="1498600"/>
        </p:xfrm>
        <a:graphic>
          <a:graphicData uri="http://schemas.openxmlformats.org/presentationml/2006/ole">
            <mc:AlternateContent xmlns:mc="http://schemas.openxmlformats.org/markup-compatibility/2006">
              <mc:Choice xmlns:v="urn:schemas-microsoft-com:vml" Requires="v">
                <p:oleObj spid="_x0000_s4185" name="VISIO" r:id="rId5" imgW="1689840" imgH="964440" progId="Visio.Drawing.6">
                  <p:embed/>
                </p:oleObj>
              </mc:Choice>
              <mc:Fallback>
                <p:oleObj name="VISIO" r:id="rId5" imgW="1689840" imgH="964440" progId="Visio.Drawing.6">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3082925"/>
                        <a:ext cx="2293938" cy="14986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4125" name="Group 29">
            <a:extLst>
              <a:ext uri="{FF2B5EF4-FFF2-40B4-BE49-F238E27FC236}">
                <a16:creationId xmlns:a16="http://schemas.microsoft.com/office/drawing/2014/main" id="{F11FF4BB-C023-4140-9D91-673F2B29E70A}"/>
              </a:ext>
            </a:extLst>
          </p:cNvPr>
          <p:cNvGrpSpPr>
            <a:grpSpLocks/>
          </p:cNvGrpSpPr>
          <p:nvPr/>
        </p:nvGrpSpPr>
        <p:grpSpPr bwMode="auto">
          <a:xfrm>
            <a:off x="461963" y="2949575"/>
            <a:ext cx="574675" cy="620713"/>
            <a:chOff x="921" y="2412"/>
            <a:chExt cx="284" cy="265"/>
          </a:xfrm>
        </p:grpSpPr>
        <p:grpSp>
          <p:nvGrpSpPr>
            <p:cNvPr id="4158" name="Group 30">
              <a:extLst>
                <a:ext uri="{FF2B5EF4-FFF2-40B4-BE49-F238E27FC236}">
                  <a16:creationId xmlns:a16="http://schemas.microsoft.com/office/drawing/2014/main" id="{5E30DED5-AE93-442F-8E56-B21C7904E592}"/>
                </a:ext>
              </a:extLst>
            </p:cNvPr>
            <p:cNvGrpSpPr>
              <a:grpSpLocks/>
            </p:cNvGrpSpPr>
            <p:nvPr/>
          </p:nvGrpSpPr>
          <p:grpSpPr bwMode="auto">
            <a:xfrm>
              <a:off x="928" y="2417"/>
              <a:ext cx="277" cy="260"/>
              <a:chOff x="928" y="2417"/>
              <a:chExt cx="277" cy="260"/>
            </a:xfrm>
          </p:grpSpPr>
          <p:sp>
            <p:nvSpPr>
              <p:cNvPr id="4172" name="Freeform 31">
                <a:extLst>
                  <a:ext uri="{FF2B5EF4-FFF2-40B4-BE49-F238E27FC236}">
                    <a16:creationId xmlns:a16="http://schemas.microsoft.com/office/drawing/2014/main" id="{F30B0208-BD0F-4F7B-A1F2-457F6394BB25}"/>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3" name="Freeform 32">
                <a:extLst>
                  <a:ext uri="{FF2B5EF4-FFF2-40B4-BE49-F238E27FC236}">
                    <a16:creationId xmlns:a16="http://schemas.microsoft.com/office/drawing/2014/main" id="{454EA577-E9D6-4A4B-9A2F-3937C403D3B6}"/>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4" name="Freeform 33">
                <a:extLst>
                  <a:ext uri="{FF2B5EF4-FFF2-40B4-BE49-F238E27FC236}">
                    <a16:creationId xmlns:a16="http://schemas.microsoft.com/office/drawing/2014/main" id="{A4455BCD-AA0A-4A5D-94B2-E4065F12D18B}"/>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5" name="Freeform 34">
                <a:extLst>
                  <a:ext uri="{FF2B5EF4-FFF2-40B4-BE49-F238E27FC236}">
                    <a16:creationId xmlns:a16="http://schemas.microsoft.com/office/drawing/2014/main" id="{C940854C-8E41-47D8-9DFA-A015D220E8E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6" name="Rectangle 35">
                <a:extLst>
                  <a:ext uri="{FF2B5EF4-FFF2-40B4-BE49-F238E27FC236}">
                    <a16:creationId xmlns:a16="http://schemas.microsoft.com/office/drawing/2014/main" id="{DC88630C-FE3E-4D25-86B2-CC32D33DC066}"/>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77" name="Rectangle 36">
                <a:extLst>
                  <a:ext uri="{FF2B5EF4-FFF2-40B4-BE49-F238E27FC236}">
                    <a16:creationId xmlns:a16="http://schemas.microsoft.com/office/drawing/2014/main" id="{35B5DCF9-DDD8-4BFD-98A2-3C7AAB768732}"/>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78" name="Rectangle 37">
                <a:extLst>
                  <a:ext uri="{FF2B5EF4-FFF2-40B4-BE49-F238E27FC236}">
                    <a16:creationId xmlns:a16="http://schemas.microsoft.com/office/drawing/2014/main" id="{160B6309-1CD6-415C-9602-6100CBE47E3B}"/>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79" name="Line 38">
                <a:extLst>
                  <a:ext uri="{FF2B5EF4-FFF2-40B4-BE49-F238E27FC236}">
                    <a16:creationId xmlns:a16="http://schemas.microsoft.com/office/drawing/2014/main" id="{9DF237DC-3FA7-416B-B7CD-D9101EB14617}"/>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80" name="Group 39">
                <a:extLst>
                  <a:ext uri="{FF2B5EF4-FFF2-40B4-BE49-F238E27FC236}">
                    <a16:creationId xmlns:a16="http://schemas.microsoft.com/office/drawing/2014/main" id="{F698F820-8D04-4218-9236-1C9B3FD45164}"/>
                  </a:ext>
                </a:extLst>
              </p:cNvPr>
              <p:cNvGrpSpPr>
                <a:grpSpLocks/>
              </p:cNvGrpSpPr>
              <p:nvPr/>
            </p:nvGrpSpPr>
            <p:grpSpPr bwMode="auto">
              <a:xfrm>
                <a:off x="928" y="2639"/>
                <a:ext cx="277" cy="38"/>
                <a:chOff x="928" y="2639"/>
                <a:chExt cx="277" cy="38"/>
              </a:xfrm>
            </p:grpSpPr>
            <p:sp>
              <p:nvSpPr>
                <p:cNvPr id="4181" name="Freeform 40">
                  <a:extLst>
                    <a:ext uri="{FF2B5EF4-FFF2-40B4-BE49-F238E27FC236}">
                      <a16:creationId xmlns:a16="http://schemas.microsoft.com/office/drawing/2014/main" id="{C59ACC29-F614-44F7-8A99-33D6E6CE6EC2}"/>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2" name="Freeform 41">
                  <a:extLst>
                    <a:ext uri="{FF2B5EF4-FFF2-40B4-BE49-F238E27FC236}">
                      <a16:creationId xmlns:a16="http://schemas.microsoft.com/office/drawing/2014/main" id="{3674C4FC-8DC9-4173-8AD2-03D90A89B6D3}"/>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3" name="Rectangle 42">
                  <a:extLst>
                    <a:ext uri="{FF2B5EF4-FFF2-40B4-BE49-F238E27FC236}">
                      <a16:creationId xmlns:a16="http://schemas.microsoft.com/office/drawing/2014/main" id="{4CD2707B-3E3D-4649-86BF-A62EC80596B3}"/>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4159" name="Group 43">
              <a:extLst>
                <a:ext uri="{FF2B5EF4-FFF2-40B4-BE49-F238E27FC236}">
                  <a16:creationId xmlns:a16="http://schemas.microsoft.com/office/drawing/2014/main" id="{81432B51-F0E5-4BF2-9638-9FDF747BBAF3}"/>
                </a:ext>
              </a:extLst>
            </p:cNvPr>
            <p:cNvGrpSpPr>
              <a:grpSpLocks/>
            </p:cNvGrpSpPr>
            <p:nvPr/>
          </p:nvGrpSpPr>
          <p:grpSpPr bwMode="auto">
            <a:xfrm>
              <a:off x="921" y="2412"/>
              <a:ext cx="277" cy="261"/>
              <a:chOff x="921" y="2412"/>
              <a:chExt cx="277" cy="261"/>
            </a:xfrm>
          </p:grpSpPr>
          <p:sp>
            <p:nvSpPr>
              <p:cNvPr id="4160" name="Freeform 44">
                <a:extLst>
                  <a:ext uri="{FF2B5EF4-FFF2-40B4-BE49-F238E27FC236}">
                    <a16:creationId xmlns:a16="http://schemas.microsoft.com/office/drawing/2014/main" id="{A861C73A-1E85-4F51-A995-C9AEA641D431}"/>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1" name="Freeform 45">
                <a:extLst>
                  <a:ext uri="{FF2B5EF4-FFF2-40B4-BE49-F238E27FC236}">
                    <a16:creationId xmlns:a16="http://schemas.microsoft.com/office/drawing/2014/main" id="{5986B425-6C0C-4681-A952-250928E217EF}"/>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2" name="Freeform 46">
                <a:extLst>
                  <a:ext uri="{FF2B5EF4-FFF2-40B4-BE49-F238E27FC236}">
                    <a16:creationId xmlns:a16="http://schemas.microsoft.com/office/drawing/2014/main" id="{ACFCDF72-CB7D-43F8-82D8-8187AE16EA6E}"/>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3" name="Freeform 47">
                <a:extLst>
                  <a:ext uri="{FF2B5EF4-FFF2-40B4-BE49-F238E27FC236}">
                    <a16:creationId xmlns:a16="http://schemas.microsoft.com/office/drawing/2014/main" id="{7FE4577E-179E-4260-B10F-2567DCD5F3AE}"/>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4" name="Rectangle 48">
                <a:extLst>
                  <a:ext uri="{FF2B5EF4-FFF2-40B4-BE49-F238E27FC236}">
                    <a16:creationId xmlns:a16="http://schemas.microsoft.com/office/drawing/2014/main" id="{D29E1710-E5C7-466A-BAAB-0C9A9F8660AC}"/>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5" name="Rectangle 49">
                <a:extLst>
                  <a:ext uri="{FF2B5EF4-FFF2-40B4-BE49-F238E27FC236}">
                    <a16:creationId xmlns:a16="http://schemas.microsoft.com/office/drawing/2014/main" id="{752138A1-B917-4607-AA79-8430667F5D89}"/>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6" name="Rectangle 50">
                <a:extLst>
                  <a:ext uri="{FF2B5EF4-FFF2-40B4-BE49-F238E27FC236}">
                    <a16:creationId xmlns:a16="http://schemas.microsoft.com/office/drawing/2014/main" id="{C37A68BE-C59B-493D-9762-16012D58D760}"/>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7" name="Line 51">
                <a:extLst>
                  <a:ext uri="{FF2B5EF4-FFF2-40B4-BE49-F238E27FC236}">
                    <a16:creationId xmlns:a16="http://schemas.microsoft.com/office/drawing/2014/main" id="{20FFB273-3D51-428B-990F-5C1227509674}"/>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68" name="Group 52">
                <a:extLst>
                  <a:ext uri="{FF2B5EF4-FFF2-40B4-BE49-F238E27FC236}">
                    <a16:creationId xmlns:a16="http://schemas.microsoft.com/office/drawing/2014/main" id="{90821B15-BBB7-4FC6-8591-CBB102E90290}"/>
                  </a:ext>
                </a:extLst>
              </p:cNvPr>
              <p:cNvGrpSpPr>
                <a:grpSpLocks/>
              </p:cNvGrpSpPr>
              <p:nvPr/>
            </p:nvGrpSpPr>
            <p:grpSpPr bwMode="auto">
              <a:xfrm>
                <a:off x="921" y="2635"/>
                <a:ext cx="277" cy="38"/>
                <a:chOff x="921" y="2635"/>
                <a:chExt cx="277" cy="38"/>
              </a:xfrm>
            </p:grpSpPr>
            <p:sp>
              <p:nvSpPr>
                <p:cNvPr id="4169" name="Freeform 53">
                  <a:extLst>
                    <a:ext uri="{FF2B5EF4-FFF2-40B4-BE49-F238E27FC236}">
                      <a16:creationId xmlns:a16="http://schemas.microsoft.com/office/drawing/2014/main" id="{47B9F2C4-BE64-42DA-B0A8-4337A1EA9DD1}"/>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0" name="Freeform 54">
                  <a:extLst>
                    <a:ext uri="{FF2B5EF4-FFF2-40B4-BE49-F238E27FC236}">
                      <a16:creationId xmlns:a16="http://schemas.microsoft.com/office/drawing/2014/main" id="{B9BC081D-7DC0-4FE9-9F8A-AB172B1572F4}"/>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1" name="Rectangle 55">
                  <a:extLst>
                    <a:ext uri="{FF2B5EF4-FFF2-40B4-BE49-F238E27FC236}">
                      <a16:creationId xmlns:a16="http://schemas.microsoft.com/office/drawing/2014/main" id="{E1C15210-99C4-4F95-B661-BBF31004F353}"/>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sp>
        <p:nvSpPr>
          <p:cNvPr id="4126" name="Rectangle 56">
            <a:extLst>
              <a:ext uri="{FF2B5EF4-FFF2-40B4-BE49-F238E27FC236}">
                <a16:creationId xmlns:a16="http://schemas.microsoft.com/office/drawing/2014/main" id="{59E3334D-80DF-4C77-B53C-68A968F37ADC}"/>
              </a:ext>
            </a:extLst>
          </p:cNvPr>
          <p:cNvSpPr>
            <a:spLocks noChangeArrowheads="1"/>
          </p:cNvSpPr>
          <p:nvPr/>
        </p:nvSpPr>
        <p:spPr bwMode="auto">
          <a:xfrm>
            <a:off x="1135063" y="3402013"/>
            <a:ext cx="1276350" cy="715962"/>
          </a:xfrm>
          <a:prstGeom prst="rect">
            <a:avLst/>
          </a:prstGeom>
          <a:solidFill>
            <a:srgbClr val="FFCCFF"/>
          </a:solidFill>
          <a:ln w="12700"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000" i="1">
                <a:solidFill>
                  <a:schemeClr val="tx2"/>
                </a:solidFill>
                <a:latin typeface="Arial" panose="020B0604020202020204" pitchFamily="34" charset="0"/>
                <a:ea typeface="黑体" panose="02010609060101010101" pitchFamily="49" charset="-122"/>
              </a:rPr>
              <a:t>E</a:t>
            </a:r>
            <a:r>
              <a:rPr kumimoji="1" lang="en-US" altLang="zh-CN" sz="2000">
                <a:solidFill>
                  <a:schemeClr val="tx2"/>
                </a:solidFill>
                <a:latin typeface="Arial" panose="020B0604020202020204" pitchFamily="34" charset="0"/>
                <a:ea typeface="黑体" panose="02010609060101010101" pitchFamily="49" charset="-122"/>
              </a:rPr>
              <a:t> </a:t>
            </a:r>
            <a:r>
              <a:rPr kumimoji="1" lang="zh-CN" altLang="en-US" sz="2000">
                <a:solidFill>
                  <a:schemeClr val="tx2"/>
                </a:solidFill>
                <a:latin typeface="Arial" panose="020B0604020202020204" pitchFamily="34" charset="0"/>
                <a:ea typeface="黑体" panose="02010609060101010101" pitchFamily="49" charset="-122"/>
              </a:rPr>
              <a:t>运算</a:t>
            </a:r>
          </a:p>
          <a:p>
            <a:pPr algn="ctr" eaLnBrk="1" hangingPunct="1"/>
            <a:r>
              <a:rPr kumimoji="1" lang="zh-CN" altLang="en-US" sz="2000">
                <a:solidFill>
                  <a:schemeClr val="tx2"/>
                </a:solidFill>
                <a:latin typeface="Arial" panose="020B0604020202020204" pitchFamily="34" charset="0"/>
                <a:ea typeface="黑体" panose="02010609060101010101" pitchFamily="49" charset="-122"/>
              </a:rPr>
              <a:t>加密算法</a:t>
            </a:r>
          </a:p>
        </p:txBody>
      </p:sp>
      <p:sp>
        <p:nvSpPr>
          <p:cNvPr id="853049" name="Rectangle 57">
            <a:extLst>
              <a:ext uri="{FF2B5EF4-FFF2-40B4-BE49-F238E27FC236}">
                <a16:creationId xmlns:a16="http://schemas.microsoft.com/office/drawing/2014/main" id="{55417C8A-2413-4049-A7F6-16BD4FF293F8}"/>
              </a:ext>
            </a:extLst>
          </p:cNvPr>
          <p:cNvSpPr>
            <a:spLocks noChangeArrowheads="1"/>
          </p:cNvSpPr>
          <p:nvPr/>
        </p:nvSpPr>
        <p:spPr bwMode="auto">
          <a:xfrm>
            <a:off x="6659563" y="3402013"/>
            <a:ext cx="1277937" cy="71596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a:solidFill>
                  <a:schemeClr val="tx2"/>
                </a:solidFill>
                <a:latin typeface="Arial" pitchFamily="34" charset="0"/>
                <a:ea typeface="黑体" pitchFamily="2" charset="-122"/>
              </a:rPr>
              <a:t>D </a:t>
            </a:r>
            <a:r>
              <a:rPr kumimoji="1" lang="zh-CN" altLang="en-US" sz="20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解密算法</a:t>
            </a:r>
          </a:p>
        </p:txBody>
      </p:sp>
      <p:grpSp>
        <p:nvGrpSpPr>
          <p:cNvPr id="4128" name="Group 58">
            <a:extLst>
              <a:ext uri="{FF2B5EF4-FFF2-40B4-BE49-F238E27FC236}">
                <a16:creationId xmlns:a16="http://schemas.microsoft.com/office/drawing/2014/main" id="{0C284680-B83B-48F6-8FF9-437AACCFD1E4}"/>
              </a:ext>
            </a:extLst>
          </p:cNvPr>
          <p:cNvGrpSpPr>
            <a:grpSpLocks/>
          </p:cNvGrpSpPr>
          <p:nvPr/>
        </p:nvGrpSpPr>
        <p:grpSpPr bwMode="auto">
          <a:xfrm>
            <a:off x="8156575" y="2924175"/>
            <a:ext cx="574675" cy="620713"/>
            <a:chOff x="921" y="2412"/>
            <a:chExt cx="284" cy="265"/>
          </a:xfrm>
        </p:grpSpPr>
        <p:grpSp>
          <p:nvGrpSpPr>
            <p:cNvPr id="4132" name="Group 59">
              <a:extLst>
                <a:ext uri="{FF2B5EF4-FFF2-40B4-BE49-F238E27FC236}">
                  <a16:creationId xmlns:a16="http://schemas.microsoft.com/office/drawing/2014/main" id="{E288074F-30F4-4145-ACDE-BC293A84DBE1}"/>
                </a:ext>
              </a:extLst>
            </p:cNvPr>
            <p:cNvGrpSpPr>
              <a:grpSpLocks/>
            </p:cNvGrpSpPr>
            <p:nvPr/>
          </p:nvGrpSpPr>
          <p:grpSpPr bwMode="auto">
            <a:xfrm>
              <a:off x="928" y="2417"/>
              <a:ext cx="277" cy="260"/>
              <a:chOff x="928" y="2417"/>
              <a:chExt cx="277" cy="260"/>
            </a:xfrm>
          </p:grpSpPr>
          <p:sp>
            <p:nvSpPr>
              <p:cNvPr id="4146" name="Freeform 60">
                <a:extLst>
                  <a:ext uri="{FF2B5EF4-FFF2-40B4-BE49-F238E27FC236}">
                    <a16:creationId xmlns:a16="http://schemas.microsoft.com/office/drawing/2014/main" id="{6DEDCC39-0FCE-4857-87A0-7AC41AB4B893}"/>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7" name="Freeform 61">
                <a:extLst>
                  <a:ext uri="{FF2B5EF4-FFF2-40B4-BE49-F238E27FC236}">
                    <a16:creationId xmlns:a16="http://schemas.microsoft.com/office/drawing/2014/main" id="{6CE097A3-3E12-442B-B2E7-1AE23B1E217C}"/>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8" name="Freeform 62">
                <a:extLst>
                  <a:ext uri="{FF2B5EF4-FFF2-40B4-BE49-F238E27FC236}">
                    <a16:creationId xmlns:a16="http://schemas.microsoft.com/office/drawing/2014/main" id="{E520EDC7-A5F3-4C71-879A-260BE12C47C7}"/>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9" name="Freeform 63">
                <a:extLst>
                  <a:ext uri="{FF2B5EF4-FFF2-40B4-BE49-F238E27FC236}">
                    <a16:creationId xmlns:a16="http://schemas.microsoft.com/office/drawing/2014/main" id="{786B1EA5-761A-421E-831A-C04C90E4D515}"/>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0" name="Rectangle 64">
                <a:extLst>
                  <a:ext uri="{FF2B5EF4-FFF2-40B4-BE49-F238E27FC236}">
                    <a16:creationId xmlns:a16="http://schemas.microsoft.com/office/drawing/2014/main" id="{7208B553-560D-40EA-9986-E1329EEFEB60}"/>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51" name="Rectangle 65">
                <a:extLst>
                  <a:ext uri="{FF2B5EF4-FFF2-40B4-BE49-F238E27FC236}">
                    <a16:creationId xmlns:a16="http://schemas.microsoft.com/office/drawing/2014/main" id="{CE8BE6A9-C1B8-47E6-8C8E-868DD8B2914E}"/>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52" name="Rectangle 66">
                <a:extLst>
                  <a:ext uri="{FF2B5EF4-FFF2-40B4-BE49-F238E27FC236}">
                    <a16:creationId xmlns:a16="http://schemas.microsoft.com/office/drawing/2014/main" id="{149065F9-0B45-479E-886A-3019D639F40D}"/>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53" name="Line 67">
                <a:extLst>
                  <a:ext uri="{FF2B5EF4-FFF2-40B4-BE49-F238E27FC236}">
                    <a16:creationId xmlns:a16="http://schemas.microsoft.com/office/drawing/2014/main" id="{2B5D4B6C-8749-4826-82BE-5A1E0368AB11}"/>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54" name="Group 68">
                <a:extLst>
                  <a:ext uri="{FF2B5EF4-FFF2-40B4-BE49-F238E27FC236}">
                    <a16:creationId xmlns:a16="http://schemas.microsoft.com/office/drawing/2014/main" id="{F32257F6-912C-4F14-8AAF-1EC641B4C502}"/>
                  </a:ext>
                </a:extLst>
              </p:cNvPr>
              <p:cNvGrpSpPr>
                <a:grpSpLocks/>
              </p:cNvGrpSpPr>
              <p:nvPr/>
            </p:nvGrpSpPr>
            <p:grpSpPr bwMode="auto">
              <a:xfrm>
                <a:off x="928" y="2639"/>
                <a:ext cx="277" cy="38"/>
                <a:chOff x="928" y="2639"/>
                <a:chExt cx="277" cy="38"/>
              </a:xfrm>
            </p:grpSpPr>
            <p:sp>
              <p:nvSpPr>
                <p:cNvPr id="4155" name="Freeform 69">
                  <a:extLst>
                    <a:ext uri="{FF2B5EF4-FFF2-40B4-BE49-F238E27FC236}">
                      <a16:creationId xmlns:a16="http://schemas.microsoft.com/office/drawing/2014/main" id="{7762D425-4C12-4373-88DE-1641275ABD78}"/>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6" name="Freeform 70">
                  <a:extLst>
                    <a:ext uri="{FF2B5EF4-FFF2-40B4-BE49-F238E27FC236}">
                      <a16:creationId xmlns:a16="http://schemas.microsoft.com/office/drawing/2014/main" id="{32607F7D-184C-4B74-9239-D28BE9F5B75F}"/>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7" name="Rectangle 71">
                  <a:extLst>
                    <a:ext uri="{FF2B5EF4-FFF2-40B4-BE49-F238E27FC236}">
                      <a16:creationId xmlns:a16="http://schemas.microsoft.com/office/drawing/2014/main" id="{71A385A1-CED9-4458-A190-B2B58212C760}"/>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4133" name="Group 72">
              <a:extLst>
                <a:ext uri="{FF2B5EF4-FFF2-40B4-BE49-F238E27FC236}">
                  <a16:creationId xmlns:a16="http://schemas.microsoft.com/office/drawing/2014/main" id="{F1A8A375-05C7-40FD-9199-C8199F0F4F51}"/>
                </a:ext>
              </a:extLst>
            </p:cNvPr>
            <p:cNvGrpSpPr>
              <a:grpSpLocks/>
            </p:cNvGrpSpPr>
            <p:nvPr/>
          </p:nvGrpSpPr>
          <p:grpSpPr bwMode="auto">
            <a:xfrm>
              <a:off x="921" y="2412"/>
              <a:ext cx="277" cy="261"/>
              <a:chOff x="921" y="2412"/>
              <a:chExt cx="277" cy="261"/>
            </a:xfrm>
          </p:grpSpPr>
          <p:sp>
            <p:nvSpPr>
              <p:cNvPr id="4134" name="Freeform 73">
                <a:extLst>
                  <a:ext uri="{FF2B5EF4-FFF2-40B4-BE49-F238E27FC236}">
                    <a16:creationId xmlns:a16="http://schemas.microsoft.com/office/drawing/2014/main" id="{0DE66AD0-39D9-40CA-A790-CCC80BE75181}"/>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5" name="Freeform 74">
                <a:extLst>
                  <a:ext uri="{FF2B5EF4-FFF2-40B4-BE49-F238E27FC236}">
                    <a16:creationId xmlns:a16="http://schemas.microsoft.com/office/drawing/2014/main" id="{7A86C050-BF24-4DB5-8657-1E17C67BE256}"/>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6" name="Freeform 75">
                <a:extLst>
                  <a:ext uri="{FF2B5EF4-FFF2-40B4-BE49-F238E27FC236}">
                    <a16:creationId xmlns:a16="http://schemas.microsoft.com/office/drawing/2014/main" id="{086FA04B-4D98-467A-B141-51A723E501B3}"/>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7" name="Freeform 76">
                <a:extLst>
                  <a:ext uri="{FF2B5EF4-FFF2-40B4-BE49-F238E27FC236}">
                    <a16:creationId xmlns:a16="http://schemas.microsoft.com/office/drawing/2014/main" id="{20C6B02F-5743-4330-B594-E6EF055FA72F}"/>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8" name="Rectangle 77">
                <a:extLst>
                  <a:ext uri="{FF2B5EF4-FFF2-40B4-BE49-F238E27FC236}">
                    <a16:creationId xmlns:a16="http://schemas.microsoft.com/office/drawing/2014/main" id="{AA0EC911-7DA2-4180-B5A7-A3BF0ADE3DFF}"/>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39" name="Rectangle 78">
                <a:extLst>
                  <a:ext uri="{FF2B5EF4-FFF2-40B4-BE49-F238E27FC236}">
                    <a16:creationId xmlns:a16="http://schemas.microsoft.com/office/drawing/2014/main" id="{541AEAC9-BD41-473A-B927-28CFB68652A1}"/>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40" name="Rectangle 79">
                <a:extLst>
                  <a:ext uri="{FF2B5EF4-FFF2-40B4-BE49-F238E27FC236}">
                    <a16:creationId xmlns:a16="http://schemas.microsoft.com/office/drawing/2014/main" id="{CBA693C3-D863-4EE5-B2DE-648839E0CFF3}"/>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41" name="Line 80">
                <a:extLst>
                  <a:ext uri="{FF2B5EF4-FFF2-40B4-BE49-F238E27FC236}">
                    <a16:creationId xmlns:a16="http://schemas.microsoft.com/office/drawing/2014/main" id="{F0402E7F-9933-4668-9B30-90C009B2B169}"/>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42" name="Group 81">
                <a:extLst>
                  <a:ext uri="{FF2B5EF4-FFF2-40B4-BE49-F238E27FC236}">
                    <a16:creationId xmlns:a16="http://schemas.microsoft.com/office/drawing/2014/main" id="{63833E50-E490-43FF-99DB-9A2381710C45}"/>
                  </a:ext>
                </a:extLst>
              </p:cNvPr>
              <p:cNvGrpSpPr>
                <a:grpSpLocks/>
              </p:cNvGrpSpPr>
              <p:nvPr/>
            </p:nvGrpSpPr>
            <p:grpSpPr bwMode="auto">
              <a:xfrm>
                <a:off x="921" y="2635"/>
                <a:ext cx="277" cy="38"/>
                <a:chOff x="921" y="2635"/>
                <a:chExt cx="277" cy="38"/>
              </a:xfrm>
            </p:grpSpPr>
            <p:sp>
              <p:nvSpPr>
                <p:cNvPr id="4143" name="Freeform 82">
                  <a:extLst>
                    <a:ext uri="{FF2B5EF4-FFF2-40B4-BE49-F238E27FC236}">
                      <a16:creationId xmlns:a16="http://schemas.microsoft.com/office/drawing/2014/main" id="{12BABD96-4451-4EB1-BB47-8CABDFE609D2}"/>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4" name="Freeform 83">
                  <a:extLst>
                    <a:ext uri="{FF2B5EF4-FFF2-40B4-BE49-F238E27FC236}">
                      <a16:creationId xmlns:a16="http://schemas.microsoft.com/office/drawing/2014/main" id="{F30A8C6A-1426-4AD7-900E-03076995BE40}"/>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5" name="Rectangle 84">
                  <a:extLst>
                    <a:ext uri="{FF2B5EF4-FFF2-40B4-BE49-F238E27FC236}">
                      <a16:creationId xmlns:a16="http://schemas.microsoft.com/office/drawing/2014/main" id="{5DB321ED-836C-4205-AD64-FC139706215C}"/>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sp>
        <p:nvSpPr>
          <p:cNvPr id="4129" name="Text Box 85">
            <a:extLst>
              <a:ext uri="{FF2B5EF4-FFF2-40B4-BE49-F238E27FC236}">
                <a16:creationId xmlns:a16="http://schemas.microsoft.com/office/drawing/2014/main" id="{A551165A-B077-410D-A838-E7327E89A125}"/>
              </a:ext>
            </a:extLst>
          </p:cNvPr>
          <p:cNvSpPr txBox="1">
            <a:spLocks noChangeArrowheads="1"/>
          </p:cNvSpPr>
          <p:nvPr/>
        </p:nvSpPr>
        <p:spPr bwMode="auto">
          <a:xfrm>
            <a:off x="4175125" y="3517900"/>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因特网</a:t>
            </a:r>
          </a:p>
        </p:txBody>
      </p:sp>
      <p:sp>
        <p:nvSpPr>
          <p:cNvPr id="4130" name="Text Box 86">
            <a:extLst>
              <a:ext uri="{FF2B5EF4-FFF2-40B4-BE49-F238E27FC236}">
                <a16:creationId xmlns:a16="http://schemas.microsoft.com/office/drawing/2014/main" id="{992E8726-9939-4FAC-81E6-797859D164D0}"/>
              </a:ext>
            </a:extLst>
          </p:cNvPr>
          <p:cNvSpPr txBox="1">
            <a:spLocks noChangeArrowheads="1"/>
          </p:cNvSpPr>
          <p:nvPr/>
        </p:nvSpPr>
        <p:spPr bwMode="auto">
          <a:xfrm>
            <a:off x="7318375"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tx2"/>
                </a:solidFill>
                <a:latin typeface="Arial" panose="020B0604020202020204" pitchFamily="34" charset="0"/>
                <a:ea typeface="黑体" panose="02010609060101010101" pitchFamily="49" charset="-122"/>
              </a:rPr>
              <a:t>解密密钥 </a:t>
            </a:r>
            <a:r>
              <a:rPr kumimoji="1" lang="en-US" altLang="zh-CN" sz="2000" i="1">
                <a:solidFill>
                  <a:schemeClr val="tx2"/>
                </a:solidFill>
                <a:latin typeface="Arial" panose="020B0604020202020204" pitchFamily="34" charset="0"/>
                <a:ea typeface="黑体" panose="02010609060101010101" pitchFamily="49" charset="-122"/>
              </a:rPr>
              <a:t>K</a:t>
            </a:r>
          </a:p>
        </p:txBody>
      </p:sp>
      <p:pic>
        <p:nvPicPr>
          <p:cNvPr id="4131" name="Picture 87">
            <a:extLst>
              <a:ext uri="{FF2B5EF4-FFF2-40B4-BE49-F238E27FC236}">
                <a16:creationId xmlns:a16="http://schemas.microsoft.com/office/drawing/2014/main" id="{E37F1632-9C8A-445F-8606-E7F72A05643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998494" y="2510631"/>
            <a:ext cx="5032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614F91C-645E-4A35-BFEE-D7FA55C9A9C7}"/>
              </a:ext>
            </a:extLst>
          </p:cNvPr>
          <p:cNvSpPr>
            <a:spLocks noGrp="1" noChangeArrowheads="1"/>
          </p:cNvSpPr>
          <p:nvPr>
            <p:ph type="title"/>
          </p:nvPr>
        </p:nvSpPr>
        <p:spPr/>
        <p:txBody>
          <a:bodyPr/>
          <a:lstStyle/>
          <a:p>
            <a:pPr eaLnBrk="1" hangingPunct="1"/>
            <a:r>
              <a:rPr lang="zh-CN" altLang="en-US" sz="4200"/>
              <a:t>一些重要概念 </a:t>
            </a:r>
          </a:p>
        </p:txBody>
      </p:sp>
      <p:sp>
        <p:nvSpPr>
          <p:cNvPr id="855043" name="Rectangle 3">
            <a:extLst>
              <a:ext uri="{FF2B5EF4-FFF2-40B4-BE49-F238E27FC236}">
                <a16:creationId xmlns:a16="http://schemas.microsoft.com/office/drawing/2014/main" id="{91412FC8-3172-48C1-B7CB-5FA3241AA221}"/>
              </a:ext>
            </a:extLst>
          </p:cNvPr>
          <p:cNvSpPr>
            <a:spLocks noGrp="1" noChangeArrowheads="1"/>
          </p:cNvSpPr>
          <p:nvPr>
            <p:ph type="body" idx="1"/>
          </p:nvPr>
        </p:nvSpPr>
        <p:spPr>
          <a:xfrm>
            <a:off x="544513" y="1916113"/>
            <a:ext cx="8275637" cy="4752975"/>
          </a:xfrm>
        </p:spPr>
        <p:txBody>
          <a:bodyPr/>
          <a:lstStyle/>
          <a:p>
            <a:pPr eaLnBrk="1" hangingPunct="1"/>
            <a:r>
              <a:rPr lang="zh-CN" altLang="en-US" sz="2600">
                <a:solidFill>
                  <a:schemeClr val="hlink"/>
                </a:solidFill>
              </a:rPr>
              <a:t>密码编码学</a:t>
            </a:r>
            <a:r>
              <a:rPr lang="en-US" altLang="zh-CN" sz="2600"/>
              <a:t>(cryptography)</a:t>
            </a:r>
            <a:r>
              <a:rPr lang="zh-CN" altLang="en-US" sz="2600"/>
              <a:t>是密码体制的设计学，而</a:t>
            </a:r>
            <a:r>
              <a:rPr lang="zh-CN" altLang="en-US" sz="2600">
                <a:solidFill>
                  <a:schemeClr val="hlink"/>
                </a:solidFill>
              </a:rPr>
              <a:t>密码分析学</a:t>
            </a:r>
            <a:r>
              <a:rPr lang="en-US" altLang="zh-CN" sz="2600"/>
              <a:t>(cryptanalysis)</a:t>
            </a:r>
            <a:r>
              <a:rPr lang="zh-CN" altLang="en-US" sz="2600"/>
              <a:t>则是在未知密钥的情况下从密文推演出明文或密钥的技术。密码编码学与密码分析学合起来即为</a:t>
            </a:r>
            <a:r>
              <a:rPr lang="zh-CN" altLang="en-US" sz="2600">
                <a:solidFill>
                  <a:schemeClr val="hlink"/>
                </a:solidFill>
              </a:rPr>
              <a:t>密码学</a:t>
            </a:r>
            <a:r>
              <a:rPr lang="en-US" altLang="zh-CN" sz="2600"/>
              <a:t>(cryptology)</a:t>
            </a:r>
            <a:r>
              <a:rPr lang="zh-CN" altLang="en-US" sz="2600"/>
              <a:t>。</a:t>
            </a:r>
          </a:p>
          <a:p>
            <a:pPr eaLnBrk="1" hangingPunct="1"/>
            <a:r>
              <a:rPr lang="zh-CN" altLang="en-US" sz="2600"/>
              <a:t>如果不论截取者获得了多少密文，但在密文中都没有足够的信息来唯一地确定出对应的明文，则这一密码体制称为</a:t>
            </a:r>
            <a:r>
              <a:rPr lang="zh-CN" altLang="en-US" sz="2600">
                <a:solidFill>
                  <a:schemeClr val="hlink"/>
                </a:solidFill>
              </a:rPr>
              <a:t>无条件安全的</a:t>
            </a:r>
            <a:r>
              <a:rPr lang="zh-CN" altLang="en-US" sz="2600"/>
              <a:t>，或称为</a:t>
            </a:r>
            <a:r>
              <a:rPr lang="zh-CN" altLang="en-US" sz="2600">
                <a:solidFill>
                  <a:schemeClr val="hlink"/>
                </a:solidFill>
              </a:rPr>
              <a:t>理论上是不可破的</a:t>
            </a:r>
            <a:r>
              <a:rPr lang="zh-CN" altLang="en-US" sz="2600"/>
              <a:t>。</a:t>
            </a:r>
          </a:p>
          <a:p>
            <a:pPr eaLnBrk="1" hangingPunct="1"/>
            <a:r>
              <a:rPr lang="zh-CN" altLang="en-US" sz="2600"/>
              <a:t>如果密码体制中的密码不能被可使用的计算资源破译，则这一密码体制称为在</a:t>
            </a:r>
            <a:r>
              <a:rPr lang="zh-CN" altLang="en-US" sz="2600">
                <a:solidFill>
                  <a:schemeClr val="hlink"/>
                </a:solidFill>
              </a:rPr>
              <a:t>计算上是安全的</a:t>
            </a:r>
            <a:r>
              <a:rPr lang="zh-CN" altLang="en-US" sz="260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5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6966836-CFF7-46EB-AB18-DAE2249B2B99}"/>
              </a:ext>
            </a:extLst>
          </p:cNvPr>
          <p:cNvSpPr>
            <a:spLocks noGrp="1" noChangeArrowheads="1"/>
          </p:cNvSpPr>
          <p:nvPr>
            <p:ph type="title"/>
          </p:nvPr>
        </p:nvSpPr>
        <p:spPr>
          <a:xfrm>
            <a:off x="468313" y="692150"/>
            <a:ext cx="6856412" cy="768350"/>
          </a:xfrm>
        </p:spPr>
        <p:txBody>
          <a:bodyPr/>
          <a:lstStyle/>
          <a:p>
            <a:pPr eaLnBrk="1" hangingPunct="1"/>
            <a:r>
              <a:rPr lang="en-US" altLang="zh-CN">
                <a:ea typeface="Arial Unicode MS" pitchFamily="34" charset="-122"/>
              </a:rPr>
              <a:t>Network Security</a:t>
            </a:r>
            <a:endParaRPr lang="en-US" altLang="zh-CN"/>
          </a:p>
        </p:txBody>
      </p:sp>
      <p:sp>
        <p:nvSpPr>
          <p:cNvPr id="22531" name="Rectangle 3">
            <a:extLst>
              <a:ext uri="{FF2B5EF4-FFF2-40B4-BE49-F238E27FC236}">
                <a16:creationId xmlns:a16="http://schemas.microsoft.com/office/drawing/2014/main" id="{4A443BB4-3F98-447A-AE49-054F396AFADB}"/>
              </a:ext>
            </a:extLst>
          </p:cNvPr>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anose="05000000000000000000" pitchFamily="2" charset="2"/>
              <a:buChar char="p"/>
            </a:pPr>
            <a:r>
              <a:rPr lang="zh-CN" altLang="en-US" sz="2800"/>
              <a:t>网络安全问题概述</a:t>
            </a:r>
          </a:p>
          <a:p>
            <a:pPr eaLnBrk="1" hangingPunct="1">
              <a:lnSpc>
                <a:spcPct val="130000"/>
              </a:lnSpc>
              <a:buFont typeface="Wingdings" panose="05000000000000000000" pitchFamily="2" charset="2"/>
              <a:buChar char="p"/>
            </a:pPr>
            <a:r>
              <a:rPr lang="zh-CN" altLang="en-US" sz="2800"/>
              <a:t>一般的数据加密模型</a:t>
            </a:r>
          </a:p>
          <a:p>
            <a:pPr eaLnBrk="1" hangingPunct="1">
              <a:lnSpc>
                <a:spcPct val="130000"/>
              </a:lnSpc>
              <a:buFont typeface="Wingdings" panose="05000000000000000000" pitchFamily="2" charset="2"/>
              <a:buChar char="p"/>
            </a:pPr>
            <a:r>
              <a:rPr lang="zh-CN" altLang="en-US" sz="2800" b="1">
                <a:solidFill>
                  <a:schemeClr val="hlink"/>
                </a:solidFill>
              </a:rPr>
              <a:t>对称密钥和公钥密码体制</a:t>
            </a:r>
          </a:p>
          <a:p>
            <a:pPr eaLnBrk="1" hangingPunct="1">
              <a:lnSpc>
                <a:spcPct val="130000"/>
              </a:lnSpc>
              <a:buFont typeface="Wingdings" panose="05000000000000000000" pitchFamily="2" charset="2"/>
              <a:buChar char="p"/>
            </a:pPr>
            <a:r>
              <a:rPr lang="zh-CN" altLang="en-US" sz="2800"/>
              <a:t>数字签名</a:t>
            </a:r>
          </a:p>
          <a:p>
            <a:pPr eaLnBrk="1" hangingPunct="1">
              <a:lnSpc>
                <a:spcPct val="130000"/>
              </a:lnSpc>
              <a:buFont typeface="Wingdings" panose="05000000000000000000" pitchFamily="2" charset="2"/>
              <a:buChar char="p"/>
            </a:pPr>
            <a:r>
              <a:rPr lang="zh-CN" altLang="en-US" sz="2800"/>
              <a:t>防火墙</a:t>
            </a:r>
          </a:p>
          <a:p>
            <a:pPr lvl="1" eaLnBrk="1" hangingPunct="1">
              <a:lnSpc>
                <a:spcPct val="130000"/>
              </a:lnSpc>
              <a:buFont typeface="Wingdings" panose="05000000000000000000" pitchFamily="2" charset="2"/>
              <a:buChar char="p"/>
            </a:pPr>
            <a:r>
              <a:rPr lang="zh-CN" altLang="en-US" sz="2800"/>
              <a:t>访问控制列表</a:t>
            </a:r>
            <a:r>
              <a:rPr lang="en-US" altLang="zh-CN" sz="2800"/>
              <a:t>ACL</a:t>
            </a:r>
          </a:p>
          <a:p>
            <a:pPr eaLnBrk="1" hangingPunct="1">
              <a:lnSpc>
                <a:spcPct val="130000"/>
              </a:lnSpc>
              <a:buFont typeface="Wingdings" panose="05000000000000000000" pitchFamily="2" charset="2"/>
              <a:buChar char="p"/>
            </a:pPr>
            <a:endParaRPr lang="en-US" altLang="zh-CN" sz="2800"/>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F8AADC0-E9D9-4260-9697-320395E04677}"/>
              </a:ext>
            </a:extLst>
          </p:cNvPr>
          <p:cNvSpPr>
            <a:spLocks noGrp="1" noChangeArrowheads="1"/>
          </p:cNvSpPr>
          <p:nvPr>
            <p:ph type="title"/>
          </p:nvPr>
        </p:nvSpPr>
        <p:spPr>
          <a:xfrm>
            <a:off x="611188" y="620713"/>
            <a:ext cx="8281987" cy="863600"/>
          </a:xfrm>
        </p:spPr>
        <p:txBody>
          <a:bodyPr/>
          <a:lstStyle/>
          <a:p>
            <a:pPr eaLnBrk="1" hangingPunct="1"/>
            <a:br>
              <a:rPr lang="en-US" altLang="zh-CN"/>
            </a:br>
            <a:r>
              <a:rPr lang="zh-CN" altLang="en-US" sz="3400"/>
              <a:t>对称密钥密码体制</a:t>
            </a:r>
            <a:r>
              <a:rPr lang="zh-CN" altLang="en-US"/>
              <a:t> </a:t>
            </a:r>
          </a:p>
        </p:txBody>
      </p:sp>
      <p:sp>
        <p:nvSpPr>
          <p:cNvPr id="857091" name="Rectangle 3">
            <a:extLst>
              <a:ext uri="{FF2B5EF4-FFF2-40B4-BE49-F238E27FC236}">
                <a16:creationId xmlns:a16="http://schemas.microsoft.com/office/drawing/2014/main" id="{22E3A432-CF7D-4550-812C-13B756EBA899}"/>
              </a:ext>
            </a:extLst>
          </p:cNvPr>
          <p:cNvSpPr>
            <a:spLocks noGrp="1" noChangeArrowheads="1"/>
          </p:cNvSpPr>
          <p:nvPr>
            <p:ph type="body" idx="1"/>
          </p:nvPr>
        </p:nvSpPr>
        <p:spPr>
          <a:xfrm>
            <a:off x="900113" y="1906588"/>
            <a:ext cx="7920037" cy="4475162"/>
          </a:xfrm>
        </p:spPr>
        <p:txBody>
          <a:bodyPr/>
          <a:lstStyle/>
          <a:p>
            <a:pPr eaLnBrk="1" hangingPunct="1"/>
            <a:r>
              <a:rPr lang="zh-CN" altLang="en-US"/>
              <a:t>所谓常规密钥密码体制，即加密密钥与解密密钥是</a:t>
            </a:r>
            <a:r>
              <a:rPr lang="zh-CN" altLang="en-US">
                <a:solidFill>
                  <a:schemeClr val="hlink"/>
                </a:solidFill>
              </a:rPr>
              <a:t>相同的</a:t>
            </a:r>
            <a:r>
              <a:rPr lang="zh-CN" altLang="en-US"/>
              <a:t>密码体制。</a:t>
            </a:r>
          </a:p>
          <a:p>
            <a:pPr eaLnBrk="1" hangingPunct="1"/>
            <a:r>
              <a:rPr lang="zh-CN" altLang="en-US"/>
              <a:t>这种加密系统又称为</a:t>
            </a:r>
            <a:r>
              <a:rPr lang="zh-CN" altLang="en-US">
                <a:solidFill>
                  <a:schemeClr val="hlink"/>
                </a:solidFill>
              </a:rPr>
              <a:t>对称密钥系统</a:t>
            </a:r>
            <a:r>
              <a:rPr lang="zh-CN" altLang="en-US"/>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99C9344-E0B5-49C1-B67B-0FBDB310A366}"/>
              </a:ext>
            </a:extLst>
          </p:cNvPr>
          <p:cNvSpPr>
            <a:spLocks noGrp="1" noChangeArrowheads="1"/>
          </p:cNvSpPr>
          <p:nvPr>
            <p:ph type="title"/>
          </p:nvPr>
        </p:nvSpPr>
        <p:spPr/>
        <p:txBody>
          <a:bodyPr/>
          <a:lstStyle/>
          <a:p>
            <a:pPr eaLnBrk="1" hangingPunct="1"/>
            <a:r>
              <a:rPr lang="zh-CN" altLang="en-US"/>
              <a:t>数据加密标准 </a:t>
            </a:r>
            <a:r>
              <a:rPr lang="en-US" altLang="zh-CN"/>
              <a:t>DES</a:t>
            </a:r>
          </a:p>
        </p:txBody>
      </p:sp>
      <p:sp>
        <p:nvSpPr>
          <p:cNvPr id="859139" name="Rectangle 3">
            <a:extLst>
              <a:ext uri="{FF2B5EF4-FFF2-40B4-BE49-F238E27FC236}">
                <a16:creationId xmlns:a16="http://schemas.microsoft.com/office/drawing/2014/main" id="{B2443A2B-869B-4195-A43F-0702E3E1A92F}"/>
              </a:ext>
            </a:extLst>
          </p:cNvPr>
          <p:cNvSpPr>
            <a:spLocks noGrp="1" noChangeArrowheads="1"/>
          </p:cNvSpPr>
          <p:nvPr>
            <p:ph type="body" idx="1"/>
          </p:nvPr>
        </p:nvSpPr>
        <p:spPr>
          <a:xfrm>
            <a:off x="684213" y="1989138"/>
            <a:ext cx="7991475" cy="4535487"/>
          </a:xfrm>
        </p:spPr>
        <p:txBody>
          <a:bodyPr/>
          <a:lstStyle/>
          <a:p>
            <a:pPr eaLnBrk="1" hangingPunct="1">
              <a:lnSpc>
                <a:spcPct val="95000"/>
              </a:lnSpc>
            </a:pPr>
            <a:r>
              <a:rPr lang="zh-CN" altLang="en-US" sz="2600"/>
              <a:t>数据加密标准 </a:t>
            </a:r>
            <a:r>
              <a:rPr lang="en-US" altLang="zh-CN" sz="2600"/>
              <a:t>DES </a:t>
            </a:r>
            <a:r>
              <a:rPr lang="zh-CN" altLang="en-US" sz="2600"/>
              <a:t>属于常规密钥密码体制，是一种分组密码。</a:t>
            </a:r>
          </a:p>
          <a:p>
            <a:pPr eaLnBrk="1" hangingPunct="1">
              <a:lnSpc>
                <a:spcPct val="95000"/>
              </a:lnSpc>
            </a:pPr>
            <a:r>
              <a:rPr lang="zh-CN" altLang="en-US" sz="2600"/>
              <a:t>在加密前，先对整个明文进行分组。每一个组长为 </a:t>
            </a:r>
            <a:r>
              <a:rPr lang="en-US" altLang="zh-CN" sz="2600"/>
              <a:t>64 </a:t>
            </a:r>
            <a:r>
              <a:rPr lang="zh-CN" altLang="en-US" sz="2600"/>
              <a:t>位。</a:t>
            </a:r>
          </a:p>
          <a:p>
            <a:pPr eaLnBrk="1" hangingPunct="1">
              <a:lnSpc>
                <a:spcPct val="95000"/>
              </a:lnSpc>
            </a:pPr>
            <a:r>
              <a:rPr lang="zh-CN" altLang="en-US" sz="2600"/>
              <a:t>然后对每一个 </a:t>
            </a:r>
            <a:r>
              <a:rPr lang="en-US" altLang="zh-CN" sz="2600"/>
              <a:t>64 </a:t>
            </a:r>
            <a:r>
              <a:rPr lang="zh-CN" altLang="en-US" sz="2600"/>
              <a:t>位 二进制数据进行加密处理，产生一组 </a:t>
            </a:r>
            <a:r>
              <a:rPr lang="en-US" altLang="zh-CN" sz="2600"/>
              <a:t>64 </a:t>
            </a:r>
            <a:r>
              <a:rPr lang="zh-CN" altLang="en-US" sz="2600"/>
              <a:t>位密文数据。</a:t>
            </a:r>
          </a:p>
          <a:p>
            <a:pPr eaLnBrk="1" hangingPunct="1">
              <a:lnSpc>
                <a:spcPct val="95000"/>
              </a:lnSpc>
            </a:pPr>
            <a:r>
              <a:rPr lang="zh-CN" altLang="en-US" sz="2600"/>
              <a:t>最后将各组密文串接起来，即得出整个的密文。</a:t>
            </a:r>
          </a:p>
          <a:p>
            <a:pPr eaLnBrk="1" hangingPunct="1">
              <a:lnSpc>
                <a:spcPct val="95000"/>
              </a:lnSpc>
            </a:pPr>
            <a:r>
              <a:rPr lang="zh-CN" altLang="en-US" sz="2600"/>
              <a:t>使用的密钥为 </a:t>
            </a:r>
            <a:r>
              <a:rPr lang="en-US" altLang="zh-CN" sz="2600"/>
              <a:t>64 </a:t>
            </a:r>
            <a:r>
              <a:rPr lang="zh-CN" altLang="en-US" sz="2600"/>
              <a:t>位（实际密钥长度为 </a:t>
            </a:r>
            <a:r>
              <a:rPr lang="en-US" altLang="zh-CN" sz="2600"/>
              <a:t>56 </a:t>
            </a:r>
            <a:r>
              <a:rPr lang="zh-CN" altLang="en-US" sz="2600"/>
              <a:t>位，有 </a:t>
            </a:r>
            <a:r>
              <a:rPr lang="en-US" altLang="zh-CN" sz="2600"/>
              <a:t>8 </a:t>
            </a:r>
            <a:r>
              <a:rPr lang="zh-CN" altLang="en-US" sz="2600"/>
              <a:t>位用于奇偶校验</a:t>
            </a:r>
            <a:r>
              <a:rPr lang="en-US" altLang="zh-CN" sz="2600"/>
              <a:t>)</a:t>
            </a:r>
            <a:r>
              <a:rPr lang="zh-CN" altLang="en-US" sz="260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9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91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91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9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A1A5403-8891-47E3-B1C1-9290CA7508D7}"/>
              </a:ext>
            </a:extLst>
          </p:cNvPr>
          <p:cNvSpPr>
            <a:spLocks noGrp="1" noChangeArrowheads="1"/>
          </p:cNvSpPr>
          <p:nvPr>
            <p:ph type="title"/>
          </p:nvPr>
        </p:nvSpPr>
        <p:spPr/>
        <p:txBody>
          <a:bodyPr/>
          <a:lstStyle/>
          <a:p>
            <a:pPr eaLnBrk="1" hangingPunct="1"/>
            <a:r>
              <a:rPr lang="en-US" altLang="zh-CN" sz="4200"/>
              <a:t>DES</a:t>
            </a:r>
            <a:r>
              <a:rPr lang="en-US" altLang="zh-CN" sz="4200" b="1"/>
              <a:t> </a:t>
            </a:r>
            <a:r>
              <a:rPr lang="zh-CN" altLang="en-US" sz="4200"/>
              <a:t>的保密性</a:t>
            </a:r>
          </a:p>
        </p:txBody>
      </p:sp>
      <p:sp>
        <p:nvSpPr>
          <p:cNvPr id="861187" name="Rectangle 3">
            <a:extLst>
              <a:ext uri="{FF2B5EF4-FFF2-40B4-BE49-F238E27FC236}">
                <a16:creationId xmlns:a16="http://schemas.microsoft.com/office/drawing/2014/main" id="{D05357D5-599F-4B84-8872-84639F5F8B4B}"/>
              </a:ext>
            </a:extLst>
          </p:cNvPr>
          <p:cNvSpPr>
            <a:spLocks noGrp="1" noChangeArrowheads="1"/>
          </p:cNvSpPr>
          <p:nvPr>
            <p:ph type="body" idx="1"/>
          </p:nvPr>
        </p:nvSpPr>
        <p:spPr>
          <a:xfrm>
            <a:off x="468313" y="1844675"/>
            <a:ext cx="7772400" cy="4608513"/>
          </a:xfrm>
        </p:spPr>
        <p:txBody>
          <a:bodyPr/>
          <a:lstStyle/>
          <a:p>
            <a:pPr eaLnBrk="1" hangingPunct="1"/>
            <a:r>
              <a:rPr lang="en-US" altLang="zh-CN" sz="2600"/>
              <a:t>DES</a:t>
            </a:r>
            <a:r>
              <a:rPr lang="en-US" altLang="zh-CN" sz="2600" b="1"/>
              <a:t> </a:t>
            </a:r>
            <a:r>
              <a:rPr lang="zh-CN" altLang="en-US" sz="2600"/>
              <a:t>的保密性仅取决于对密钥的保密，而算法是公开的。尽管人们在破译 </a:t>
            </a:r>
            <a:r>
              <a:rPr lang="en-US" altLang="zh-CN" sz="2600"/>
              <a:t>DES </a:t>
            </a:r>
            <a:r>
              <a:rPr lang="zh-CN" altLang="en-US" sz="2600"/>
              <a:t>方面取得了许多进展，但至今仍未能找到比穷举搜索密钥更有效的方法。</a:t>
            </a:r>
          </a:p>
          <a:p>
            <a:pPr eaLnBrk="1" hangingPunct="1"/>
            <a:r>
              <a:rPr lang="en-US" altLang="zh-CN" sz="2600"/>
              <a:t>DES </a:t>
            </a:r>
            <a:r>
              <a:rPr lang="zh-CN" altLang="en-US" sz="2600"/>
              <a:t>是世界上第一个公认的实用密码算法标准，它曾对密码学的发展做出了重大贡献。</a:t>
            </a:r>
          </a:p>
          <a:p>
            <a:pPr eaLnBrk="1" hangingPunct="1"/>
            <a:r>
              <a:rPr lang="zh-CN" altLang="en-US" sz="2600"/>
              <a:t>目前较为严重的问题是 </a:t>
            </a:r>
            <a:r>
              <a:rPr lang="en-US" altLang="zh-CN" sz="2600"/>
              <a:t>DES </a:t>
            </a:r>
            <a:r>
              <a:rPr lang="zh-CN" altLang="en-US" sz="2600"/>
              <a:t>的密钥的长度。</a:t>
            </a:r>
          </a:p>
          <a:p>
            <a:pPr eaLnBrk="1" hangingPunct="1"/>
            <a:r>
              <a:rPr lang="zh-CN" altLang="en-US" sz="2600"/>
              <a:t>现在已经设计出来搜索 </a:t>
            </a:r>
            <a:r>
              <a:rPr lang="en-US" altLang="zh-CN" sz="2600"/>
              <a:t>DES </a:t>
            </a:r>
            <a:r>
              <a:rPr lang="zh-CN" altLang="en-US" sz="2600"/>
              <a:t>密钥的专用芯片。</a:t>
            </a:r>
            <a:r>
              <a:rPr lang="zh-CN" altLang="en-US"/>
              <a:t>  </a:t>
            </a:r>
            <a:r>
              <a:rPr lang="zh-CN" altLang="en-US" sz="260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1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1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1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930390A-E7D8-4DE0-B467-A6F70870E05D}"/>
              </a:ext>
            </a:extLst>
          </p:cNvPr>
          <p:cNvSpPr>
            <a:spLocks noGrp="1" noChangeArrowheads="1"/>
          </p:cNvSpPr>
          <p:nvPr>
            <p:ph type="title"/>
          </p:nvPr>
        </p:nvSpPr>
        <p:spPr/>
        <p:txBody>
          <a:bodyPr/>
          <a:lstStyle/>
          <a:p>
            <a:pPr eaLnBrk="1" hangingPunct="1"/>
            <a:r>
              <a:rPr lang="zh-CN" altLang="en-US" sz="4200"/>
              <a:t>公钥密码体制</a:t>
            </a:r>
            <a:endParaRPr lang="zh-CN" altLang="en-US"/>
          </a:p>
        </p:txBody>
      </p:sp>
      <p:sp>
        <p:nvSpPr>
          <p:cNvPr id="863235" name="Rectangle 3">
            <a:extLst>
              <a:ext uri="{FF2B5EF4-FFF2-40B4-BE49-F238E27FC236}">
                <a16:creationId xmlns:a16="http://schemas.microsoft.com/office/drawing/2014/main" id="{03603EE0-A2B1-4665-BB72-190614A3B271}"/>
              </a:ext>
            </a:extLst>
          </p:cNvPr>
          <p:cNvSpPr>
            <a:spLocks noGrp="1" noChangeArrowheads="1"/>
          </p:cNvSpPr>
          <p:nvPr>
            <p:ph type="body" idx="1"/>
          </p:nvPr>
        </p:nvSpPr>
        <p:spPr>
          <a:xfrm>
            <a:off x="468313" y="1844675"/>
            <a:ext cx="8347075" cy="4679950"/>
          </a:xfrm>
        </p:spPr>
        <p:txBody>
          <a:bodyPr/>
          <a:lstStyle/>
          <a:p>
            <a:pPr eaLnBrk="1" hangingPunct="1">
              <a:lnSpc>
                <a:spcPct val="90000"/>
              </a:lnSpc>
            </a:pPr>
            <a:r>
              <a:rPr lang="zh-CN" altLang="en-US"/>
              <a:t>公钥密码体制使用</a:t>
            </a:r>
            <a:r>
              <a:rPr lang="zh-CN" altLang="en-US">
                <a:solidFill>
                  <a:schemeClr val="hlink"/>
                </a:solidFill>
              </a:rPr>
              <a:t>不同的加密密钥与解密密钥</a:t>
            </a:r>
            <a:r>
              <a:rPr lang="zh-CN" altLang="en-US"/>
              <a:t>，是一种</a:t>
            </a:r>
            <a:r>
              <a:rPr lang="zh-CN" altLang="en-US">
                <a:latin typeface="Arial" panose="020B0604020202020204" pitchFamily="34" charset="0"/>
              </a:rPr>
              <a:t>“</a:t>
            </a:r>
            <a:r>
              <a:rPr lang="zh-CN" altLang="en-US"/>
              <a:t>由已知加密密钥推导出解密密钥在计算上是不可行的</a:t>
            </a:r>
            <a:r>
              <a:rPr lang="zh-CN" altLang="en-US">
                <a:latin typeface="Arial" panose="020B0604020202020204" pitchFamily="34" charset="0"/>
              </a:rPr>
              <a:t>”</a:t>
            </a:r>
            <a:r>
              <a:rPr lang="zh-CN" altLang="en-US"/>
              <a:t>密码体制。 </a:t>
            </a:r>
          </a:p>
          <a:p>
            <a:pPr eaLnBrk="1" hangingPunct="1">
              <a:lnSpc>
                <a:spcPct val="90000"/>
              </a:lnSpc>
            </a:pPr>
            <a:r>
              <a:rPr lang="zh-CN" altLang="en-US"/>
              <a:t>公钥密码体制的产生主要是因为两个方面的原因，一是由于常规密钥密码体制的密钥分配问题，另一是由于对数字签名的需求。</a:t>
            </a:r>
          </a:p>
          <a:p>
            <a:pPr eaLnBrk="1" hangingPunct="1">
              <a:lnSpc>
                <a:spcPct val="90000"/>
              </a:lnSpc>
            </a:pPr>
            <a:r>
              <a:rPr lang="zh-CN" altLang="en-US"/>
              <a:t>现有最著名的公钥密码体制是</a:t>
            </a:r>
            <a:r>
              <a:rPr lang="en-US" altLang="zh-CN"/>
              <a:t>RSA </a:t>
            </a:r>
            <a:r>
              <a:rPr lang="zh-CN" altLang="en-US"/>
              <a:t>体制，它基于数论中大数分解问题的体制，由美国三位科学家 </a:t>
            </a:r>
            <a:r>
              <a:rPr lang="en-US" altLang="zh-CN"/>
              <a:t>Rivest, Shamir </a:t>
            </a:r>
            <a:r>
              <a:rPr lang="zh-CN" altLang="en-US"/>
              <a:t>和 </a:t>
            </a:r>
            <a:r>
              <a:rPr lang="en-US" altLang="zh-CN"/>
              <a:t>Adleman </a:t>
            </a:r>
            <a:r>
              <a:rPr lang="zh-CN" altLang="en-US"/>
              <a:t>于 </a:t>
            </a:r>
            <a:r>
              <a:rPr lang="en-US" altLang="zh-CN"/>
              <a:t>1976 </a:t>
            </a:r>
            <a:r>
              <a:rPr lang="zh-CN" altLang="en-US"/>
              <a:t>年提出并在 </a:t>
            </a:r>
            <a:r>
              <a:rPr lang="en-US" altLang="zh-CN"/>
              <a:t>1978 </a:t>
            </a:r>
            <a:r>
              <a:rPr lang="zh-CN" altLang="en-US"/>
              <a:t>年正式发表。</a:t>
            </a:r>
          </a:p>
          <a:p>
            <a:pPr eaLnBrk="1" hangingPunct="1">
              <a:lnSpc>
                <a:spcPct val="90000"/>
              </a:lnSpc>
            </a:pPr>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3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3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9982E92B-4393-49C4-AF47-C4173FA7C933}"/>
              </a:ext>
            </a:extLst>
          </p:cNvPr>
          <p:cNvSpPr>
            <a:spLocks noGrp="1" noChangeArrowheads="1"/>
          </p:cNvSpPr>
          <p:nvPr>
            <p:ph type="title"/>
          </p:nvPr>
        </p:nvSpPr>
        <p:spPr>
          <a:xfrm>
            <a:off x="574675" y="304800"/>
            <a:ext cx="7504113" cy="1216025"/>
          </a:xfrm>
        </p:spPr>
        <p:txBody>
          <a:bodyPr/>
          <a:lstStyle/>
          <a:p>
            <a:pPr eaLnBrk="1" hangingPunct="1"/>
            <a:r>
              <a:rPr lang="zh-CN" altLang="en-US"/>
              <a:t>公钥密码体制 </a:t>
            </a:r>
          </a:p>
        </p:txBody>
      </p:sp>
      <p:sp>
        <p:nvSpPr>
          <p:cNvPr id="5124" name="Text Box 3">
            <a:extLst>
              <a:ext uri="{FF2B5EF4-FFF2-40B4-BE49-F238E27FC236}">
                <a16:creationId xmlns:a16="http://schemas.microsoft.com/office/drawing/2014/main" id="{64D1B567-B343-4FDC-AD40-94BC3C631626}"/>
              </a:ext>
            </a:extLst>
          </p:cNvPr>
          <p:cNvSpPr txBox="1">
            <a:spLocks noChangeArrowheads="1"/>
          </p:cNvSpPr>
          <p:nvPr/>
        </p:nvSpPr>
        <p:spPr bwMode="auto">
          <a:xfrm>
            <a:off x="2490788" y="357187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密文</a:t>
            </a:r>
            <a:r>
              <a:rPr kumimoji="1" lang="en-US" altLang="zh-CN" sz="2400" i="1">
                <a:solidFill>
                  <a:schemeClr val="tx2"/>
                </a:solidFill>
                <a:latin typeface="Arial" panose="020B0604020202020204" pitchFamily="34" charset="0"/>
                <a:ea typeface="黑体" panose="02010609060101010101" pitchFamily="49" charset="-122"/>
              </a:rPr>
              <a:t>Y</a:t>
            </a:r>
            <a:r>
              <a:rPr kumimoji="1" lang="en-US" altLang="zh-CN" sz="2400">
                <a:solidFill>
                  <a:schemeClr val="tx2"/>
                </a:solidFill>
                <a:latin typeface="Arial" panose="020B0604020202020204" pitchFamily="34" charset="0"/>
                <a:ea typeface="黑体" panose="02010609060101010101" pitchFamily="49" charset="-122"/>
              </a:rPr>
              <a:t> </a:t>
            </a:r>
          </a:p>
        </p:txBody>
      </p:sp>
      <p:sp>
        <p:nvSpPr>
          <p:cNvPr id="5125" name="Line 4">
            <a:extLst>
              <a:ext uri="{FF2B5EF4-FFF2-40B4-BE49-F238E27FC236}">
                <a16:creationId xmlns:a16="http://schemas.microsoft.com/office/drawing/2014/main" id="{165826BA-F5BA-4B4B-9C90-1A9ACA40EDC8}"/>
              </a:ext>
            </a:extLst>
          </p:cNvPr>
          <p:cNvSpPr>
            <a:spLocks noChangeShapeType="1"/>
          </p:cNvSpPr>
          <p:nvPr/>
        </p:nvSpPr>
        <p:spPr bwMode="auto">
          <a:xfrm flipV="1">
            <a:off x="2074863" y="4068763"/>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873477" name="Rectangle 5">
            <a:extLst>
              <a:ext uri="{FF2B5EF4-FFF2-40B4-BE49-F238E27FC236}">
                <a16:creationId xmlns:a16="http://schemas.microsoft.com/office/drawing/2014/main" id="{D55C0925-EC1B-4E10-BC82-ADF648DAA7C9}"/>
              </a:ext>
            </a:extLst>
          </p:cNvPr>
          <p:cNvSpPr>
            <a:spLocks noChangeArrowheads="1"/>
          </p:cNvSpPr>
          <p:nvPr/>
        </p:nvSpPr>
        <p:spPr bwMode="auto">
          <a:xfrm>
            <a:off x="1182688" y="3592513"/>
            <a:ext cx="1292225" cy="785812"/>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400" i="1">
                <a:solidFill>
                  <a:schemeClr val="tx2"/>
                </a:solidFill>
                <a:latin typeface="Arial" pitchFamily="34" charset="0"/>
                <a:ea typeface="黑体" pitchFamily="2" charset="-122"/>
              </a:rPr>
              <a:t>E</a:t>
            </a:r>
            <a:r>
              <a:rPr kumimoji="1" lang="en-US" altLang="zh-CN" sz="2400">
                <a:solidFill>
                  <a:schemeClr val="tx2"/>
                </a:solidFill>
                <a:latin typeface="Arial" pitchFamily="34" charset="0"/>
                <a:ea typeface="黑体" pitchFamily="2" charset="-122"/>
              </a:rPr>
              <a:t> </a:t>
            </a:r>
            <a:r>
              <a:rPr kumimoji="1" lang="zh-CN" altLang="en-US" sz="24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加密算法</a:t>
            </a:r>
          </a:p>
        </p:txBody>
      </p:sp>
      <p:sp>
        <p:nvSpPr>
          <p:cNvPr id="873478" name="Rectangle 6">
            <a:extLst>
              <a:ext uri="{FF2B5EF4-FFF2-40B4-BE49-F238E27FC236}">
                <a16:creationId xmlns:a16="http://schemas.microsoft.com/office/drawing/2014/main" id="{2E29681D-CBC5-421E-949C-D439F51A412D}"/>
              </a:ext>
            </a:extLst>
          </p:cNvPr>
          <p:cNvSpPr>
            <a:spLocks noChangeArrowheads="1"/>
          </p:cNvSpPr>
          <p:nvPr/>
        </p:nvSpPr>
        <p:spPr bwMode="auto">
          <a:xfrm>
            <a:off x="6615113" y="3592513"/>
            <a:ext cx="1295400" cy="78581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a:solidFill>
                  <a:schemeClr val="tx2"/>
                </a:solidFill>
                <a:latin typeface="Arial" pitchFamily="34" charset="0"/>
                <a:ea typeface="黑体" pitchFamily="2" charset="-122"/>
              </a:rPr>
              <a:t>D </a:t>
            </a:r>
            <a:r>
              <a:rPr kumimoji="1" lang="zh-CN" altLang="en-US" sz="20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解密算法</a:t>
            </a:r>
          </a:p>
        </p:txBody>
      </p:sp>
      <p:sp>
        <p:nvSpPr>
          <p:cNvPr id="5128" name="Line 7">
            <a:extLst>
              <a:ext uri="{FF2B5EF4-FFF2-40B4-BE49-F238E27FC236}">
                <a16:creationId xmlns:a16="http://schemas.microsoft.com/office/drawing/2014/main" id="{B7208AF3-38CC-4400-8900-9585FEF97870}"/>
              </a:ext>
            </a:extLst>
          </p:cNvPr>
          <p:cNvSpPr>
            <a:spLocks noChangeShapeType="1"/>
          </p:cNvSpPr>
          <p:nvPr/>
        </p:nvSpPr>
        <p:spPr bwMode="auto">
          <a:xfrm flipV="1">
            <a:off x="5284788" y="4068763"/>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29" name="Text Box 8">
            <a:extLst>
              <a:ext uri="{FF2B5EF4-FFF2-40B4-BE49-F238E27FC236}">
                <a16:creationId xmlns:a16="http://schemas.microsoft.com/office/drawing/2014/main" id="{C8542D11-48E8-4C21-930D-33103612B7E4}"/>
              </a:ext>
            </a:extLst>
          </p:cNvPr>
          <p:cNvSpPr txBox="1">
            <a:spLocks noChangeArrowheads="1"/>
          </p:cNvSpPr>
          <p:nvPr/>
        </p:nvSpPr>
        <p:spPr bwMode="auto">
          <a:xfrm>
            <a:off x="1116013" y="28241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加密</a:t>
            </a:r>
          </a:p>
        </p:txBody>
      </p:sp>
      <p:sp>
        <p:nvSpPr>
          <p:cNvPr id="5130" name="Text Box 9">
            <a:extLst>
              <a:ext uri="{FF2B5EF4-FFF2-40B4-BE49-F238E27FC236}">
                <a16:creationId xmlns:a16="http://schemas.microsoft.com/office/drawing/2014/main" id="{E5C999AB-5BBB-4FF6-AA91-400B1915959C}"/>
              </a:ext>
            </a:extLst>
          </p:cNvPr>
          <p:cNvSpPr txBox="1">
            <a:spLocks noChangeArrowheads="1"/>
          </p:cNvSpPr>
          <p:nvPr/>
        </p:nvSpPr>
        <p:spPr bwMode="auto">
          <a:xfrm>
            <a:off x="6519863" y="28241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解密</a:t>
            </a:r>
          </a:p>
        </p:txBody>
      </p:sp>
      <p:sp>
        <p:nvSpPr>
          <p:cNvPr id="5131" name="Text Box 10">
            <a:extLst>
              <a:ext uri="{FF2B5EF4-FFF2-40B4-BE49-F238E27FC236}">
                <a16:creationId xmlns:a16="http://schemas.microsoft.com/office/drawing/2014/main" id="{4CD6F5E0-BD5C-4038-BE95-567CE2DCD985}"/>
              </a:ext>
            </a:extLst>
          </p:cNvPr>
          <p:cNvSpPr txBox="1">
            <a:spLocks noChangeArrowheads="1"/>
          </p:cNvSpPr>
          <p:nvPr/>
        </p:nvSpPr>
        <p:spPr bwMode="auto">
          <a:xfrm>
            <a:off x="107950" y="399415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明文 </a:t>
            </a:r>
            <a:r>
              <a:rPr kumimoji="1" lang="en-US" altLang="zh-CN" sz="2400" i="1">
                <a:solidFill>
                  <a:schemeClr val="tx2"/>
                </a:solidFill>
                <a:latin typeface="Arial" panose="020B0604020202020204" pitchFamily="34" charset="0"/>
                <a:ea typeface="黑体" panose="02010609060101010101" pitchFamily="49" charset="-122"/>
              </a:rPr>
              <a:t>X</a:t>
            </a:r>
          </a:p>
        </p:txBody>
      </p:sp>
      <p:sp>
        <p:nvSpPr>
          <p:cNvPr id="5132" name="Text Box 11">
            <a:extLst>
              <a:ext uri="{FF2B5EF4-FFF2-40B4-BE49-F238E27FC236}">
                <a16:creationId xmlns:a16="http://schemas.microsoft.com/office/drawing/2014/main" id="{BCD5F0F2-5414-4E22-A445-BA23AAEAB06C}"/>
              </a:ext>
            </a:extLst>
          </p:cNvPr>
          <p:cNvSpPr txBox="1">
            <a:spLocks noChangeArrowheads="1"/>
          </p:cNvSpPr>
          <p:nvPr/>
        </p:nvSpPr>
        <p:spPr bwMode="auto">
          <a:xfrm>
            <a:off x="7958138" y="3965575"/>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明文 </a:t>
            </a:r>
            <a:r>
              <a:rPr kumimoji="1" lang="en-US" altLang="zh-CN" sz="2400" i="1">
                <a:solidFill>
                  <a:schemeClr val="tx2"/>
                </a:solidFill>
                <a:latin typeface="Arial" panose="020B0604020202020204" pitchFamily="34" charset="0"/>
                <a:ea typeface="黑体" panose="02010609060101010101" pitchFamily="49" charset="-122"/>
              </a:rPr>
              <a:t>X</a:t>
            </a:r>
            <a:r>
              <a:rPr kumimoji="1" lang="en-US" altLang="zh-CN" sz="2400">
                <a:solidFill>
                  <a:schemeClr val="tx2"/>
                </a:solidFill>
                <a:latin typeface="Arial" panose="020B0604020202020204" pitchFamily="34" charset="0"/>
                <a:ea typeface="黑体" panose="02010609060101010101" pitchFamily="49" charset="-122"/>
              </a:rPr>
              <a:t> </a:t>
            </a:r>
            <a:endParaRPr kumimoji="1" lang="en-US" altLang="zh-CN" sz="3600">
              <a:solidFill>
                <a:schemeClr val="tx2"/>
              </a:solidFill>
              <a:latin typeface="Arial" panose="020B0604020202020204" pitchFamily="34" charset="0"/>
              <a:ea typeface="黑体" panose="02010609060101010101" pitchFamily="49" charset="-122"/>
            </a:endParaRPr>
          </a:p>
        </p:txBody>
      </p:sp>
      <p:pic>
        <p:nvPicPr>
          <p:cNvPr id="5133" name="Picture 12">
            <a:extLst>
              <a:ext uri="{FF2B5EF4-FFF2-40B4-BE49-F238E27FC236}">
                <a16:creationId xmlns:a16="http://schemas.microsoft.com/office/drawing/2014/main" id="{73446F94-2819-4F93-9E27-21FE528C4D8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600994" y="2409032"/>
            <a:ext cx="5556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134" name="Text Box 13">
            <a:extLst>
              <a:ext uri="{FF2B5EF4-FFF2-40B4-BE49-F238E27FC236}">
                <a16:creationId xmlns:a16="http://schemas.microsoft.com/office/drawing/2014/main" id="{4F7DE5DD-8473-4D4C-AFFC-02F6DA9C1C0E}"/>
              </a:ext>
            </a:extLst>
          </p:cNvPr>
          <p:cNvSpPr txBox="1">
            <a:spLocks noChangeArrowheads="1"/>
          </p:cNvSpPr>
          <p:nvPr/>
        </p:nvSpPr>
        <p:spPr bwMode="auto">
          <a:xfrm>
            <a:off x="201613" y="2894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chemeClr val="tx2"/>
                </a:solidFill>
                <a:latin typeface="Arial" panose="020B0604020202020204" pitchFamily="34" charset="0"/>
                <a:ea typeface="黑体" panose="02010609060101010101" pitchFamily="49" charset="-122"/>
              </a:rPr>
              <a:t>A</a:t>
            </a:r>
          </a:p>
        </p:txBody>
      </p:sp>
      <p:sp>
        <p:nvSpPr>
          <p:cNvPr id="5135" name="Text Box 14">
            <a:extLst>
              <a:ext uri="{FF2B5EF4-FFF2-40B4-BE49-F238E27FC236}">
                <a16:creationId xmlns:a16="http://schemas.microsoft.com/office/drawing/2014/main" id="{5A676F59-9C74-4EB2-B6E9-D893E4FFB90D}"/>
              </a:ext>
            </a:extLst>
          </p:cNvPr>
          <p:cNvSpPr txBox="1">
            <a:spLocks noChangeArrowheads="1"/>
          </p:cNvSpPr>
          <p:nvPr/>
        </p:nvSpPr>
        <p:spPr bwMode="auto">
          <a:xfrm>
            <a:off x="8658225" y="2894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chemeClr val="tx2"/>
                </a:solidFill>
                <a:latin typeface="Arial" panose="020B0604020202020204" pitchFamily="34" charset="0"/>
                <a:ea typeface="黑体" panose="02010609060101010101" pitchFamily="49" charset="-122"/>
              </a:rPr>
              <a:t>B</a:t>
            </a:r>
          </a:p>
        </p:txBody>
      </p:sp>
      <p:pic>
        <p:nvPicPr>
          <p:cNvPr id="5136" name="Picture 15">
            <a:extLst>
              <a:ext uri="{FF2B5EF4-FFF2-40B4-BE49-F238E27FC236}">
                <a16:creationId xmlns:a16="http://schemas.microsoft.com/office/drawing/2014/main" id="{F5658271-AF6B-4534-A3DA-B13139F9E36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954838" y="2379663"/>
            <a:ext cx="554037" cy="230187"/>
          </a:xfrm>
          <a:prstGeom prst="rect">
            <a:avLst/>
          </a:prstGeom>
          <a:solidFill>
            <a:srgbClr val="FFCCFF"/>
          </a:solidFill>
          <a:ln w="12699">
            <a:solidFill>
              <a:schemeClr val="tx1"/>
            </a:solidFill>
            <a:miter lim="800000"/>
            <a:headEnd/>
            <a:tailEnd/>
          </a:ln>
        </p:spPr>
      </p:pic>
      <p:sp>
        <p:nvSpPr>
          <p:cNvPr id="5137" name="Text Box 16">
            <a:extLst>
              <a:ext uri="{FF2B5EF4-FFF2-40B4-BE49-F238E27FC236}">
                <a16:creationId xmlns:a16="http://schemas.microsoft.com/office/drawing/2014/main" id="{67F7B8C2-4EFB-4F85-B9A2-F508E9D74246}"/>
              </a:ext>
            </a:extLst>
          </p:cNvPr>
          <p:cNvSpPr txBox="1">
            <a:spLocks noChangeArrowheads="1"/>
          </p:cNvSpPr>
          <p:nvPr/>
        </p:nvSpPr>
        <p:spPr bwMode="auto">
          <a:xfrm>
            <a:off x="6232525" y="1714500"/>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latin typeface="Arial" panose="020B0604020202020204" pitchFamily="34" charset="0"/>
                <a:ea typeface="黑体" panose="02010609060101010101" pitchFamily="49" charset="-122"/>
              </a:rPr>
              <a:t>B </a:t>
            </a:r>
            <a:r>
              <a:rPr kumimoji="1" lang="zh-CN" altLang="en-US" sz="2400">
                <a:solidFill>
                  <a:schemeClr val="tx2"/>
                </a:solidFill>
                <a:latin typeface="Arial" panose="020B0604020202020204" pitchFamily="34" charset="0"/>
                <a:ea typeface="黑体" panose="02010609060101010101" pitchFamily="49" charset="-122"/>
              </a:rPr>
              <a:t>的私钥 </a:t>
            </a:r>
            <a:r>
              <a:rPr kumimoji="1" lang="en-US" altLang="zh-CN" sz="2400" i="1">
                <a:solidFill>
                  <a:schemeClr val="tx2"/>
                </a:solidFill>
                <a:latin typeface="Arial" panose="020B0604020202020204" pitchFamily="34" charset="0"/>
                <a:ea typeface="黑体" panose="02010609060101010101" pitchFamily="49" charset="-122"/>
              </a:rPr>
              <a:t>SK</a:t>
            </a:r>
            <a:r>
              <a:rPr kumimoji="1" lang="en-US" altLang="zh-CN" sz="2400" i="1" baseline="-25000">
                <a:solidFill>
                  <a:schemeClr val="tx2"/>
                </a:solidFill>
                <a:latin typeface="Arial" panose="020B0604020202020204" pitchFamily="34" charset="0"/>
                <a:ea typeface="黑体" panose="02010609060101010101" pitchFamily="49" charset="-122"/>
              </a:rPr>
              <a:t>B</a:t>
            </a:r>
          </a:p>
        </p:txBody>
      </p:sp>
      <p:sp>
        <p:nvSpPr>
          <p:cNvPr id="5138" name="Freeform 17">
            <a:extLst>
              <a:ext uri="{FF2B5EF4-FFF2-40B4-BE49-F238E27FC236}">
                <a16:creationId xmlns:a16="http://schemas.microsoft.com/office/drawing/2014/main" id="{A2C94099-5B69-4661-AD09-A9BF445349EB}"/>
              </a:ext>
            </a:extLst>
          </p:cNvPr>
          <p:cNvSpPr>
            <a:spLocks/>
          </p:cNvSpPr>
          <p:nvPr/>
        </p:nvSpPr>
        <p:spPr bwMode="auto">
          <a:xfrm>
            <a:off x="1844675" y="2890838"/>
            <a:ext cx="4763" cy="690562"/>
          </a:xfrm>
          <a:custGeom>
            <a:avLst/>
            <a:gdLst>
              <a:gd name="T0" fmla="*/ 2147483647 w 2"/>
              <a:gd name="T1" fmla="*/ 0 h 322"/>
              <a:gd name="T2" fmla="*/ 0 w 2"/>
              <a:gd name="T3" fmla="*/ 2147483647 h 322"/>
              <a:gd name="T4" fmla="*/ 0 60000 65536"/>
              <a:gd name="T5" fmla="*/ 0 60000 65536"/>
              <a:gd name="T6" fmla="*/ 0 w 2"/>
              <a:gd name="T7" fmla="*/ 0 h 322"/>
              <a:gd name="T8" fmla="*/ 2 w 2"/>
              <a:gd name="T9" fmla="*/ 322 h 322"/>
            </a:gdLst>
            <a:ahLst/>
            <a:cxnLst>
              <a:cxn ang="T4">
                <a:pos x="T0" y="T1"/>
              </a:cxn>
              <a:cxn ang="T5">
                <a:pos x="T2" y="T3"/>
              </a:cxn>
            </a:cxnLst>
            <a:rect l="T6" t="T7" r="T8" b="T9"/>
            <a:pathLst>
              <a:path w="2" h="322">
                <a:moveTo>
                  <a:pt x="2" y="0"/>
                </a:moveTo>
                <a:lnTo>
                  <a:pt x="0" y="322"/>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5122" name="Object 18">
            <a:extLst>
              <a:ext uri="{FF2B5EF4-FFF2-40B4-BE49-F238E27FC236}">
                <a16:creationId xmlns:a16="http://schemas.microsoft.com/office/drawing/2014/main" id="{C127F3A9-677D-4B9A-8BD1-12AC74A3CE75}"/>
              </a:ext>
            </a:extLst>
          </p:cNvPr>
          <p:cNvGraphicFramePr>
            <a:graphicFrameLocks noChangeAspect="1"/>
          </p:cNvGraphicFramePr>
          <p:nvPr/>
        </p:nvGraphicFramePr>
        <p:xfrm>
          <a:off x="3395663" y="3251200"/>
          <a:ext cx="2406650" cy="1703388"/>
        </p:xfrm>
        <a:graphic>
          <a:graphicData uri="http://schemas.openxmlformats.org/presentationml/2006/ole">
            <mc:AlternateContent xmlns:mc="http://schemas.openxmlformats.org/markup-compatibility/2006">
              <mc:Choice xmlns:v="urn:schemas-microsoft-com:vml" Requires="v">
                <p:oleObj spid="_x0000_s5201" name="VISIO" r:id="rId5" imgW="1689840" imgH="964440" progId="Visio.Drawing.6">
                  <p:embed/>
                </p:oleObj>
              </mc:Choice>
              <mc:Fallback>
                <p:oleObj name="VISIO" r:id="rId5" imgW="1689840" imgH="964440" progId="Visio.Drawing.6">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663" y="3251200"/>
                        <a:ext cx="2406650" cy="17033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139" name="Freeform 19">
            <a:extLst>
              <a:ext uri="{FF2B5EF4-FFF2-40B4-BE49-F238E27FC236}">
                <a16:creationId xmlns:a16="http://schemas.microsoft.com/office/drawing/2014/main" id="{BCC2BEDE-5602-489F-B2BF-FDCC1FF331C7}"/>
              </a:ext>
            </a:extLst>
          </p:cNvPr>
          <p:cNvSpPr>
            <a:spLocks/>
          </p:cNvSpPr>
          <p:nvPr/>
        </p:nvSpPr>
        <p:spPr bwMode="auto">
          <a:xfrm rot="-5400000">
            <a:off x="8047832" y="3542506"/>
            <a:ext cx="306388" cy="581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40" name="Freeform 20">
            <a:extLst>
              <a:ext uri="{FF2B5EF4-FFF2-40B4-BE49-F238E27FC236}">
                <a16:creationId xmlns:a16="http://schemas.microsoft.com/office/drawing/2014/main" id="{E925D297-86E5-4FA4-9E7D-FF916338E7B4}"/>
              </a:ext>
            </a:extLst>
          </p:cNvPr>
          <p:cNvSpPr>
            <a:spLocks/>
          </p:cNvSpPr>
          <p:nvPr/>
        </p:nvSpPr>
        <p:spPr bwMode="auto">
          <a:xfrm>
            <a:off x="784225" y="3489325"/>
            <a:ext cx="384175" cy="4984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141" name="Group 21">
            <a:extLst>
              <a:ext uri="{FF2B5EF4-FFF2-40B4-BE49-F238E27FC236}">
                <a16:creationId xmlns:a16="http://schemas.microsoft.com/office/drawing/2014/main" id="{EE2985EE-080B-409B-8DB9-AF86B950CD0E}"/>
              </a:ext>
            </a:extLst>
          </p:cNvPr>
          <p:cNvGrpSpPr>
            <a:grpSpLocks/>
          </p:cNvGrpSpPr>
          <p:nvPr/>
        </p:nvGrpSpPr>
        <p:grpSpPr bwMode="auto">
          <a:xfrm>
            <a:off x="457200" y="3000375"/>
            <a:ext cx="582613" cy="679450"/>
            <a:chOff x="921" y="2412"/>
            <a:chExt cx="284" cy="265"/>
          </a:xfrm>
        </p:grpSpPr>
        <p:grpSp>
          <p:nvGrpSpPr>
            <p:cNvPr id="5174" name="Group 22">
              <a:extLst>
                <a:ext uri="{FF2B5EF4-FFF2-40B4-BE49-F238E27FC236}">
                  <a16:creationId xmlns:a16="http://schemas.microsoft.com/office/drawing/2014/main" id="{67E8B2DF-BD19-4366-9A40-82836B39F9C8}"/>
                </a:ext>
              </a:extLst>
            </p:cNvPr>
            <p:cNvGrpSpPr>
              <a:grpSpLocks/>
            </p:cNvGrpSpPr>
            <p:nvPr/>
          </p:nvGrpSpPr>
          <p:grpSpPr bwMode="auto">
            <a:xfrm>
              <a:off x="928" y="2417"/>
              <a:ext cx="277" cy="260"/>
              <a:chOff x="928" y="2417"/>
              <a:chExt cx="277" cy="260"/>
            </a:xfrm>
          </p:grpSpPr>
          <p:sp>
            <p:nvSpPr>
              <p:cNvPr id="5188" name="Freeform 23">
                <a:extLst>
                  <a:ext uri="{FF2B5EF4-FFF2-40B4-BE49-F238E27FC236}">
                    <a16:creationId xmlns:a16="http://schemas.microsoft.com/office/drawing/2014/main" id="{D1416712-F2B8-4B94-BF45-90780DB8AD49}"/>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9" name="Freeform 24">
                <a:extLst>
                  <a:ext uri="{FF2B5EF4-FFF2-40B4-BE49-F238E27FC236}">
                    <a16:creationId xmlns:a16="http://schemas.microsoft.com/office/drawing/2014/main" id="{75E4E395-054E-44AD-8EF4-354C38E1CF26}"/>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0" name="Freeform 25">
                <a:extLst>
                  <a:ext uri="{FF2B5EF4-FFF2-40B4-BE49-F238E27FC236}">
                    <a16:creationId xmlns:a16="http://schemas.microsoft.com/office/drawing/2014/main" id="{EE91BBA3-F064-4555-86A0-9549D636E4CF}"/>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1" name="Freeform 26">
                <a:extLst>
                  <a:ext uri="{FF2B5EF4-FFF2-40B4-BE49-F238E27FC236}">
                    <a16:creationId xmlns:a16="http://schemas.microsoft.com/office/drawing/2014/main" id="{78D73F8D-4984-457F-A0A7-3D8E4D38E6F4}"/>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2" name="Rectangle 27">
                <a:extLst>
                  <a:ext uri="{FF2B5EF4-FFF2-40B4-BE49-F238E27FC236}">
                    <a16:creationId xmlns:a16="http://schemas.microsoft.com/office/drawing/2014/main" id="{E6F274FD-EE34-4D05-A0E3-37F837090764}"/>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93" name="Rectangle 28">
                <a:extLst>
                  <a:ext uri="{FF2B5EF4-FFF2-40B4-BE49-F238E27FC236}">
                    <a16:creationId xmlns:a16="http://schemas.microsoft.com/office/drawing/2014/main" id="{F8F36B37-1B86-4180-A914-AB2295BEB0D9}"/>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94" name="Rectangle 29">
                <a:extLst>
                  <a:ext uri="{FF2B5EF4-FFF2-40B4-BE49-F238E27FC236}">
                    <a16:creationId xmlns:a16="http://schemas.microsoft.com/office/drawing/2014/main" id="{F2715D19-DF56-4396-8AA2-9727A1E61F05}"/>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95" name="Line 30">
                <a:extLst>
                  <a:ext uri="{FF2B5EF4-FFF2-40B4-BE49-F238E27FC236}">
                    <a16:creationId xmlns:a16="http://schemas.microsoft.com/office/drawing/2014/main" id="{DE700392-22C8-4ABC-8A19-014C712699B4}"/>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96" name="Group 31">
                <a:extLst>
                  <a:ext uri="{FF2B5EF4-FFF2-40B4-BE49-F238E27FC236}">
                    <a16:creationId xmlns:a16="http://schemas.microsoft.com/office/drawing/2014/main" id="{3E519DDE-7956-4B99-8329-6A1E88643D22}"/>
                  </a:ext>
                </a:extLst>
              </p:cNvPr>
              <p:cNvGrpSpPr>
                <a:grpSpLocks/>
              </p:cNvGrpSpPr>
              <p:nvPr/>
            </p:nvGrpSpPr>
            <p:grpSpPr bwMode="auto">
              <a:xfrm>
                <a:off x="928" y="2639"/>
                <a:ext cx="277" cy="38"/>
                <a:chOff x="928" y="2639"/>
                <a:chExt cx="277" cy="38"/>
              </a:xfrm>
            </p:grpSpPr>
            <p:sp>
              <p:nvSpPr>
                <p:cNvPr id="5197" name="Freeform 32">
                  <a:extLst>
                    <a:ext uri="{FF2B5EF4-FFF2-40B4-BE49-F238E27FC236}">
                      <a16:creationId xmlns:a16="http://schemas.microsoft.com/office/drawing/2014/main" id="{E7F4D7DD-71DD-49B7-8A8A-48E3C20AE2C9}"/>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8" name="Freeform 33">
                  <a:extLst>
                    <a:ext uri="{FF2B5EF4-FFF2-40B4-BE49-F238E27FC236}">
                      <a16:creationId xmlns:a16="http://schemas.microsoft.com/office/drawing/2014/main" id="{8D5E8E2F-3A39-44F9-BACC-97D1A4FEA40A}"/>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9" name="Rectangle 34">
                  <a:extLst>
                    <a:ext uri="{FF2B5EF4-FFF2-40B4-BE49-F238E27FC236}">
                      <a16:creationId xmlns:a16="http://schemas.microsoft.com/office/drawing/2014/main" id="{D191A8D0-21F0-4593-884C-88EEDB76303E}"/>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5175" name="Group 35">
              <a:extLst>
                <a:ext uri="{FF2B5EF4-FFF2-40B4-BE49-F238E27FC236}">
                  <a16:creationId xmlns:a16="http://schemas.microsoft.com/office/drawing/2014/main" id="{58C91940-24E6-4F53-A4AC-D171753A5573}"/>
                </a:ext>
              </a:extLst>
            </p:cNvPr>
            <p:cNvGrpSpPr>
              <a:grpSpLocks/>
            </p:cNvGrpSpPr>
            <p:nvPr/>
          </p:nvGrpSpPr>
          <p:grpSpPr bwMode="auto">
            <a:xfrm>
              <a:off x="921" y="2412"/>
              <a:ext cx="277" cy="261"/>
              <a:chOff x="921" y="2412"/>
              <a:chExt cx="277" cy="261"/>
            </a:xfrm>
          </p:grpSpPr>
          <p:sp>
            <p:nvSpPr>
              <p:cNvPr id="5176" name="Freeform 36">
                <a:extLst>
                  <a:ext uri="{FF2B5EF4-FFF2-40B4-BE49-F238E27FC236}">
                    <a16:creationId xmlns:a16="http://schemas.microsoft.com/office/drawing/2014/main" id="{BA4FD6AC-0619-4E23-9F0E-CFC7A3E3EA0D}"/>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7" name="Freeform 37">
                <a:extLst>
                  <a:ext uri="{FF2B5EF4-FFF2-40B4-BE49-F238E27FC236}">
                    <a16:creationId xmlns:a16="http://schemas.microsoft.com/office/drawing/2014/main" id="{077EC27D-1B3B-454E-B487-4042C643A5EB}"/>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8" name="Freeform 38">
                <a:extLst>
                  <a:ext uri="{FF2B5EF4-FFF2-40B4-BE49-F238E27FC236}">
                    <a16:creationId xmlns:a16="http://schemas.microsoft.com/office/drawing/2014/main" id="{38FFA7E8-F760-42C8-B417-0B7A9210C441}"/>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9" name="Freeform 39">
                <a:extLst>
                  <a:ext uri="{FF2B5EF4-FFF2-40B4-BE49-F238E27FC236}">
                    <a16:creationId xmlns:a16="http://schemas.microsoft.com/office/drawing/2014/main" id="{0BB97842-63F4-4C8D-9B20-730C5B716334}"/>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0" name="Rectangle 40">
                <a:extLst>
                  <a:ext uri="{FF2B5EF4-FFF2-40B4-BE49-F238E27FC236}">
                    <a16:creationId xmlns:a16="http://schemas.microsoft.com/office/drawing/2014/main" id="{F462DB2F-E968-4CA7-88BB-D682344D89ED}"/>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81" name="Rectangle 41">
                <a:extLst>
                  <a:ext uri="{FF2B5EF4-FFF2-40B4-BE49-F238E27FC236}">
                    <a16:creationId xmlns:a16="http://schemas.microsoft.com/office/drawing/2014/main" id="{10E43597-852B-425F-A1EF-70D6979720EE}"/>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82" name="Rectangle 42">
                <a:extLst>
                  <a:ext uri="{FF2B5EF4-FFF2-40B4-BE49-F238E27FC236}">
                    <a16:creationId xmlns:a16="http://schemas.microsoft.com/office/drawing/2014/main" id="{A11CBDBF-B6D5-43E1-8B18-6C04153F1224}"/>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83" name="Line 43">
                <a:extLst>
                  <a:ext uri="{FF2B5EF4-FFF2-40B4-BE49-F238E27FC236}">
                    <a16:creationId xmlns:a16="http://schemas.microsoft.com/office/drawing/2014/main" id="{034E0D47-B70F-4FDB-B6F6-9C36C4145780}"/>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84" name="Group 44">
                <a:extLst>
                  <a:ext uri="{FF2B5EF4-FFF2-40B4-BE49-F238E27FC236}">
                    <a16:creationId xmlns:a16="http://schemas.microsoft.com/office/drawing/2014/main" id="{4DBE4830-9B76-46E7-B338-963A8D3255E9}"/>
                  </a:ext>
                </a:extLst>
              </p:cNvPr>
              <p:cNvGrpSpPr>
                <a:grpSpLocks/>
              </p:cNvGrpSpPr>
              <p:nvPr/>
            </p:nvGrpSpPr>
            <p:grpSpPr bwMode="auto">
              <a:xfrm>
                <a:off x="921" y="2635"/>
                <a:ext cx="277" cy="38"/>
                <a:chOff x="921" y="2635"/>
                <a:chExt cx="277" cy="38"/>
              </a:xfrm>
            </p:grpSpPr>
            <p:sp>
              <p:nvSpPr>
                <p:cNvPr id="5185" name="Freeform 45">
                  <a:extLst>
                    <a:ext uri="{FF2B5EF4-FFF2-40B4-BE49-F238E27FC236}">
                      <a16:creationId xmlns:a16="http://schemas.microsoft.com/office/drawing/2014/main" id="{202CDEB7-D371-4A30-B1E6-EB5EBCD8BC80}"/>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6" name="Freeform 46">
                  <a:extLst>
                    <a:ext uri="{FF2B5EF4-FFF2-40B4-BE49-F238E27FC236}">
                      <a16:creationId xmlns:a16="http://schemas.microsoft.com/office/drawing/2014/main" id="{2F8D462A-F4CC-40B2-A85B-8D3F9575CA27}"/>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7" name="Rectangle 47">
                  <a:extLst>
                    <a:ext uri="{FF2B5EF4-FFF2-40B4-BE49-F238E27FC236}">
                      <a16:creationId xmlns:a16="http://schemas.microsoft.com/office/drawing/2014/main" id="{08A63817-DDEB-4B54-A46B-1E1B898FD720}"/>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grpSp>
        <p:nvGrpSpPr>
          <p:cNvPr id="5142" name="Group 48">
            <a:extLst>
              <a:ext uri="{FF2B5EF4-FFF2-40B4-BE49-F238E27FC236}">
                <a16:creationId xmlns:a16="http://schemas.microsoft.com/office/drawing/2014/main" id="{BD79BDB4-5531-4C1B-B338-A9C10C6B64B2}"/>
              </a:ext>
            </a:extLst>
          </p:cNvPr>
          <p:cNvGrpSpPr>
            <a:grpSpLocks/>
          </p:cNvGrpSpPr>
          <p:nvPr/>
        </p:nvGrpSpPr>
        <p:grpSpPr bwMode="auto">
          <a:xfrm>
            <a:off x="8188325" y="3000375"/>
            <a:ext cx="581025" cy="679450"/>
            <a:chOff x="921" y="2412"/>
            <a:chExt cx="284" cy="265"/>
          </a:xfrm>
        </p:grpSpPr>
        <p:grpSp>
          <p:nvGrpSpPr>
            <p:cNvPr id="5148" name="Group 49">
              <a:extLst>
                <a:ext uri="{FF2B5EF4-FFF2-40B4-BE49-F238E27FC236}">
                  <a16:creationId xmlns:a16="http://schemas.microsoft.com/office/drawing/2014/main" id="{7D3A2FFB-2C6F-4C8C-8BC0-1A6ACC7E8F04}"/>
                </a:ext>
              </a:extLst>
            </p:cNvPr>
            <p:cNvGrpSpPr>
              <a:grpSpLocks/>
            </p:cNvGrpSpPr>
            <p:nvPr/>
          </p:nvGrpSpPr>
          <p:grpSpPr bwMode="auto">
            <a:xfrm>
              <a:off x="928" y="2417"/>
              <a:ext cx="277" cy="260"/>
              <a:chOff x="928" y="2417"/>
              <a:chExt cx="277" cy="260"/>
            </a:xfrm>
          </p:grpSpPr>
          <p:sp>
            <p:nvSpPr>
              <p:cNvPr id="5162" name="Freeform 50">
                <a:extLst>
                  <a:ext uri="{FF2B5EF4-FFF2-40B4-BE49-F238E27FC236}">
                    <a16:creationId xmlns:a16="http://schemas.microsoft.com/office/drawing/2014/main" id="{03135D2D-83BF-4250-AB25-6479E27F83FD}"/>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 name="Freeform 51">
                <a:extLst>
                  <a:ext uri="{FF2B5EF4-FFF2-40B4-BE49-F238E27FC236}">
                    <a16:creationId xmlns:a16="http://schemas.microsoft.com/office/drawing/2014/main" id="{C2132C84-84D9-47CD-BCE8-432E2648680F}"/>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 name="Freeform 52">
                <a:extLst>
                  <a:ext uri="{FF2B5EF4-FFF2-40B4-BE49-F238E27FC236}">
                    <a16:creationId xmlns:a16="http://schemas.microsoft.com/office/drawing/2014/main" id="{2A8E31B3-8FB9-4F2D-99AE-7DFFA00B4B3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5" name="Freeform 53">
                <a:extLst>
                  <a:ext uri="{FF2B5EF4-FFF2-40B4-BE49-F238E27FC236}">
                    <a16:creationId xmlns:a16="http://schemas.microsoft.com/office/drawing/2014/main" id="{DF414D8C-3932-4171-A6DB-9EAEED07A1BB}"/>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6" name="Rectangle 54">
                <a:extLst>
                  <a:ext uri="{FF2B5EF4-FFF2-40B4-BE49-F238E27FC236}">
                    <a16:creationId xmlns:a16="http://schemas.microsoft.com/office/drawing/2014/main" id="{F284C6AA-1725-4A1C-903D-949FFBD5AC83}"/>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67" name="Rectangle 55">
                <a:extLst>
                  <a:ext uri="{FF2B5EF4-FFF2-40B4-BE49-F238E27FC236}">
                    <a16:creationId xmlns:a16="http://schemas.microsoft.com/office/drawing/2014/main" id="{332FF56F-994F-471A-AEF6-ECD00B3C44E9}"/>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68" name="Rectangle 56">
                <a:extLst>
                  <a:ext uri="{FF2B5EF4-FFF2-40B4-BE49-F238E27FC236}">
                    <a16:creationId xmlns:a16="http://schemas.microsoft.com/office/drawing/2014/main" id="{187DD591-D250-4D71-A7A1-5AD30D8EE8C1}"/>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69" name="Line 57">
                <a:extLst>
                  <a:ext uri="{FF2B5EF4-FFF2-40B4-BE49-F238E27FC236}">
                    <a16:creationId xmlns:a16="http://schemas.microsoft.com/office/drawing/2014/main" id="{418E3334-525B-4FE7-8261-9131D588E473}"/>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70" name="Group 58">
                <a:extLst>
                  <a:ext uri="{FF2B5EF4-FFF2-40B4-BE49-F238E27FC236}">
                    <a16:creationId xmlns:a16="http://schemas.microsoft.com/office/drawing/2014/main" id="{7E5B1B4F-A2D4-4A86-AF45-FEAD43C26817}"/>
                  </a:ext>
                </a:extLst>
              </p:cNvPr>
              <p:cNvGrpSpPr>
                <a:grpSpLocks/>
              </p:cNvGrpSpPr>
              <p:nvPr/>
            </p:nvGrpSpPr>
            <p:grpSpPr bwMode="auto">
              <a:xfrm>
                <a:off x="928" y="2639"/>
                <a:ext cx="277" cy="38"/>
                <a:chOff x="928" y="2639"/>
                <a:chExt cx="277" cy="38"/>
              </a:xfrm>
            </p:grpSpPr>
            <p:sp>
              <p:nvSpPr>
                <p:cNvPr id="5171" name="Freeform 59">
                  <a:extLst>
                    <a:ext uri="{FF2B5EF4-FFF2-40B4-BE49-F238E27FC236}">
                      <a16:creationId xmlns:a16="http://schemas.microsoft.com/office/drawing/2014/main" id="{B80E637C-C8A1-4B15-9F24-53AE1FE0C3A2}"/>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2" name="Freeform 60">
                  <a:extLst>
                    <a:ext uri="{FF2B5EF4-FFF2-40B4-BE49-F238E27FC236}">
                      <a16:creationId xmlns:a16="http://schemas.microsoft.com/office/drawing/2014/main" id="{5D51C1D6-E2D5-4D7E-9CC7-EEB807578154}"/>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3" name="Rectangle 61">
                  <a:extLst>
                    <a:ext uri="{FF2B5EF4-FFF2-40B4-BE49-F238E27FC236}">
                      <a16:creationId xmlns:a16="http://schemas.microsoft.com/office/drawing/2014/main" id="{AB62B3F7-AA52-4BD2-82A8-E71EF2A38D1A}"/>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5149" name="Group 62">
              <a:extLst>
                <a:ext uri="{FF2B5EF4-FFF2-40B4-BE49-F238E27FC236}">
                  <a16:creationId xmlns:a16="http://schemas.microsoft.com/office/drawing/2014/main" id="{72D43F28-0C90-418E-9A15-48C3C4ADA914}"/>
                </a:ext>
              </a:extLst>
            </p:cNvPr>
            <p:cNvGrpSpPr>
              <a:grpSpLocks/>
            </p:cNvGrpSpPr>
            <p:nvPr/>
          </p:nvGrpSpPr>
          <p:grpSpPr bwMode="auto">
            <a:xfrm>
              <a:off x="921" y="2412"/>
              <a:ext cx="277" cy="261"/>
              <a:chOff x="921" y="2412"/>
              <a:chExt cx="277" cy="261"/>
            </a:xfrm>
          </p:grpSpPr>
          <p:sp>
            <p:nvSpPr>
              <p:cNvPr id="5150" name="Freeform 63">
                <a:extLst>
                  <a:ext uri="{FF2B5EF4-FFF2-40B4-BE49-F238E27FC236}">
                    <a16:creationId xmlns:a16="http://schemas.microsoft.com/office/drawing/2014/main" id="{A24CE732-8D75-4F26-A2EB-F667D8DA2CB2}"/>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1" name="Freeform 64">
                <a:extLst>
                  <a:ext uri="{FF2B5EF4-FFF2-40B4-BE49-F238E27FC236}">
                    <a16:creationId xmlns:a16="http://schemas.microsoft.com/office/drawing/2014/main" id="{484B7B86-BF00-46C7-B880-FCBC1325F81D}"/>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2" name="Freeform 65">
                <a:extLst>
                  <a:ext uri="{FF2B5EF4-FFF2-40B4-BE49-F238E27FC236}">
                    <a16:creationId xmlns:a16="http://schemas.microsoft.com/office/drawing/2014/main" id="{EA3FA3DB-6F15-41AF-9681-4A1238D5D7DE}"/>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3" name="Freeform 66">
                <a:extLst>
                  <a:ext uri="{FF2B5EF4-FFF2-40B4-BE49-F238E27FC236}">
                    <a16:creationId xmlns:a16="http://schemas.microsoft.com/office/drawing/2014/main" id="{3C567006-B021-4B90-B362-E31E22A730EE}"/>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4" name="Rectangle 67">
                <a:extLst>
                  <a:ext uri="{FF2B5EF4-FFF2-40B4-BE49-F238E27FC236}">
                    <a16:creationId xmlns:a16="http://schemas.microsoft.com/office/drawing/2014/main" id="{2D73D1CD-2FA6-4E98-A78D-694A6694564A}"/>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55" name="Rectangle 68">
                <a:extLst>
                  <a:ext uri="{FF2B5EF4-FFF2-40B4-BE49-F238E27FC236}">
                    <a16:creationId xmlns:a16="http://schemas.microsoft.com/office/drawing/2014/main" id="{4256373A-6868-4EFE-B8EC-18896DAC76A0}"/>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56" name="Rectangle 69">
                <a:extLst>
                  <a:ext uri="{FF2B5EF4-FFF2-40B4-BE49-F238E27FC236}">
                    <a16:creationId xmlns:a16="http://schemas.microsoft.com/office/drawing/2014/main" id="{610112B7-42F2-413F-B733-79257E5CF50C}"/>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57" name="Line 70">
                <a:extLst>
                  <a:ext uri="{FF2B5EF4-FFF2-40B4-BE49-F238E27FC236}">
                    <a16:creationId xmlns:a16="http://schemas.microsoft.com/office/drawing/2014/main" id="{C4370A5E-5810-4F24-BF8D-DC23FD190CE3}"/>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58" name="Group 71">
                <a:extLst>
                  <a:ext uri="{FF2B5EF4-FFF2-40B4-BE49-F238E27FC236}">
                    <a16:creationId xmlns:a16="http://schemas.microsoft.com/office/drawing/2014/main" id="{91C474D7-646C-4D96-916C-ED8F56853139}"/>
                  </a:ext>
                </a:extLst>
              </p:cNvPr>
              <p:cNvGrpSpPr>
                <a:grpSpLocks/>
              </p:cNvGrpSpPr>
              <p:nvPr/>
            </p:nvGrpSpPr>
            <p:grpSpPr bwMode="auto">
              <a:xfrm>
                <a:off x="921" y="2635"/>
                <a:ext cx="277" cy="38"/>
                <a:chOff x="921" y="2635"/>
                <a:chExt cx="277" cy="38"/>
              </a:xfrm>
            </p:grpSpPr>
            <p:sp>
              <p:nvSpPr>
                <p:cNvPr id="5159" name="Freeform 72">
                  <a:extLst>
                    <a:ext uri="{FF2B5EF4-FFF2-40B4-BE49-F238E27FC236}">
                      <a16:creationId xmlns:a16="http://schemas.microsoft.com/office/drawing/2014/main" id="{DAEC4F35-F07B-4487-B1F9-013981D3EE15}"/>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0" name="Freeform 73">
                  <a:extLst>
                    <a:ext uri="{FF2B5EF4-FFF2-40B4-BE49-F238E27FC236}">
                      <a16:creationId xmlns:a16="http://schemas.microsoft.com/office/drawing/2014/main" id="{D6A74A0C-1A03-4B37-AC98-252A98AD24AF}"/>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 name="Rectangle 74">
                  <a:extLst>
                    <a:ext uri="{FF2B5EF4-FFF2-40B4-BE49-F238E27FC236}">
                      <a16:creationId xmlns:a16="http://schemas.microsoft.com/office/drawing/2014/main" id="{03399504-46CA-40B0-AC64-FAFC5E4D5665}"/>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sp>
        <p:nvSpPr>
          <p:cNvPr id="5143" name="Text Box 75">
            <a:extLst>
              <a:ext uri="{FF2B5EF4-FFF2-40B4-BE49-F238E27FC236}">
                <a16:creationId xmlns:a16="http://schemas.microsoft.com/office/drawing/2014/main" id="{21911B2D-23CD-421D-A266-C6CD21145BD0}"/>
              </a:ext>
            </a:extLst>
          </p:cNvPr>
          <p:cNvSpPr txBox="1">
            <a:spLocks noChangeArrowheads="1"/>
          </p:cNvSpPr>
          <p:nvPr/>
        </p:nvSpPr>
        <p:spPr bwMode="auto">
          <a:xfrm>
            <a:off x="5657850" y="357187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密文</a:t>
            </a:r>
            <a:r>
              <a:rPr kumimoji="1" lang="en-US" altLang="zh-CN" sz="2400" i="1">
                <a:solidFill>
                  <a:schemeClr val="tx2"/>
                </a:solidFill>
                <a:latin typeface="Arial" panose="020B0604020202020204" pitchFamily="34" charset="0"/>
                <a:ea typeface="黑体" panose="02010609060101010101" pitchFamily="49" charset="-122"/>
              </a:rPr>
              <a:t>Y</a:t>
            </a:r>
            <a:r>
              <a:rPr kumimoji="1" lang="en-US" altLang="zh-CN" sz="2400">
                <a:solidFill>
                  <a:schemeClr val="tx2"/>
                </a:solidFill>
                <a:latin typeface="Arial" panose="020B0604020202020204" pitchFamily="34" charset="0"/>
                <a:ea typeface="黑体" panose="02010609060101010101" pitchFamily="49" charset="-122"/>
              </a:rPr>
              <a:t> </a:t>
            </a:r>
          </a:p>
        </p:txBody>
      </p:sp>
      <p:sp>
        <p:nvSpPr>
          <p:cNvPr id="5144" name="Text Box 76">
            <a:extLst>
              <a:ext uri="{FF2B5EF4-FFF2-40B4-BE49-F238E27FC236}">
                <a16:creationId xmlns:a16="http://schemas.microsoft.com/office/drawing/2014/main" id="{22D0008B-C5E1-4C16-8B4A-432FB74E0203}"/>
              </a:ext>
            </a:extLst>
          </p:cNvPr>
          <p:cNvSpPr txBox="1">
            <a:spLocks noChangeArrowheads="1"/>
          </p:cNvSpPr>
          <p:nvPr/>
        </p:nvSpPr>
        <p:spPr bwMode="auto">
          <a:xfrm>
            <a:off x="4067175" y="37782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因特网</a:t>
            </a:r>
          </a:p>
        </p:txBody>
      </p:sp>
      <p:sp>
        <p:nvSpPr>
          <p:cNvPr id="5145" name="Line 77">
            <a:extLst>
              <a:ext uri="{FF2B5EF4-FFF2-40B4-BE49-F238E27FC236}">
                <a16:creationId xmlns:a16="http://schemas.microsoft.com/office/drawing/2014/main" id="{7D1CCBD8-EB81-4D8D-9543-91895138E462}"/>
              </a:ext>
            </a:extLst>
          </p:cNvPr>
          <p:cNvSpPr>
            <a:spLocks noChangeShapeType="1"/>
          </p:cNvSpPr>
          <p:nvPr/>
        </p:nvSpPr>
        <p:spPr bwMode="auto">
          <a:xfrm rot="16200000" flipH="1">
            <a:off x="6869112" y="3201988"/>
            <a:ext cx="758825" cy="0"/>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46" name="Text Box 78">
            <a:extLst>
              <a:ext uri="{FF2B5EF4-FFF2-40B4-BE49-F238E27FC236}">
                <a16:creationId xmlns:a16="http://schemas.microsoft.com/office/drawing/2014/main" id="{8D2BE07D-B36D-4695-AB80-E015185E942A}"/>
              </a:ext>
            </a:extLst>
          </p:cNvPr>
          <p:cNvSpPr txBox="1">
            <a:spLocks noChangeArrowheads="1"/>
          </p:cNvSpPr>
          <p:nvPr/>
        </p:nvSpPr>
        <p:spPr bwMode="auto">
          <a:xfrm>
            <a:off x="971550" y="1714500"/>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latin typeface="Arial" panose="020B0604020202020204" pitchFamily="34" charset="0"/>
                <a:ea typeface="黑体" panose="02010609060101010101" pitchFamily="49" charset="-122"/>
              </a:rPr>
              <a:t>B </a:t>
            </a:r>
            <a:r>
              <a:rPr kumimoji="1" lang="zh-CN" altLang="en-US" sz="2400">
                <a:solidFill>
                  <a:schemeClr val="tx2"/>
                </a:solidFill>
                <a:latin typeface="Arial" panose="020B0604020202020204" pitchFamily="34" charset="0"/>
                <a:ea typeface="黑体" panose="02010609060101010101" pitchFamily="49" charset="-122"/>
              </a:rPr>
              <a:t>的公钥 </a:t>
            </a:r>
            <a:r>
              <a:rPr kumimoji="1" lang="en-US" altLang="zh-CN" sz="2400" i="1">
                <a:solidFill>
                  <a:schemeClr val="tx2"/>
                </a:solidFill>
                <a:latin typeface="Arial" panose="020B0604020202020204" pitchFamily="34" charset="0"/>
                <a:ea typeface="黑体" panose="02010609060101010101" pitchFamily="49" charset="-122"/>
              </a:rPr>
              <a:t>PK</a:t>
            </a:r>
            <a:r>
              <a:rPr kumimoji="1" lang="en-US" altLang="zh-CN" sz="2400" i="1" baseline="-25000">
                <a:solidFill>
                  <a:schemeClr val="tx2"/>
                </a:solidFill>
                <a:latin typeface="Arial" panose="020B0604020202020204" pitchFamily="34" charset="0"/>
                <a:ea typeface="黑体" panose="02010609060101010101" pitchFamily="49" charset="-122"/>
              </a:rPr>
              <a:t>B</a:t>
            </a:r>
          </a:p>
        </p:txBody>
      </p:sp>
      <p:sp>
        <p:nvSpPr>
          <p:cNvPr id="79" name="矩形 78">
            <a:extLst>
              <a:ext uri="{FF2B5EF4-FFF2-40B4-BE49-F238E27FC236}">
                <a16:creationId xmlns:a16="http://schemas.microsoft.com/office/drawing/2014/main" id="{011B1C87-B155-4603-AC8D-9FE8306E3ED5}"/>
              </a:ext>
            </a:extLst>
          </p:cNvPr>
          <p:cNvSpPr/>
          <p:nvPr/>
        </p:nvSpPr>
        <p:spPr>
          <a:xfrm>
            <a:off x="285750" y="4929188"/>
            <a:ext cx="8643938" cy="1422400"/>
          </a:xfrm>
          <a:prstGeom prst="rect">
            <a:avLst/>
          </a:prstGeom>
        </p:spPr>
        <p:txBody>
          <a:bodyPr>
            <a:spAutoFit/>
          </a:bodyPr>
          <a:lstStyle/>
          <a:p>
            <a:pPr marL="273050" indent="-273050">
              <a:lnSpc>
                <a:spcPct val="90000"/>
              </a:lnSpc>
              <a:buClr>
                <a:schemeClr val="accent6"/>
              </a:buClr>
              <a:buSzPct val="85000"/>
              <a:buFont typeface="Wingdings" pitchFamily="2" charset="2"/>
              <a:buChar char="n"/>
              <a:defRPr/>
            </a:pPr>
            <a:r>
              <a:rPr lang="zh-CN" altLang="en-US" sz="2400" dirty="0"/>
              <a:t>在公钥密码体制中，加密密钥</a:t>
            </a:r>
            <a:r>
              <a:rPr lang="en-US" altLang="zh-CN" sz="2400" dirty="0"/>
              <a:t>(</a:t>
            </a:r>
            <a:r>
              <a:rPr lang="zh-CN" altLang="en-US" sz="2400" dirty="0"/>
              <a:t>即公钥</a:t>
            </a:r>
            <a:r>
              <a:rPr lang="en-US" altLang="zh-CN" sz="2400" dirty="0"/>
              <a:t>) </a:t>
            </a:r>
            <a:r>
              <a:rPr lang="en-US" altLang="zh-CN" sz="2400" i="1" dirty="0"/>
              <a:t>PK</a:t>
            </a:r>
            <a:r>
              <a:rPr lang="en-US" altLang="zh-CN" sz="2400" dirty="0"/>
              <a:t> </a:t>
            </a:r>
            <a:r>
              <a:rPr lang="zh-CN" altLang="en-US" sz="2400" dirty="0"/>
              <a:t>是公开信息，而解密密钥</a:t>
            </a:r>
            <a:r>
              <a:rPr lang="en-US" altLang="zh-CN" sz="2400" dirty="0"/>
              <a:t>(</a:t>
            </a:r>
            <a:r>
              <a:rPr lang="zh-CN" altLang="en-US" sz="2400" dirty="0"/>
              <a:t>即私钥或秘钥</a:t>
            </a:r>
            <a:r>
              <a:rPr lang="en-US" altLang="zh-CN" sz="2400" dirty="0"/>
              <a:t>) </a:t>
            </a:r>
            <a:r>
              <a:rPr lang="en-US" altLang="zh-CN" sz="2400" i="1" dirty="0"/>
              <a:t>SK</a:t>
            </a:r>
            <a:r>
              <a:rPr lang="en-US" altLang="zh-CN" sz="2400" dirty="0"/>
              <a:t> </a:t>
            </a:r>
            <a:r>
              <a:rPr lang="zh-CN" altLang="en-US" sz="2400" dirty="0"/>
              <a:t>是需要保密的</a:t>
            </a:r>
          </a:p>
          <a:p>
            <a:pPr marL="273050" indent="-273050">
              <a:lnSpc>
                <a:spcPct val="90000"/>
              </a:lnSpc>
              <a:buClr>
                <a:schemeClr val="accent6"/>
              </a:buClr>
              <a:buSzPct val="85000"/>
              <a:buFont typeface="Wingdings" pitchFamily="2" charset="2"/>
              <a:buChar char="n"/>
              <a:defRPr/>
            </a:pPr>
            <a:r>
              <a:rPr lang="zh-CN" altLang="en-US" sz="2400" dirty="0"/>
              <a:t>加密算法 </a:t>
            </a:r>
            <a:r>
              <a:rPr lang="en-US" altLang="zh-CN" sz="2400" i="1" dirty="0"/>
              <a:t>E</a:t>
            </a:r>
            <a:r>
              <a:rPr lang="en-US" altLang="zh-CN" sz="2400" dirty="0"/>
              <a:t> </a:t>
            </a:r>
            <a:r>
              <a:rPr lang="zh-CN" altLang="en-US" sz="2400" dirty="0"/>
              <a:t>和解密算法 </a:t>
            </a:r>
            <a:r>
              <a:rPr lang="en-US" altLang="zh-CN" sz="2400" i="1" dirty="0"/>
              <a:t>D</a:t>
            </a:r>
            <a:r>
              <a:rPr lang="en-US" altLang="zh-CN" sz="2400" dirty="0"/>
              <a:t> </a:t>
            </a:r>
            <a:r>
              <a:rPr lang="zh-CN" altLang="en-US" sz="2400" dirty="0"/>
              <a:t>也都是公开的</a:t>
            </a:r>
          </a:p>
          <a:p>
            <a:pPr marL="273050" indent="-273050">
              <a:lnSpc>
                <a:spcPct val="90000"/>
              </a:lnSpc>
              <a:buClr>
                <a:schemeClr val="accent6"/>
              </a:buClr>
              <a:buSzPct val="85000"/>
              <a:buFont typeface="Wingdings" pitchFamily="2" charset="2"/>
              <a:buChar char="n"/>
              <a:defRPr/>
            </a:pPr>
            <a:r>
              <a:rPr lang="zh-CN" altLang="en-US" sz="2400" dirty="0"/>
              <a:t>虽然</a:t>
            </a:r>
            <a:r>
              <a:rPr lang="en-US" altLang="zh-CN" sz="2400" i="1" dirty="0"/>
              <a:t>SK</a:t>
            </a:r>
            <a:r>
              <a:rPr lang="en-US" altLang="zh-CN" sz="2400" dirty="0"/>
              <a:t> </a:t>
            </a:r>
            <a:r>
              <a:rPr lang="zh-CN" altLang="en-US" sz="2400" dirty="0"/>
              <a:t>是由</a:t>
            </a:r>
            <a:r>
              <a:rPr lang="en-US" altLang="zh-CN" sz="2400" i="1" dirty="0"/>
              <a:t>PK</a:t>
            </a:r>
            <a:r>
              <a:rPr lang="en-US" altLang="zh-CN" sz="2400" dirty="0"/>
              <a:t> </a:t>
            </a:r>
            <a:r>
              <a:rPr lang="zh-CN" altLang="en-US" sz="2400" dirty="0"/>
              <a:t>决定的，但却不能根据 </a:t>
            </a:r>
            <a:r>
              <a:rPr lang="en-US" altLang="zh-CN" sz="2400" i="1" dirty="0"/>
              <a:t>PK</a:t>
            </a:r>
            <a:r>
              <a:rPr lang="en-US" altLang="zh-CN" sz="2400" dirty="0"/>
              <a:t> </a:t>
            </a:r>
            <a:r>
              <a:rPr lang="zh-CN" altLang="en-US" sz="2400" dirty="0"/>
              <a:t>计算出 </a:t>
            </a:r>
            <a:r>
              <a:rPr lang="en-US" altLang="zh-CN" sz="2400" i="1" dirty="0"/>
              <a:t>SK</a:t>
            </a:r>
            <a:r>
              <a:rPr lang="zh-CN" altLang="en-US" sz="2400" dirty="0"/>
              <a:t> </a:t>
            </a: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25AE6BC4-20EA-4878-AA6B-61BE3C845EBE}"/>
              </a:ext>
            </a:extLst>
          </p:cNvPr>
          <p:cNvSpPr>
            <a:spLocks noGrp="1" noChangeArrowheads="1"/>
          </p:cNvSpPr>
          <p:nvPr>
            <p:ph type="title"/>
          </p:nvPr>
        </p:nvSpPr>
        <p:spPr/>
        <p:txBody>
          <a:bodyPr/>
          <a:lstStyle/>
          <a:p>
            <a:pPr eaLnBrk="1" hangingPunct="1"/>
            <a:r>
              <a:rPr lang="zh-CN" altLang="en-US"/>
              <a:t>公钥算法的特点 </a:t>
            </a:r>
          </a:p>
        </p:txBody>
      </p:sp>
      <p:sp>
        <p:nvSpPr>
          <p:cNvPr id="6149" name="Rectangle 3">
            <a:extLst>
              <a:ext uri="{FF2B5EF4-FFF2-40B4-BE49-F238E27FC236}">
                <a16:creationId xmlns:a16="http://schemas.microsoft.com/office/drawing/2014/main" id="{F03FCE4D-DBE5-497F-9009-26BAB440A250}"/>
              </a:ext>
            </a:extLst>
          </p:cNvPr>
          <p:cNvSpPr>
            <a:spLocks noGrp="1" noChangeArrowheads="1"/>
          </p:cNvSpPr>
          <p:nvPr>
            <p:ph type="body" sz="half" idx="1"/>
          </p:nvPr>
        </p:nvSpPr>
        <p:spPr>
          <a:xfrm>
            <a:off x="566738" y="1752600"/>
            <a:ext cx="8005762" cy="4267200"/>
          </a:xfrm>
        </p:spPr>
        <p:txBody>
          <a:bodyPr/>
          <a:lstStyle/>
          <a:p>
            <a:pPr algn="just" eaLnBrk="1" hangingPunct="1">
              <a:spcBef>
                <a:spcPct val="0"/>
              </a:spcBef>
            </a:pPr>
            <a:r>
              <a:rPr lang="zh-CN" altLang="en-US" sz="2600"/>
              <a:t>发送者 </a:t>
            </a:r>
            <a:r>
              <a:rPr lang="en-US" altLang="zh-CN" sz="2600"/>
              <a:t>A </a:t>
            </a:r>
            <a:r>
              <a:rPr lang="zh-CN" altLang="en-US" sz="2600"/>
              <a:t>用 </a:t>
            </a:r>
            <a:r>
              <a:rPr lang="en-US" altLang="zh-CN" sz="2600"/>
              <a:t>B </a:t>
            </a:r>
            <a:r>
              <a:rPr lang="zh-CN" altLang="en-US" sz="2600"/>
              <a:t>的公钥 </a:t>
            </a:r>
            <a:r>
              <a:rPr lang="en-US" altLang="zh-CN" sz="2600" i="1"/>
              <a:t>PK</a:t>
            </a:r>
            <a:r>
              <a:rPr lang="en-US" altLang="zh-CN" sz="2600" baseline="-25000"/>
              <a:t>B</a:t>
            </a:r>
            <a:r>
              <a:rPr lang="en-US" altLang="zh-CN" sz="2600"/>
              <a:t> </a:t>
            </a:r>
            <a:r>
              <a:rPr lang="zh-CN" altLang="en-US" sz="2600"/>
              <a:t>对明文 </a:t>
            </a:r>
            <a:r>
              <a:rPr lang="en-US" altLang="zh-CN" sz="2600" i="1"/>
              <a:t>X</a:t>
            </a:r>
            <a:r>
              <a:rPr lang="en-US" altLang="zh-CN" sz="2600"/>
              <a:t> </a:t>
            </a:r>
            <a:r>
              <a:rPr lang="zh-CN" altLang="en-US" sz="2600"/>
              <a:t>加密（</a:t>
            </a:r>
            <a:r>
              <a:rPr lang="en-US" altLang="zh-CN" sz="2600" i="1"/>
              <a:t>E</a:t>
            </a:r>
            <a:r>
              <a:rPr lang="en-US" altLang="zh-CN" sz="2600"/>
              <a:t> </a:t>
            </a:r>
            <a:r>
              <a:rPr lang="zh-CN" altLang="en-US" sz="2600"/>
              <a:t>运算）后，在接收者 </a:t>
            </a:r>
            <a:r>
              <a:rPr lang="en-US" altLang="zh-CN" sz="2600"/>
              <a:t>B </a:t>
            </a:r>
            <a:r>
              <a:rPr lang="zh-CN" altLang="en-US" sz="2600"/>
              <a:t>用自己的私钥 </a:t>
            </a:r>
            <a:r>
              <a:rPr lang="en-US" altLang="zh-CN" sz="2600" i="1"/>
              <a:t>SK</a:t>
            </a:r>
            <a:r>
              <a:rPr lang="en-US" altLang="zh-CN" sz="2600" baseline="-25000"/>
              <a:t>B</a:t>
            </a:r>
            <a:r>
              <a:rPr lang="en-US" altLang="zh-CN" sz="2600"/>
              <a:t> </a:t>
            </a:r>
            <a:r>
              <a:rPr lang="zh-CN" altLang="en-US" sz="2600"/>
              <a:t>解密（</a:t>
            </a:r>
            <a:r>
              <a:rPr lang="en-US" altLang="zh-CN" sz="2600" i="1"/>
              <a:t>D</a:t>
            </a:r>
            <a:r>
              <a:rPr lang="en-US" altLang="zh-CN" sz="2600"/>
              <a:t> </a:t>
            </a:r>
            <a:r>
              <a:rPr lang="zh-CN" altLang="en-US" sz="2600"/>
              <a:t>运算），即可恢复出明文：</a:t>
            </a:r>
          </a:p>
          <a:p>
            <a:pPr algn="r" eaLnBrk="1" hangingPunct="1">
              <a:lnSpc>
                <a:spcPct val="90000"/>
              </a:lnSpc>
              <a:spcBef>
                <a:spcPct val="50000"/>
              </a:spcBef>
              <a:buFont typeface="Wingdings" panose="05000000000000000000" pitchFamily="2" charset="2"/>
              <a:buNone/>
            </a:pPr>
            <a:r>
              <a:rPr lang="zh-CN" altLang="en-US" sz="2600"/>
              <a:t>                       </a:t>
            </a:r>
            <a:endParaRPr lang="en-US" altLang="zh-CN" sz="2600"/>
          </a:p>
          <a:p>
            <a:pPr algn="just" eaLnBrk="1" hangingPunct="1">
              <a:lnSpc>
                <a:spcPct val="90000"/>
              </a:lnSpc>
              <a:spcBef>
                <a:spcPct val="85000"/>
              </a:spcBef>
            </a:pPr>
            <a:r>
              <a:rPr lang="zh-CN" altLang="en-US" sz="2600"/>
              <a:t>解密密钥是接收者专用的秘钥，对其他人都保密。</a:t>
            </a:r>
          </a:p>
          <a:p>
            <a:pPr algn="just" eaLnBrk="1" hangingPunct="1">
              <a:lnSpc>
                <a:spcPct val="90000"/>
              </a:lnSpc>
            </a:pPr>
            <a:r>
              <a:rPr lang="zh-CN" altLang="en-US" sz="2600"/>
              <a:t>加密密钥是公开的，但不能用它来解密，即</a:t>
            </a:r>
            <a:endParaRPr lang="zh-CN" altLang="en-US" sz="2200"/>
          </a:p>
          <a:p>
            <a:pPr algn="just" eaLnBrk="1" hangingPunct="1">
              <a:lnSpc>
                <a:spcPct val="90000"/>
              </a:lnSpc>
              <a:buFont typeface="Wingdings" panose="05000000000000000000" pitchFamily="2" charset="2"/>
              <a:buNone/>
            </a:pPr>
            <a:r>
              <a:rPr lang="zh-CN" altLang="en-US" sz="2600"/>
              <a:t>                       </a:t>
            </a:r>
          </a:p>
        </p:txBody>
      </p:sp>
      <p:sp>
        <p:nvSpPr>
          <p:cNvPr id="6150" name="Rectangle 4">
            <a:extLst>
              <a:ext uri="{FF2B5EF4-FFF2-40B4-BE49-F238E27FC236}">
                <a16:creationId xmlns:a16="http://schemas.microsoft.com/office/drawing/2014/main" id="{E80C18AA-A239-4274-9338-8C42C156833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6146" name="Object 5">
            <a:extLst>
              <a:ext uri="{FF2B5EF4-FFF2-40B4-BE49-F238E27FC236}">
                <a16:creationId xmlns:a16="http://schemas.microsoft.com/office/drawing/2014/main" id="{9C5C07EF-993C-41C1-873C-960D94A4484D}"/>
              </a:ext>
            </a:extLst>
          </p:cNvPr>
          <p:cNvGraphicFramePr>
            <a:graphicFrameLocks noChangeAspect="1"/>
          </p:cNvGraphicFramePr>
          <p:nvPr/>
        </p:nvGraphicFramePr>
        <p:xfrm>
          <a:off x="1908175" y="3141663"/>
          <a:ext cx="5472113" cy="684212"/>
        </p:xfrm>
        <a:graphic>
          <a:graphicData uri="http://schemas.openxmlformats.org/presentationml/2006/ole">
            <mc:AlternateContent xmlns:mc="http://schemas.openxmlformats.org/markup-compatibility/2006">
              <mc:Choice xmlns:v="urn:schemas-microsoft-com:vml" Requires="v">
                <p:oleObj spid="_x0000_s6154" name="公式" r:id="rId4" imgW="1905000" imgH="241300" progId="Equation.3">
                  <p:embed/>
                </p:oleObj>
              </mc:Choice>
              <mc:Fallback>
                <p:oleObj name="公式" r:id="rId4" imgW="19050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141663"/>
                        <a:ext cx="547211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Rectangle 6">
            <a:extLst>
              <a:ext uri="{FF2B5EF4-FFF2-40B4-BE49-F238E27FC236}">
                <a16:creationId xmlns:a16="http://schemas.microsoft.com/office/drawing/2014/main" id="{EE86CCD1-6867-4664-9C56-311452117DC6}"/>
              </a:ext>
            </a:extLst>
          </p:cNvPr>
          <p:cNvSpPr>
            <a:spLocks noChangeArrowheads="1"/>
          </p:cNvSpPr>
          <p:nvPr/>
        </p:nvSpPr>
        <p:spPr bwMode="auto">
          <a:xfrm flipV="1">
            <a:off x="755650" y="2852738"/>
            <a:ext cx="8388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6147" name="Object 8">
            <a:extLst>
              <a:ext uri="{FF2B5EF4-FFF2-40B4-BE49-F238E27FC236}">
                <a16:creationId xmlns:a16="http://schemas.microsoft.com/office/drawing/2014/main" id="{5E5FA76D-A35E-4E42-A36C-ACEF54FE9DD4}"/>
              </a:ext>
            </a:extLst>
          </p:cNvPr>
          <p:cNvGraphicFramePr>
            <a:graphicFrameLocks noChangeAspect="1"/>
          </p:cNvGraphicFramePr>
          <p:nvPr>
            <p:ph sz="half" idx="2"/>
          </p:nvPr>
        </p:nvGraphicFramePr>
        <p:xfrm>
          <a:off x="2700338" y="5300663"/>
          <a:ext cx="4105275" cy="779462"/>
        </p:xfrm>
        <a:graphic>
          <a:graphicData uri="http://schemas.openxmlformats.org/presentationml/2006/ole">
            <mc:AlternateContent xmlns:mc="http://schemas.openxmlformats.org/markup-compatibility/2006">
              <mc:Choice xmlns:v="urn:schemas-microsoft-com:vml" Requires="v">
                <p:oleObj spid="_x0000_s6155" name="公式" r:id="rId6" imgW="1269449" imgH="241195" progId="Equation.3">
                  <p:embed/>
                </p:oleObj>
              </mc:Choice>
              <mc:Fallback>
                <p:oleObj name="公式" r:id="rId6" imgW="1269449" imgH="24119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5300663"/>
                        <a:ext cx="4105275"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150F024-A7C8-452B-9542-983754E3AE90}"/>
              </a:ext>
            </a:extLst>
          </p:cNvPr>
          <p:cNvSpPr>
            <a:spLocks noGrp="1" noChangeArrowheads="1"/>
          </p:cNvSpPr>
          <p:nvPr>
            <p:ph type="title"/>
          </p:nvPr>
        </p:nvSpPr>
        <p:spPr/>
        <p:txBody>
          <a:bodyPr/>
          <a:lstStyle/>
          <a:p>
            <a:pPr eaLnBrk="1" hangingPunct="1"/>
            <a:r>
              <a:rPr lang="zh-CN" altLang="en-US"/>
              <a:t>公钥算法的特点（续）</a:t>
            </a:r>
          </a:p>
        </p:txBody>
      </p:sp>
      <p:sp>
        <p:nvSpPr>
          <p:cNvPr id="7172" name="Rectangle 3">
            <a:extLst>
              <a:ext uri="{FF2B5EF4-FFF2-40B4-BE49-F238E27FC236}">
                <a16:creationId xmlns:a16="http://schemas.microsoft.com/office/drawing/2014/main" id="{1958D6D5-1F18-4F7B-A0CA-C37CFA10CC11}"/>
              </a:ext>
            </a:extLst>
          </p:cNvPr>
          <p:cNvSpPr>
            <a:spLocks noGrp="1" noChangeArrowheads="1"/>
          </p:cNvSpPr>
          <p:nvPr>
            <p:ph type="body" sz="half" idx="1"/>
          </p:nvPr>
        </p:nvSpPr>
        <p:spPr>
          <a:xfrm>
            <a:off x="566738" y="1752600"/>
            <a:ext cx="7934325" cy="4605338"/>
          </a:xfrm>
        </p:spPr>
        <p:txBody>
          <a:bodyPr/>
          <a:lstStyle/>
          <a:p>
            <a:pPr eaLnBrk="1" hangingPunct="1">
              <a:lnSpc>
                <a:spcPct val="150000"/>
              </a:lnSpc>
              <a:spcBef>
                <a:spcPct val="0"/>
              </a:spcBef>
              <a:spcAft>
                <a:spcPct val="30000"/>
              </a:spcAft>
            </a:pPr>
            <a:r>
              <a:rPr lang="zh-CN" altLang="en-US" sz="2600"/>
              <a:t>加密和解密的运算可以对调，即</a:t>
            </a:r>
          </a:p>
          <a:p>
            <a:pPr algn="r" eaLnBrk="1" hangingPunct="1">
              <a:lnSpc>
                <a:spcPct val="150000"/>
              </a:lnSpc>
              <a:buFont typeface="Wingdings" panose="05000000000000000000" pitchFamily="2" charset="2"/>
              <a:buNone/>
            </a:pPr>
            <a:r>
              <a:rPr lang="zh-CN" altLang="en-US" sz="2600"/>
              <a:t>                    </a:t>
            </a:r>
          </a:p>
          <a:p>
            <a:pPr eaLnBrk="1" hangingPunct="1">
              <a:lnSpc>
                <a:spcPct val="150000"/>
              </a:lnSpc>
              <a:spcBef>
                <a:spcPct val="70000"/>
              </a:spcBef>
            </a:pPr>
            <a:r>
              <a:rPr lang="zh-CN" altLang="en-US" sz="2600"/>
              <a:t>在计算机上可容易地产生成对的 </a:t>
            </a:r>
            <a:r>
              <a:rPr lang="en-US" altLang="zh-CN" sz="2600" i="1"/>
              <a:t>PK</a:t>
            </a:r>
            <a:r>
              <a:rPr lang="en-US" altLang="zh-CN" sz="2600"/>
              <a:t> </a:t>
            </a:r>
            <a:r>
              <a:rPr lang="zh-CN" altLang="en-US" sz="2600"/>
              <a:t>和</a:t>
            </a:r>
            <a:r>
              <a:rPr lang="zh-CN" altLang="en-US" sz="2600" i="1"/>
              <a:t> </a:t>
            </a:r>
            <a:r>
              <a:rPr lang="en-US" altLang="zh-CN" sz="2600" i="1"/>
              <a:t>SK</a:t>
            </a:r>
            <a:r>
              <a:rPr lang="zh-CN" altLang="en-US" sz="2600"/>
              <a:t>。</a:t>
            </a:r>
          </a:p>
          <a:p>
            <a:pPr eaLnBrk="1" hangingPunct="1">
              <a:lnSpc>
                <a:spcPct val="150000"/>
              </a:lnSpc>
            </a:pPr>
            <a:r>
              <a:rPr lang="zh-CN" altLang="en-US" sz="2600"/>
              <a:t>从已知的</a:t>
            </a:r>
            <a:r>
              <a:rPr lang="zh-CN" altLang="en-US" sz="2600" i="1"/>
              <a:t> </a:t>
            </a:r>
            <a:r>
              <a:rPr lang="en-US" altLang="zh-CN" sz="2600" i="1"/>
              <a:t>PK</a:t>
            </a:r>
            <a:r>
              <a:rPr lang="en-US" altLang="zh-CN" sz="2600"/>
              <a:t> </a:t>
            </a:r>
            <a:r>
              <a:rPr lang="zh-CN" altLang="en-US" sz="2600"/>
              <a:t>实际上不可能推导出 </a:t>
            </a:r>
            <a:r>
              <a:rPr lang="en-US" altLang="zh-CN" sz="2600" i="1"/>
              <a:t>SK</a:t>
            </a:r>
            <a:r>
              <a:rPr lang="zh-CN" altLang="en-US" sz="2600"/>
              <a:t>，即从 </a:t>
            </a:r>
            <a:r>
              <a:rPr lang="en-US" altLang="zh-CN" sz="2600" i="1"/>
              <a:t>PK</a:t>
            </a:r>
            <a:r>
              <a:rPr lang="en-US" altLang="zh-CN" sz="2600"/>
              <a:t> </a:t>
            </a:r>
            <a:r>
              <a:rPr lang="zh-CN" altLang="en-US" sz="2600"/>
              <a:t>到 </a:t>
            </a:r>
            <a:r>
              <a:rPr lang="en-US" altLang="zh-CN" sz="2600" i="1"/>
              <a:t>SK</a:t>
            </a:r>
            <a:r>
              <a:rPr lang="en-US" altLang="zh-CN" sz="2600"/>
              <a:t> </a:t>
            </a:r>
            <a:r>
              <a:rPr lang="zh-CN" altLang="en-US" sz="2600"/>
              <a:t>是</a:t>
            </a:r>
            <a:r>
              <a:rPr lang="zh-CN" altLang="en-US" sz="2600">
                <a:latin typeface="Arial" panose="020B0604020202020204" pitchFamily="34" charset="0"/>
              </a:rPr>
              <a:t>“</a:t>
            </a:r>
            <a:r>
              <a:rPr lang="zh-CN" altLang="en-US" sz="2600">
                <a:solidFill>
                  <a:schemeClr val="hlink"/>
                </a:solidFill>
              </a:rPr>
              <a:t>计算上不可能的</a:t>
            </a:r>
            <a:r>
              <a:rPr lang="zh-CN" altLang="en-US" sz="2600">
                <a:latin typeface="Arial" panose="020B0604020202020204" pitchFamily="34" charset="0"/>
              </a:rPr>
              <a:t>”</a:t>
            </a:r>
            <a:r>
              <a:rPr lang="zh-CN" altLang="en-US" sz="2600"/>
              <a:t>。</a:t>
            </a:r>
          </a:p>
          <a:p>
            <a:pPr eaLnBrk="1" hangingPunct="1">
              <a:lnSpc>
                <a:spcPct val="150000"/>
              </a:lnSpc>
            </a:pPr>
            <a:r>
              <a:rPr lang="zh-CN" altLang="en-US" sz="2600"/>
              <a:t>加密和解密算法都是公开的。</a:t>
            </a:r>
          </a:p>
        </p:txBody>
      </p:sp>
      <p:graphicFrame>
        <p:nvGraphicFramePr>
          <p:cNvPr id="7170" name="Object 4">
            <a:extLst>
              <a:ext uri="{FF2B5EF4-FFF2-40B4-BE49-F238E27FC236}">
                <a16:creationId xmlns:a16="http://schemas.microsoft.com/office/drawing/2014/main" id="{F627C901-9066-447B-B9EC-D64F78D798EF}"/>
              </a:ext>
            </a:extLst>
          </p:cNvPr>
          <p:cNvGraphicFramePr>
            <a:graphicFrameLocks noChangeAspect="1"/>
          </p:cNvGraphicFramePr>
          <p:nvPr>
            <p:ph sz="half" idx="2"/>
          </p:nvPr>
        </p:nvGraphicFramePr>
        <p:xfrm>
          <a:off x="1071563" y="2714625"/>
          <a:ext cx="6745287" cy="690563"/>
        </p:xfrm>
        <a:graphic>
          <a:graphicData uri="http://schemas.openxmlformats.org/presentationml/2006/ole">
            <mc:AlternateContent xmlns:mc="http://schemas.openxmlformats.org/markup-compatibility/2006">
              <mc:Choice xmlns:v="urn:schemas-microsoft-com:vml" Requires="v">
                <p:oleObj spid="_x0000_s7174" name="公式" r:id="rId4" imgW="2374900" imgH="241300" progId="Equation.3">
                  <p:embed/>
                </p:oleObj>
              </mc:Choice>
              <mc:Fallback>
                <p:oleObj name="公式" r:id="rId4" imgW="23749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2714625"/>
                        <a:ext cx="6745287"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2DADED-9D1D-41A4-9AB9-3E55FA4EBB47}"/>
              </a:ext>
            </a:extLst>
          </p:cNvPr>
          <p:cNvSpPr>
            <a:spLocks noGrp="1" noChangeArrowheads="1"/>
          </p:cNvSpPr>
          <p:nvPr>
            <p:ph type="title"/>
          </p:nvPr>
        </p:nvSpPr>
        <p:spPr>
          <a:xfrm>
            <a:off x="468313" y="692150"/>
            <a:ext cx="6856412" cy="768350"/>
          </a:xfrm>
        </p:spPr>
        <p:txBody>
          <a:bodyPr/>
          <a:lstStyle/>
          <a:p>
            <a:pPr eaLnBrk="1" hangingPunct="1"/>
            <a:r>
              <a:rPr lang="en-US" altLang="zh-CN">
                <a:ea typeface="Arial Unicode MS" pitchFamily="34" charset="-122"/>
              </a:rPr>
              <a:t>Network Security</a:t>
            </a:r>
            <a:endParaRPr lang="en-US" altLang="zh-CN"/>
          </a:p>
        </p:txBody>
      </p:sp>
      <p:sp>
        <p:nvSpPr>
          <p:cNvPr id="13315" name="Rectangle 3">
            <a:extLst>
              <a:ext uri="{FF2B5EF4-FFF2-40B4-BE49-F238E27FC236}">
                <a16:creationId xmlns:a16="http://schemas.microsoft.com/office/drawing/2014/main" id="{F92D94CD-B4C7-4344-902B-BD7404A1E50A}"/>
              </a:ext>
            </a:extLst>
          </p:cNvPr>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anose="05000000000000000000" pitchFamily="2" charset="2"/>
              <a:buChar char="p"/>
            </a:pPr>
            <a:r>
              <a:rPr lang="zh-CN" altLang="en-US" sz="2800" b="1">
                <a:solidFill>
                  <a:schemeClr val="hlink"/>
                </a:solidFill>
              </a:rPr>
              <a:t>网络安全问题概述</a:t>
            </a:r>
          </a:p>
          <a:p>
            <a:pPr eaLnBrk="1" hangingPunct="1">
              <a:lnSpc>
                <a:spcPct val="130000"/>
              </a:lnSpc>
              <a:buFont typeface="Wingdings" panose="05000000000000000000" pitchFamily="2" charset="2"/>
              <a:buChar char="p"/>
            </a:pPr>
            <a:r>
              <a:rPr lang="zh-CN" altLang="en-US" sz="2800"/>
              <a:t>一般的数据加密模型</a:t>
            </a:r>
          </a:p>
          <a:p>
            <a:pPr eaLnBrk="1" hangingPunct="1">
              <a:lnSpc>
                <a:spcPct val="130000"/>
              </a:lnSpc>
              <a:buFont typeface="Wingdings" panose="05000000000000000000" pitchFamily="2" charset="2"/>
              <a:buChar char="p"/>
            </a:pPr>
            <a:r>
              <a:rPr lang="zh-CN" altLang="en-US" sz="2800"/>
              <a:t>对称密钥和公钥密码体制</a:t>
            </a:r>
          </a:p>
          <a:p>
            <a:pPr eaLnBrk="1" hangingPunct="1">
              <a:lnSpc>
                <a:spcPct val="130000"/>
              </a:lnSpc>
              <a:buFont typeface="Wingdings" panose="05000000000000000000" pitchFamily="2" charset="2"/>
              <a:buChar char="p"/>
            </a:pPr>
            <a:r>
              <a:rPr lang="zh-CN" altLang="en-US" sz="2800"/>
              <a:t>数字签名</a:t>
            </a:r>
          </a:p>
          <a:p>
            <a:pPr eaLnBrk="1" hangingPunct="1">
              <a:lnSpc>
                <a:spcPct val="130000"/>
              </a:lnSpc>
              <a:buFont typeface="Wingdings" panose="05000000000000000000" pitchFamily="2" charset="2"/>
              <a:buChar char="p"/>
            </a:pPr>
            <a:r>
              <a:rPr lang="zh-CN" altLang="en-US" sz="2800"/>
              <a:t>防火墙</a:t>
            </a:r>
          </a:p>
          <a:p>
            <a:pPr lvl="1" eaLnBrk="1" hangingPunct="1">
              <a:lnSpc>
                <a:spcPct val="130000"/>
              </a:lnSpc>
              <a:buSzPct val="90000"/>
            </a:pPr>
            <a:r>
              <a:rPr lang="zh-CN" altLang="en-US" sz="2800"/>
              <a:t>访问控制列表</a:t>
            </a:r>
            <a:r>
              <a:rPr lang="en-US" altLang="zh-CN" sz="2800"/>
              <a:t>ACL</a:t>
            </a:r>
          </a:p>
          <a:p>
            <a:pPr eaLnBrk="1" hangingPunct="1">
              <a:lnSpc>
                <a:spcPct val="130000"/>
              </a:lnSpc>
              <a:buFont typeface="Wingdings" panose="05000000000000000000" pitchFamily="2" charset="2"/>
              <a:buChar char="p"/>
            </a:pPr>
            <a:endParaRPr lang="en-US" altLang="zh-CN" sz="2800"/>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2F050B0-3D09-47FB-81C9-31ADD3E77C54}"/>
              </a:ext>
            </a:extLst>
          </p:cNvPr>
          <p:cNvSpPr>
            <a:spLocks noGrp="1" noChangeArrowheads="1"/>
          </p:cNvSpPr>
          <p:nvPr>
            <p:ph type="title"/>
          </p:nvPr>
        </p:nvSpPr>
        <p:spPr>
          <a:xfrm>
            <a:off x="574675" y="304800"/>
            <a:ext cx="6913563" cy="1216025"/>
          </a:xfrm>
        </p:spPr>
        <p:txBody>
          <a:bodyPr/>
          <a:lstStyle/>
          <a:p>
            <a:pPr eaLnBrk="1" hangingPunct="1"/>
            <a:r>
              <a:rPr lang="zh-CN" altLang="en-US"/>
              <a:t>应当注意 </a:t>
            </a:r>
          </a:p>
        </p:txBody>
      </p:sp>
      <p:sp>
        <p:nvSpPr>
          <p:cNvPr id="867331" name="Rectangle 3">
            <a:extLst>
              <a:ext uri="{FF2B5EF4-FFF2-40B4-BE49-F238E27FC236}">
                <a16:creationId xmlns:a16="http://schemas.microsoft.com/office/drawing/2014/main" id="{644DCFD1-4066-497F-A474-6B72C0E4052D}"/>
              </a:ext>
            </a:extLst>
          </p:cNvPr>
          <p:cNvSpPr>
            <a:spLocks noGrp="1" noChangeArrowheads="1"/>
          </p:cNvSpPr>
          <p:nvPr>
            <p:ph type="body" idx="1"/>
          </p:nvPr>
        </p:nvSpPr>
        <p:spPr>
          <a:xfrm>
            <a:off x="642938" y="1857375"/>
            <a:ext cx="8001000" cy="4259263"/>
          </a:xfrm>
        </p:spPr>
        <p:txBody>
          <a:bodyPr/>
          <a:lstStyle/>
          <a:p>
            <a:pPr eaLnBrk="1" hangingPunct="1">
              <a:lnSpc>
                <a:spcPct val="90000"/>
              </a:lnSpc>
            </a:pPr>
            <a:r>
              <a:rPr lang="zh-CN" altLang="en-US"/>
              <a:t>任何加密方法的安全性取决于密钥的长度，以及攻破密文所需的计算量</a:t>
            </a:r>
            <a:endParaRPr lang="en-US" altLang="zh-CN"/>
          </a:p>
          <a:p>
            <a:pPr eaLnBrk="1" hangingPunct="1">
              <a:lnSpc>
                <a:spcPct val="90000"/>
              </a:lnSpc>
            </a:pPr>
            <a:r>
              <a:rPr lang="zh-CN" altLang="en-US"/>
              <a:t>在这方面，公钥密码体制并不比传统加密体制更加优越</a:t>
            </a:r>
          </a:p>
          <a:p>
            <a:pPr eaLnBrk="1" hangingPunct="1">
              <a:lnSpc>
                <a:spcPct val="90000"/>
              </a:lnSpc>
            </a:pPr>
            <a:r>
              <a:rPr lang="zh-CN" altLang="en-US"/>
              <a:t>由于目前公钥加密算法的开销较大，在可见的将来还不会放弃传统的加密方法</a:t>
            </a:r>
            <a:endParaRPr lang="en-US" altLang="zh-CN"/>
          </a:p>
          <a:p>
            <a:pPr eaLnBrk="1" hangingPunct="1">
              <a:lnSpc>
                <a:spcPct val="90000"/>
              </a:lnSpc>
            </a:pPr>
            <a:r>
              <a:rPr lang="zh-CN" altLang="en-US"/>
              <a:t>公钥需要密钥分配协议，具体的分配过程并不比采用传统加密方法时更简单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73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7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8C70806-C61C-4C96-97E2-FC9E1C1510A1}"/>
              </a:ext>
            </a:extLst>
          </p:cNvPr>
          <p:cNvSpPr>
            <a:spLocks noGrp="1" noChangeArrowheads="1"/>
          </p:cNvSpPr>
          <p:nvPr>
            <p:ph type="title"/>
          </p:nvPr>
        </p:nvSpPr>
        <p:spPr>
          <a:xfrm>
            <a:off x="468313" y="692150"/>
            <a:ext cx="6856412" cy="768350"/>
          </a:xfrm>
        </p:spPr>
        <p:txBody>
          <a:bodyPr/>
          <a:lstStyle/>
          <a:p>
            <a:pPr eaLnBrk="1" hangingPunct="1"/>
            <a:r>
              <a:rPr lang="en-US" altLang="zh-CN">
                <a:ea typeface="Arial Unicode MS" pitchFamily="34" charset="-122"/>
              </a:rPr>
              <a:t>Network Security</a:t>
            </a:r>
            <a:endParaRPr lang="en-US" altLang="zh-CN"/>
          </a:p>
        </p:txBody>
      </p:sp>
      <p:sp>
        <p:nvSpPr>
          <p:cNvPr id="28675" name="Rectangle 3">
            <a:extLst>
              <a:ext uri="{FF2B5EF4-FFF2-40B4-BE49-F238E27FC236}">
                <a16:creationId xmlns:a16="http://schemas.microsoft.com/office/drawing/2014/main" id="{D9651C77-8491-45B7-9809-5EB57E6F3AAE}"/>
              </a:ext>
            </a:extLst>
          </p:cNvPr>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anose="05000000000000000000" pitchFamily="2" charset="2"/>
              <a:buChar char="p"/>
            </a:pPr>
            <a:r>
              <a:rPr lang="zh-CN" altLang="en-US" sz="3200"/>
              <a:t>网络安全问题概述</a:t>
            </a:r>
          </a:p>
          <a:p>
            <a:pPr eaLnBrk="1" hangingPunct="1">
              <a:lnSpc>
                <a:spcPct val="130000"/>
              </a:lnSpc>
              <a:buFont typeface="Wingdings" panose="05000000000000000000" pitchFamily="2" charset="2"/>
              <a:buChar char="p"/>
            </a:pPr>
            <a:r>
              <a:rPr lang="zh-CN" altLang="en-US" sz="3200"/>
              <a:t>一般的数据加密模型</a:t>
            </a:r>
          </a:p>
          <a:p>
            <a:pPr eaLnBrk="1" hangingPunct="1">
              <a:lnSpc>
                <a:spcPct val="130000"/>
              </a:lnSpc>
              <a:buFont typeface="Wingdings" panose="05000000000000000000" pitchFamily="2" charset="2"/>
              <a:buChar char="p"/>
            </a:pPr>
            <a:r>
              <a:rPr lang="zh-CN" altLang="en-US" sz="3200"/>
              <a:t>对称密钥和公钥密码体制</a:t>
            </a:r>
          </a:p>
          <a:p>
            <a:pPr eaLnBrk="1" hangingPunct="1">
              <a:lnSpc>
                <a:spcPct val="130000"/>
              </a:lnSpc>
              <a:buFont typeface="Wingdings" panose="05000000000000000000" pitchFamily="2" charset="2"/>
              <a:buChar char="p"/>
            </a:pPr>
            <a:r>
              <a:rPr lang="zh-CN" altLang="en-US" sz="3200" b="1">
                <a:solidFill>
                  <a:schemeClr val="hlink"/>
                </a:solidFill>
              </a:rPr>
              <a:t>数字签名</a:t>
            </a:r>
          </a:p>
          <a:p>
            <a:pPr eaLnBrk="1" hangingPunct="1">
              <a:lnSpc>
                <a:spcPct val="130000"/>
              </a:lnSpc>
              <a:buFont typeface="Wingdings" panose="05000000000000000000" pitchFamily="2" charset="2"/>
              <a:buChar char="p"/>
            </a:pPr>
            <a:r>
              <a:rPr lang="zh-CN" altLang="en-US" sz="3200"/>
              <a:t>防火墙</a:t>
            </a:r>
          </a:p>
          <a:p>
            <a:pPr lvl="1" eaLnBrk="1" hangingPunct="1">
              <a:lnSpc>
                <a:spcPct val="130000"/>
              </a:lnSpc>
              <a:buFont typeface="Wingdings" panose="05000000000000000000" pitchFamily="2" charset="2"/>
              <a:buChar char="p"/>
            </a:pPr>
            <a:r>
              <a:rPr lang="zh-CN" altLang="en-US" sz="3200"/>
              <a:t>访问控制列表</a:t>
            </a:r>
            <a:r>
              <a:rPr lang="en-US" altLang="zh-CN" sz="3200"/>
              <a:t>ACL</a:t>
            </a:r>
          </a:p>
          <a:p>
            <a:pPr eaLnBrk="1" hangingPunct="1">
              <a:lnSpc>
                <a:spcPct val="130000"/>
              </a:lnSpc>
              <a:buFont typeface="Wingdings" panose="05000000000000000000" pitchFamily="2" charset="2"/>
              <a:buChar char="p"/>
            </a:pPr>
            <a:endParaRPr lang="en-US" altLang="zh-CN" sz="3200"/>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411B50D-17B0-477B-85EA-5DAD0448B815}"/>
              </a:ext>
            </a:extLst>
          </p:cNvPr>
          <p:cNvSpPr>
            <a:spLocks noGrp="1" noChangeArrowheads="1"/>
          </p:cNvSpPr>
          <p:nvPr>
            <p:ph type="title"/>
          </p:nvPr>
        </p:nvSpPr>
        <p:spPr>
          <a:xfrm>
            <a:off x="574675" y="304800"/>
            <a:ext cx="7431088" cy="1216025"/>
          </a:xfrm>
        </p:spPr>
        <p:txBody>
          <a:bodyPr/>
          <a:lstStyle/>
          <a:p>
            <a:pPr eaLnBrk="1" hangingPunct="1"/>
            <a:r>
              <a:rPr lang="zh-CN" altLang="en-US" sz="4200"/>
              <a:t>数字签名</a:t>
            </a:r>
          </a:p>
        </p:txBody>
      </p:sp>
      <p:sp>
        <p:nvSpPr>
          <p:cNvPr id="30723" name="Rectangle 3">
            <a:extLst>
              <a:ext uri="{FF2B5EF4-FFF2-40B4-BE49-F238E27FC236}">
                <a16:creationId xmlns:a16="http://schemas.microsoft.com/office/drawing/2014/main" id="{591F0936-6F5B-4A9D-9C12-DA3E4DB0C585}"/>
              </a:ext>
            </a:extLst>
          </p:cNvPr>
          <p:cNvSpPr>
            <a:spLocks noGrp="1" noChangeArrowheads="1"/>
          </p:cNvSpPr>
          <p:nvPr>
            <p:ph type="body" idx="1"/>
          </p:nvPr>
        </p:nvSpPr>
        <p:spPr>
          <a:xfrm>
            <a:off x="500063" y="1785938"/>
            <a:ext cx="8101012" cy="4691062"/>
          </a:xfrm>
        </p:spPr>
        <p:txBody>
          <a:bodyPr/>
          <a:lstStyle/>
          <a:p>
            <a:pPr eaLnBrk="1" hangingPunct="1"/>
            <a:r>
              <a:rPr lang="zh-CN" altLang="en-US" sz="2800"/>
              <a:t>数字签名必须保证以下三点：</a:t>
            </a:r>
            <a:endParaRPr lang="en-US" altLang="zh-CN" sz="2800"/>
          </a:p>
          <a:p>
            <a:pPr lvl="1" eaLnBrk="1" hangingPunct="1"/>
            <a:r>
              <a:rPr lang="zh-CN" altLang="en-US" sz="2800">
                <a:solidFill>
                  <a:schemeClr val="hlink"/>
                </a:solidFill>
              </a:rPr>
              <a:t>报文鉴别</a:t>
            </a:r>
            <a:r>
              <a:rPr lang="en-US" altLang="zh-CN" sz="2800">
                <a:latin typeface="Arial" panose="020B0604020202020204" pitchFamily="34" charset="0"/>
              </a:rPr>
              <a:t>——</a:t>
            </a:r>
            <a:r>
              <a:rPr lang="zh-CN" altLang="en-US" sz="2800"/>
              <a:t>接收者能够核实发送者对报文的签名</a:t>
            </a:r>
            <a:endParaRPr lang="en-US" altLang="zh-CN" sz="2800"/>
          </a:p>
          <a:p>
            <a:pPr lvl="1" eaLnBrk="1" hangingPunct="1"/>
            <a:r>
              <a:rPr lang="zh-CN" altLang="en-US" sz="2800">
                <a:solidFill>
                  <a:schemeClr val="hlink"/>
                </a:solidFill>
              </a:rPr>
              <a:t>报文的完整性</a:t>
            </a:r>
            <a:r>
              <a:rPr lang="en-US" altLang="zh-CN" sz="2800">
                <a:latin typeface="Arial" panose="020B0604020202020204" pitchFamily="34" charset="0"/>
              </a:rPr>
              <a:t>——</a:t>
            </a:r>
            <a:r>
              <a:rPr lang="zh-CN" altLang="en-US" sz="2800"/>
              <a:t>发送者事后不能抵赖对报文的签名</a:t>
            </a:r>
            <a:endParaRPr lang="en-US" altLang="zh-CN" sz="2800"/>
          </a:p>
          <a:p>
            <a:pPr lvl="1" eaLnBrk="1" hangingPunct="1"/>
            <a:r>
              <a:rPr lang="zh-CN" altLang="en-US" sz="2800">
                <a:solidFill>
                  <a:schemeClr val="hlink"/>
                </a:solidFill>
              </a:rPr>
              <a:t>不可否认</a:t>
            </a:r>
            <a:r>
              <a:rPr lang="en-US" altLang="zh-CN" sz="2800">
                <a:latin typeface="Arial" panose="020B0604020202020204" pitchFamily="34" charset="0"/>
              </a:rPr>
              <a:t>——</a:t>
            </a:r>
            <a:r>
              <a:rPr lang="zh-CN" altLang="en-US" sz="2800"/>
              <a:t>接收者不能伪造对报文的签名</a:t>
            </a:r>
          </a:p>
          <a:p>
            <a:pPr eaLnBrk="1" hangingPunct="1"/>
            <a:r>
              <a:rPr lang="zh-CN" altLang="en-US" sz="2800"/>
              <a:t>现在已有多种实现各种数字签名的方法。但采用公钥算法更容易实现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20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20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2000"/>
                                        <p:tgtEl>
                                          <p:spTgt spid="30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20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2">
            <a:extLst>
              <a:ext uri="{FF2B5EF4-FFF2-40B4-BE49-F238E27FC236}">
                <a16:creationId xmlns:a16="http://schemas.microsoft.com/office/drawing/2014/main" id="{86BDB086-9FDD-428A-9DBC-136EF31C8D24}"/>
              </a:ext>
            </a:extLst>
          </p:cNvPr>
          <p:cNvSpPr txBox="1">
            <a:spLocks noChangeArrowheads="1"/>
          </p:cNvSpPr>
          <p:nvPr/>
        </p:nvSpPr>
        <p:spPr bwMode="auto">
          <a:xfrm>
            <a:off x="2339975" y="3835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密文 </a:t>
            </a:r>
          </a:p>
        </p:txBody>
      </p:sp>
      <p:graphicFrame>
        <p:nvGraphicFramePr>
          <p:cNvPr id="8194" name="Object 3">
            <a:extLst>
              <a:ext uri="{FF2B5EF4-FFF2-40B4-BE49-F238E27FC236}">
                <a16:creationId xmlns:a16="http://schemas.microsoft.com/office/drawing/2014/main" id="{4516B347-7522-4EFE-A61E-B28496ED87F8}"/>
              </a:ext>
            </a:extLst>
          </p:cNvPr>
          <p:cNvGraphicFramePr>
            <a:graphicFrameLocks noChangeAspect="1"/>
          </p:cNvGraphicFramePr>
          <p:nvPr/>
        </p:nvGraphicFramePr>
        <p:xfrm>
          <a:off x="2268538" y="4365625"/>
          <a:ext cx="1150937" cy="501650"/>
        </p:xfrm>
        <a:graphic>
          <a:graphicData uri="http://schemas.openxmlformats.org/presentationml/2006/ole">
            <mc:AlternateContent xmlns:mc="http://schemas.openxmlformats.org/markup-compatibility/2006">
              <mc:Choice xmlns:v="urn:schemas-microsoft-com:vml" Requires="v">
                <p:oleObj spid="_x0000_s8276" name="公式" r:id="rId4" imgW="583920" imgH="241200" progId="Equation.3">
                  <p:embed/>
                </p:oleObj>
              </mc:Choice>
              <mc:Fallback>
                <p:oleObj name="公式" r:id="rId4" imgW="58392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4365625"/>
                        <a:ext cx="115093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4">
            <a:extLst>
              <a:ext uri="{FF2B5EF4-FFF2-40B4-BE49-F238E27FC236}">
                <a16:creationId xmlns:a16="http://schemas.microsoft.com/office/drawing/2014/main" id="{88BE9711-E5BE-491C-B45B-D297DBF2706E}"/>
              </a:ext>
            </a:extLst>
          </p:cNvPr>
          <p:cNvSpPr>
            <a:spLocks noGrp="1" noChangeArrowheads="1"/>
          </p:cNvSpPr>
          <p:nvPr>
            <p:ph type="title"/>
          </p:nvPr>
        </p:nvSpPr>
        <p:spPr/>
        <p:txBody>
          <a:bodyPr/>
          <a:lstStyle/>
          <a:p>
            <a:pPr eaLnBrk="1" hangingPunct="1"/>
            <a:r>
              <a:rPr lang="zh-CN" altLang="en-US"/>
              <a:t>数字签名的实现 </a:t>
            </a:r>
          </a:p>
        </p:txBody>
      </p:sp>
      <p:sp>
        <p:nvSpPr>
          <p:cNvPr id="8199" name="Line 5">
            <a:extLst>
              <a:ext uri="{FF2B5EF4-FFF2-40B4-BE49-F238E27FC236}">
                <a16:creationId xmlns:a16="http://schemas.microsoft.com/office/drawing/2014/main" id="{F256C4CE-D089-4116-A578-D0569CC0A7E2}"/>
              </a:ext>
            </a:extLst>
          </p:cNvPr>
          <p:cNvSpPr>
            <a:spLocks noChangeShapeType="1"/>
          </p:cNvSpPr>
          <p:nvPr/>
        </p:nvSpPr>
        <p:spPr bwMode="auto">
          <a:xfrm>
            <a:off x="1890713" y="4289425"/>
            <a:ext cx="1716087"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877574" name="Rectangle 6">
            <a:extLst>
              <a:ext uri="{FF2B5EF4-FFF2-40B4-BE49-F238E27FC236}">
                <a16:creationId xmlns:a16="http://schemas.microsoft.com/office/drawing/2014/main" id="{4AB66DA5-94F1-4770-B765-7AF17EE3BF2C}"/>
              </a:ext>
            </a:extLst>
          </p:cNvPr>
          <p:cNvSpPr>
            <a:spLocks noChangeArrowheads="1"/>
          </p:cNvSpPr>
          <p:nvPr/>
        </p:nvSpPr>
        <p:spPr bwMode="auto">
          <a:xfrm>
            <a:off x="1189038" y="3886200"/>
            <a:ext cx="717550" cy="665163"/>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pPr>
            <a:r>
              <a:rPr kumimoji="1" lang="en-US" altLang="zh-CN" sz="2000" i="1">
                <a:solidFill>
                  <a:schemeClr val="tx2"/>
                </a:solidFill>
                <a:latin typeface="Arial" panose="020B0604020202020204" pitchFamily="34" charset="0"/>
                <a:ea typeface="黑体" panose="02010609060101010101" pitchFamily="49" charset="-122"/>
              </a:rPr>
              <a:t>D</a:t>
            </a:r>
          </a:p>
          <a:p>
            <a:pPr algn="ctr" eaLnBrk="1" hangingPunct="1">
              <a:lnSpc>
                <a:spcPct val="80000"/>
              </a:lnSpc>
            </a:pPr>
            <a:r>
              <a:rPr kumimoji="1" lang="zh-CN" altLang="en-US" sz="2000">
                <a:solidFill>
                  <a:schemeClr val="tx2"/>
                </a:solidFill>
                <a:latin typeface="Arial" panose="020B0604020202020204" pitchFamily="34" charset="0"/>
                <a:ea typeface="黑体" panose="02010609060101010101" pitchFamily="49" charset="-122"/>
              </a:rPr>
              <a:t>运算</a:t>
            </a:r>
          </a:p>
        </p:txBody>
      </p:sp>
      <p:sp>
        <p:nvSpPr>
          <p:cNvPr id="8201" name="Text Box 7">
            <a:extLst>
              <a:ext uri="{FF2B5EF4-FFF2-40B4-BE49-F238E27FC236}">
                <a16:creationId xmlns:a16="http://schemas.microsoft.com/office/drawing/2014/main" id="{79FCD975-3C53-426D-991E-4C8A12E12E60}"/>
              </a:ext>
            </a:extLst>
          </p:cNvPr>
          <p:cNvSpPr txBox="1">
            <a:spLocks noChangeArrowheads="1"/>
          </p:cNvSpPr>
          <p:nvPr/>
        </p:nvSpPr>
        <p:spPr bwMode="auto">
          <a:xfrm>
            <a:off x="34925" y="42672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明文 </a:t>
            </a:r>
            <a:r>
              <a:rPr kumimoji="1" lang="en-US" altLang="zh-CN" sz="2400" i="1">
                <a:solidFill>
                  <a:schemeClr val="tx2"/>
                </a:solidFill>
                <a:latin typeface="Arial" panose="020B0604020202020204" pitchFamily="34" charset="0"/>
                <a:ea typeface="黑体" panose="02010609060101010101" pitchFamily="49" charset="-122"/>
              </a:rPr>
              <a:t>X</a:t>
            </a:r>
          </a:p>
        </p:txBody>
      </p:sp>
      <p:sp>
        <p:nvSpPr>
          <p:cNvPr id="8202" name="Text Box 8">
            <a:extLst>
              <a:ext uri="{FF2B5EF4-FFF2-40B4-BE49-F238E27FC236}">
                <a16:creationId xmlns:a16="http://schemas.microsoft.com/office/drawing/2014/main" id="{43F2A4D4-4565-49FA-B380-32EF39502E9D}"/>
              </a:ext>
            </a:extLst>
          </p:cNvPr>
          <p:cNvSpPr txBox="1">
            <a:spLocks noChangeArrowheads="1"/>
          </p:cNvSpPr>
          <p:nvPr/>
        </p:nvSpPr>
        <p:spPr bwMode="auto">
          <a:xfrm>
            <a:off x="8059738" y="4267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明文</a:t>
            </a:r>
            <a:r>
              <a:rPr kumimoji="1" lang="zh-CN" altLang="en-US" sz="2400" i="1">
                <a:solidFill>
                  <a:schemeClr val="tx2"/>
                </a:solidFill>
                <a:latin typeface="Arial" panose="020B0604020202020204" pitchFamily="34" charset="0"/>
                <a:ea typeface="黑体" panose="02010609060101010101" pitchFamily="49" charset="-122"/>
              </a:rPr>
              <a:t> </a:t>
            </a:r>
            <a:r>
              <a:rPr kumimoji="1" lang="en-US" altLang="zh-CN" sz="2400" i="1">
                <a:solidFill>
                  <a:schemeClr val="tx2"/>
                </a:solidFill>
                <a:latin typeface="Arial" panose="020B0604020202020204" pitchFamily="34" charset="0"/>
                <a:ea typeface="黑体" panose="02010609060101010101" pitchFamily="49" charset="-122"/>
              </a:rPr>
              <a:t>X</a:t>
            </a:r>
            <a:r>
              <a:rPr kumimoji="1" lang="en-US" altLang="zh-CN" sz="2400">
                <a:solidFill>
                  <a:schemeClr val="tx2"/>
                </a:solidFill>
                <a:latin typeface="Arial" panose="020B0604020202020204" pitchFamily="34" charset="0"/>
                <a:ea typeface="黑体" panose="02010609060101010101" pitchFamily="49" charset="-122"/>
              </a:rPr>
              <a:t> </a:t>
            </a:r>
            <a:endParaRPr kumimoji="1" lang="en-US" altLang="zh-CN" sz="3600">
              <a:solidFill>
                <a:schemeClr val="tx2"/>
              </a:solidFill>
              <a:latin typeface="Arial" panose="020B0604020202020204" pitchFamily="34" charset="0"/>
              <a:ea typeface="黑体" panose="02010609060101010101" pitchFamily="49" charset="-122"/>
            </a:endParaRPr>
          </a:p>
        </p:txBody>
      </p:sp>
      <p:pic>
        <p:nvPicPr>
          <p:cNvPr id="8203" name="Picture 9">
            <a:extLst>
              <a:ext uri="{FF2B5EF4-FFF2-40B4-BE49-F238E27FC236}">
                <a16:creationId xmlns:a16="http://schemas.microsoft.com/office/drawing/2014/main" id="{2889A5F4-267C-49E1-890F-D2A0DD2B484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473157" y="2793206"/>
            <a:ext cx="469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204" name="Text Box 10">
            <a:extLst>
              <a:ext uri="{FF2B5EF4-FFF2-40B4-BE49-F238E27FC236}">
                <a16:creationId xmlns:a16="http://schemas.microsoft.com/office/drawing/2014/main" id="{7E9DAA78-D128-437B-BC4F-550C5F7AA312}"/>
              </a:ext>
            </a:extLst>
          </p:cNvPr>
          <p:cNvSpPr txBox="1">
            <a:spLocks noChangeArrowheads="1"/>
          </p:cNvSpPr>
          <p:nvPr/>
        </p:nvSpPr>
        <p:spPr bwMode="auto">
          <a:xfrm>
            <a:off x="66675"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chemeClr val="tx2"/>
                </a:solidFill>
                <a:latin typeface="Arial" panose="020B0604020202020204" pitchFamily="34" charset="0"/>
                <a:ea typeface="黑体" panose="02010609060101010101" pitchFamily="49" charset="-122"/>
              </a:rPr>
              <a:t>A</a:t>
            </a:r>
          </a:p>
        </p:txBody>
      </p:sp>
      <p:sp>
        <p:nvSpPr>
          <p:cNvPr id="8205" name="Text Box 11">
            <a:extLst>
              <a:ext uri="{FF2B5EF4-FFF2-40B4-BE49-F238E27FC236}">
                <a16:creationId xmlns:a16="http://schemas.microsoft.com/office/drawing/2014/main" id="{E79F7207-3701-4393-AA55-75943BFBB298}"/>
              </a:ext>
            </a:extLst>
          </p:cNvPr>
          <p:cNvSpPr txBox="1">
            <a:spLocks noChangeArrowheads="1"/>
          </p:cNvSpPr>
          <p:nvPr/>
        </p:nvSpPr>
        <p:spPr bwMode="auto">
          <a:xfrm>
            <a:off x="8718550"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chemeClr val="tx2"/>
                </a:solidFill>
                <a:latin typeface="Arial" panose="020B0604020202020204" pitchFamily="34" charset="0"/>
                <a:ea typeface="黑体" panose="02010609060101010101" pitchFamily="49" charset="-122"/>
              </a:rPr>
              <a:t>B</a:t>
            </a:r>
          </a:p>
        </p:txBody>
      </p:sp>
      <p:pic>
        <p:nvPicPr>
          <p:cNvPr id="8206" name="Picture 12">
            <a:extLst>
              <a:ext uri="{FF2B5EF4-FFF2-40B4-BE49-F238E27FC236}">
                <a16:creationId xmlns:a16="http://schemas.microsoft.com/office/drawing/2014/main" id="{CFF6BA9B-CE9F-417B-957A-2A8996FD031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1343819" y="2793207"/>
            <a:ext cx="469900" cy="214312"/>
          </a:xfrm>
          <a:prstGeom prst="rect">
            <a:avLst/>
          </a:prstGeom>
          <a:solidFill>
            <a:srgbClr val="FFCCFF"/>
          </a:solidFill>
          <a:ln w="12699">
            <a:solidFill>
              <a:schemeClr val="tx1"/>
            </a:solidFill>
            <a:miter lim="800000"/>
            <a:headEnd/>
            <a:tailEnd/>
          </a:ln>
        </p:spPr>
      </p:pic>
      <p:sp>
        <p:nvSpPr>
          <p:cNvPr id="8207" name="Text Box 13">
            <a:extLst>
              <a:ext uri="{FF2B5EF4-FFF2-40B4-BE49-F238E27FC236}">
                <a16:creationId xmlns:a16="http://schemas.microsoft.com/office/drawing/2014/main" id="{E60060F3-6E49-4693-BACB-1BAC1A797B1E}"/>
              </a:ext>
            </a:extLst>
          </p:cNvPr>
          <p:cNvSpPr txBox="1">
            <a:spLocks noChangeArrowheads="1"/>
          </p:cNvSpPr>
          <p:nvPr/>
        </p:nvSpPr>
        <p:spPr bwMode="auto">
          <a:xfrm>
            <a:off x="755650" y="2071688"/>
            <a:ext cx="20113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latin typeface="Arial" panose="020B0604020202020204" pitchFamily="34" charset="0"/>
                <a:ea typeface="黑体" panose="02010609060101010101" pitchFamily="49" charset="-122"/>
              </a:rPr>
              <a:t>A </a:t>
            </a:r>
            <a:r>
              <a:rPr kumimoji="1" lang="zh-CN" altLang="en-US" sz="2400">
                <a:solidFill>
                  <a:schemeClr val="tx2"/>
                </a:solidFill>
                <a:latin typeface="Arial" panose="020B0604020202020204" pitchFamily="34" charset="0"/>
                <a:ea typeface="黑体" panose="02010609060101010101" pitchFamily="49" charset="-122"/>
              </a:rPr>
              <a:t>的私钥</a:t>
            </a:r>
            <a:r>
              <a:rPr kumimoji="1" lang="zh-CN" altLang="en-US" sz="2400" i="1">
                <a:solidFill>
                  <a:schemeClr val="tx2"/>
                </a:solidFill>
                <a:latin typeface="Arial" panose="020B0604020202020204" pitchFamily="34" charset="0"/>
                <a:ea typeface="黑体" panose="02010609060101010101" pitchFamily="49" charset="-122"/>
              </a:rPr>
              <a:t> </a:t>
            </a:r>
            <a:r>
              <a:rPr kumimoji="1" lang="en-US" altLang="zh-CN" sz="2400" i="1">
                <a:solidFill>
                  <a:schemeClr val="tx2"/>
                </a:solidFill>
                <a:latin typeface="Arial" panose="020B0604020202020204" pitchFamily="34" charset="0"/>
                <a:ea typeface="黑体" panose="02010609060101010101" pitchFamily="49" charset="-122"/>
              </a:rPr>
              <a:t>SK</a:t>
            </a:r>
            <a:r>
              <a:rPr kumimoji="1" lang="en-US" altLang="zh-CN" sz="2400" baseline="-25000">
                <a:solidFill>
                  <a:schemeClr val="tx2"/>
                </a:solidFill>
                <a:latin typeface="Arial" panose="020B0604020202020204" pitchFamily="34" charset="0"/>
                <a:ea typeface="黑体" panose="02010609060101010101" pitchFamily="49" charset="-122"/>
              </a:rPr>
              <a:t>A</a:t>
            </a:r>
          </a:p>
        </p:txBody>
      </p:sp>
      <p:sp>
        <p:nvSpPr>
          <p:cNvPr id="8208" name="Freeform 14">
            <a:extLst>
              <a:ext uri="{FF2B5EF4-FFF2-40B4-BE49-F238E27FC236}">
                <a16:creationId xmlns:a16="http://schemas.microsoft.com/office/drawing/2014/main" id="{01470CD9-D35C-4DDB-97E8-24C7E82C2D69}"/>
              </a:ext>
            </a:extLst>
          </p:cNvPr>
          <p:cNvSpPr>
            <a:spLocks/>
          </p:cNvSpPr>
          <p:nvPr/>
        </p:nvSpPr>
        <p:spPr bwMode="auto">
          <a:xfrm>
            <a:off x="1574800" y="3189288"/>
            <a:ext cx="3175" cy="7064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9" name="Freeform 15">
            <a:extLst>
              <a:ext uri="{FF2B5EF4-FFF2-40B4-BE49-F238E27FC236}">
                <a16:creationId xmlns:a16="http://schemas.microsoft.com/office/drawing/2014/main" id="{1E18B52F-582F-4F17-B79E-444185D9BF4E}"/>
              </a:ext>
            </a:extLst>
          </p:cNvPr>
          <p:cNvSpPr>
            <a:spLocks/>
          </p:cNvSpPr>
          <p:nvPr/>
        </p:nvSpPr>
        <p:spPr bwMode="auto">
          <a:xfrm>
            <a:off x="7686675" y="3175000"/>
            <a:ext cx="3175" cy="701675"/>
          </a:xfrm>
          <a:custGeom>
            <a:avLst/>
            <a:gdLst>
              <a:gd name="T0" fmla="*/ 2147483647 w 2"/>
              <a:gd name="T1" fmla="*/ 0 h 386"/>
              <a:gd name="T2" fmla="*/ 0 w 2"/>
              <a:gd name="T3" fmla="*/ 2147483647 h 386"/>
              <a:gd name="T4" fmla="*/ 0 60000 65536"/>
              <a:gd name="T5" fmla="*/ 0 60000 65536"/>
              <a:gd name="T6" fmla="*/ 0 w 2"/>
              <a:gd name="T7" fmla="*/ 0 h 386"/>
              <a:gd name="T8" fmla="*/ 2 w 2"/>
              <a:gd name="T9" fmla="*/ 386 h 386"/>
            </a:gdLst>
            <a:ahLst/>
            <a:cxnLst>
              <a:cxn ang="T4">
                <a:pos x="T0" y="T1"/>
              </a:cxn>
              <a:cxn ang="T5">
                <a:pos x="T2" y="T3"/>
              </a:cxn>
            </a:cxnLst>
            <a:rect l="T6" t="T7" r="T8" b="T9"/>
            <a:pathLst>
              <a:path w="2" h="386">
                <a:moveTo>
                  <a:pt x="2" y="0"/>
                </a:moveTo>
                <a:lnTo>
                  <a:pt x="0" y="386"/>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8195" name="Object 16">
            <a:extLst>
              <a:ext uri="{FF2B5EF4-FFF2-40B4-BE49-F238E27FC236}">
                <a16:creationId xmlns:a16="http://schemas.microsoft.com/office/drawing/2014/main" id="{2ABE0DE5-5048-46C6-B3BD-FEE6CF75F844}"/>
              </a:ext>
            </a:extLst>
          </p:cNvPr>
          <p:cNvGraphicFramePr>
            <a:graphicFrameLocks noChangeAspect="1"/>
          </p:cNvGraphicFramePr>
          <p:nvPr/>
        </p:nvGraphicFramePr>
        <p:xfrm>
          <a:off x="3527425" y="3575050"/>
          <a:ext cx="2028825" cy="1293813"/>
        </p:xfrm>
        <a:graphic>
          <a:graphicData uri="http://schemas.openxmlformats.org/presentationml/2006/ole">
            <mc:AlternateContent xmlns:mc="http://schemas.openxmlformats.org/markup-compatibility/2006">
              <mc:Choice xmlns:v="urn:schemas-microsoft-com:vml" Requires="v">
                <p:oleObj spid="_x0000_s8277" name="VISIO" r:id="rId7" imgW="1689840" imgH="964440" progId="Visio.Drawing.6">
                  <p:embed/>
                </p:oleObj>
              </mc:Choice>
              <mc:Fallback>
                <p:oleObj name="VISIO" r:id="rId7" imgW="1689840" imgH="964440" progId="Visio.Drawing.6">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7425" y="3575050"/>
                        <a:ext cx="2028825" cy="12938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10" name="Freeform 17">
            <a:extLst>
              <a:ext uri="{FF2B5EF4-FFF2-40B4-BE49-F238E27FC236}">
                <a16:creationId xmlns:a16="http://schemas.microsoft.com/office/drawing/2014/main" id="{631BF712-DBA0-4EE5-9CD0-CFC15C6AC19E}"/>
              </a:ext>
            </a:extLst>
          </p:cNvPr>
          <p:cNvSpPr>
            <a:spLocks/>
          </p:cNvSpPr>
          <p:nvPr/>
        </p:nvSpPr>
        <p:spPr bwMode="auto">
          <a:xfrm rot="-5400000">
            <a:off x="8020844" y="3677444"/>
            <a:ext cx="258763" cy="8223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11" name="Freeform 18">
            <a:extLst>
              <a:ext uri="{FF2B5EF4-FFF2-40B4-BE49-F238E27FC236}">
                <a16:creationId xmlns:a16="http://schemas.microsoft.com/office/drawing/2014/main" id="{BF4E385B-87B2-4FC0-BDC2-67544693DC25}"/>
              </a:ext>
            </a:extLst>
          </p:cNvPr>
          <p:cNvSpPr>
            <a:spLocks/>
          </p:cNvSpPr>
          <p:nvPr/>
        </p:nvSpPr>
        <p:spPr bwMode="auto">
          <a:xfrm>
            <a:off x="722313" y="3798888"/>
            <a:ext cx="469900" cy="42068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212" name="Group 19">
            <a:extLst>
              <a:ext uri="{FF2B5EF4-FFF2-40B4-BE49-F238E27FC236}">
                <a16:creationId xmlns:a16="http://schemas.microsoft.com/office/drawing/2014/main" id="{0F3BE3B0-D2AE-4845-8A1C-B402177F5D6D}"/>
              </a:ext>
            </a:extLst>
          </p:cNvPr>
          <p:cNvGrpSpPr>
            <a:grpSpLocks/>
          </p:cNvGrpSpPr>
          <p:nvPr/>
        </p:nvGrpSpPr>
        <p:grpSpPr bwMode="auto">
          <a:xfrm>
            <a:off x="307975" y="3384550"/>
            <a:ext cx="546100" cy="574675"/>
            <a:chOff x="921" y="2412"/>
            <a:chExt cx="284" cy="265"/>
          </a:xfrm>
        </p:grpSpPr>
        <p:grpSp>
          <p:nvGrpSpPr>
            <p:cNvPr id="8247" name="Group 20">
              <a:extLst>
                <a:ext uri="{FF2B5EF4-FFF2-40B4-BE49-F238E27FC236}">
                  <a16:creationId xmlns:a16="http://schemas.microsoft.com/office/drawing/2014/main" id="{9AE7F927-0AC7-4BEE-8F7B-BBD8BB12A940}"/>
                </a:ext>
              </a:extLst>
            </p:cNvPr>
            <p:cNvGrpSpPr>
              <a:grpSpLocks/>
            </p:cNvGrpSpPr>
            <p:nvPr/>
          </p:nvGrpSpPr>
          <p:grpSpPr bwMode="auto">
            <a:xfrm>
              <a:off x="928" y="2417"/>
              <a:ext cx="277" cy="260"/>
              <a:chOff x="928" y="2417"/>
              <a:chExt cx="277" cy="260"/>
            </a:xfrm>
          </p:grpSpPr>
          <p:sp>
            <p:nvSpPr>
              <p:cNvPr id="8261" name="Freeform 21">
                <a:extLst>
                  <a:ext uri="{FF2B5EF4-FFF2-40B4-BE49-F238E27FC236}">
                    <a16:creationId xmlns:a16="http://schemas.microsoft.com/office/drawing/2014/main" id="{98C3C192-033D-43CB-B7B2-DAAC4689D5C1}"/>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2" name="Freeform 22">
                <a:extLst>
                  <a:ext uri="{FF2B5EF4-FFF2-40B4-BE49-F238E27FC236}">
                    <a16:creationId xmlns:a16="http://schemas.microsoft.com/office/drawing/2014/main" id="{0E86AA80-CAD6-4E55-B8AE-56A2694AB1F3}"/>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3" name="Freeform 23">
                <a:extLst>
                  <a:ext uri="{FF2B5EF4-FFF2-40B4-BE49-F238E27FC236}">
                    <a16:creationId xmlns:a16="http://schemas.microsoft.com/office/drawing/2014/main" id="{5E22B6C7-ABFA-4B24-B61B-786D6BFB48AF}"/>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4" name="Freeform 24">
                <a:extLst>
                  <a:ext uri="{FF2B5EF4-FFF2-40B4-BE49-F238E27FC236}">
                    <a16:creationId xmlns:a16="http://schemas.microsoft.com/office/drawing/2014/main" id="{1BF5A2C5-220E-4B8D-9D2E-3EE939FAD091}"/>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5" name="Rectangle 25">
                <a:extLst>
                  <a:ext uri="{FF2B5EF4-FFF2-40B4-BE49-F238E27FC236}">
                    <a16:creationId xmlns:a16="http://schemas.microsoft.com/office/drawing/2014/main" id="{1A122EF1-69D2-4550-990A-E6D937372D43}"/>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66" name="Rectangle 26">
                <a:extLst>
                  <a:ext uri="{FF2B5EF4-FFF2-40B4-BE49-F238E27FC236}">
                    <a16:creationId xmlns:a16="http://schemas.microsoft.com/office/drawing/2014/main" id="{2AB33CAB-2491-4691-BCA9-DC1E9F53D7FA}"/>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67" name="Rectangle 27">
                <a:extLst>
                  <a:ext uri="{FF2B5EF4-FFF2-40B4-BE49-F238E27FC236}">
                    <a16:creationId xmlns:a16="http://schemas.microsoft.com/office/drawing/2014/main" id="{C9AADA13-EEDB-4A9C-8944-CA06B9623830}"/>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68" name="Line 28">
                <a:extLst>
                  <a:ext uri="{FF2B5EF4-FFF2-40B4-BE49-F238E27FC236}">
                    <a16:creationId xmlns:a16="http://schemas.microsoft.com/office/drawing/2014/main" id="{0CD8E4F2-39D8-441A-9F4B-A162DCF586F9}"/>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69" name="Group 29">
                <a:extLst>
                  <a:ext uri="{FF2B5EF4-FFF2-40B4-BE49-F238E27FC236}">
                    <a16:creationId xmlns:a16="http://schemas.microsoft.com/office/drawing/2014/main" id="{8D3E004C-EA3C-462E-8513-B51CDC968EAC}"/>
                  </a:ext>
                </a:extLst>
              </p:cNvPr>
              <p:cNvGrpSpPr>
                <a:grpSpLocks/>
              </p:cNvGrpSpPr>
              <p:nvPr/>
            </p:nvGrpSpPr>
            <p:grpSpPr bwMode="auto">
              <a:xfrm>
                <a:off x="928" y="2639"/>
                <a:ext cx="277" cy="38"/>
                <a:chOff x="928" y="2639"/>
                <a:chExt cx="277" cy="38"/>
              </a:xfrm>
            </p:grpSpPr>
            <p:sp>
              <p:nvSpPr>
                <p:cNvPr id="8270" name="Freeform 30">
                  <a:extLst>
                    <a:ext uri="{FF2B5EF4-FFF2-40B4-BE49-F238E27FC236}">
                      <a16:creationId xmlns:a16="http://schemas.microsoft.com/office/drawing/2014/main" id="{12E13C62-2FCC-42C3-8BA7-916209C3F4C9}"/>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1" name="Freeform 31">
                  <a:extLst>
                    <a:ext uri="{FF2B5EF4-FFF2-40B4-BE49-F238E27FC236}">
                      <a16:creationId xmlns:a16="http://schemas.microsoft.com/office/drawing/2014/main" id="{6F88C680-CBDD-40C8-932E-CA2FBE01069B}"/>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2" name="Rectangle 32">
                  <a:extLst>
                    <a:ext uri="{FF2B5EF4-FFF2-40B4-BE49-F238E27FC236}">
                      <a16:creationId xmlns:a16="http://schemas.microsoft.com/office/drawing/2014/main" id="{488241E3-DD90-435A-AE32-8EC505AF6AAD}"/>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8248" name="Group 33">
              <a:extLst>
                <a:ext uri="{FF2B5EF4-FFF2-40B4-BE49-F238E27FC236}">
                  <a16:creationId xmlns:a16="http://schemas.microsoft.com/office/drawing/2014/main" id="{868C23EE-A62E-4F8C-9AB5-7D5EE2D9C884}"/>
                </a:ext>
              </a:extLst>
            </p:cNvPr>
            <p:cNvGrpSpPr>
              <a:grpSpLocks/>
            </p:cNvGrpSpPr>
            <p:nvPr/>
          </p:nvGrpSpPr>
          <p:grpSpPr bwMode="auto">
            <a:xfrm>
              <a:off x="921" y="2412"/>
              <a:ext cx="277" cy="261"/>
              <a:chOff x="921" y="2412"/>
              <a:chExt cx="277" cy="261"/>
            </a:xfrm>
          </p:grpSpPr>
          <p:sp>
            <p:nvSpPr>
              <p:cNvPr id="8249" name="Freeform 34">
                <a:extLst>
                  <a:ext uri="{FF2B5EF4-FFF2-40B4-BE49-F238E27FC236}">
                    <a16:creationId xmlns:a16="http://schemas.microsoft.com/office/drawing/2014/main" id="{708DFB95-3B26-4CF1-9FBD-912625A452AB}"/>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35">
                <a:extLst>
                  <a:ext uri="{FF2B5EF4-FFF2-40B4-BE49-F238E27FC236}">
                    <a16:creationId xmlns:a16="http://schemas.microsoft.com/office/drawing/2014/main" id="{AE9D88D8-BB7E-4B5F-B1EC-294ACBDB9A90}"/>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36">
                <a:extLst>
                  <a:ext uri="{FF2B5EF4-FFF2-40B4-BE49-F238E27FC236}">
                    <a16:creationId xmlns:a16="http://schemas.microsoft.com/office/drawing/2014/main" id="{FFE34ACC-9E0A-4F7C-83C9-EBE8548851CF}"/>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37">
                <a:extLst>
                  <a:ext uri="{FF2B5EF4-FFF2-40B4-BE49-F238E27FC236}">
                    <a16:creationId xmlns:a16="http://schemas.microsoft.com/office/drawing/2014/main" id="{3C326145-B1AF-4401-9926-023C81B29C4A}"/>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3" name="Rectangle 38">
                <a:extLst>
                  <a:ext uri="{FF2B5EF4-FFF2-40B4-BE49-F238E27FC236}">
                    <a16:creationId xmlns:a16="http://schemas.microsoft.com/office/drawing/2014/main" id="{44B42543-4357-46CE-A8E3-A0A2FEED0E24}"/>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54" name="Rectangle 39">
                <a:extLst>
                  <a:ext uri="{FF2B5EF4-FFF2-40B4-BE49-F238E27FC236}">
                    <a16:creationId xmlns:a16="http://schemas.microsoft.com/office/drawing/2014/main" id="{905590AF-C9B9-4032-B890-F0935EB2B537}"/>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55" name="Rectangle 40">
                <a:extLst>
                  <a:ext uri="{FF2B5EF4-FFF2-40B4-BE49-F238E27FC236}">
                    <a16:creationId xmlns:a16="http://schemas.microsoft.com/office/drawing/2014/main" id="{AFA5C59A-77A4-441A-8A13-D6512D04EE54}"/>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56" name="Line 41">
                <a:extLst>
                  <a:ext uri="{FF2B5EF4-FFF2-40B4-BE49-F238E27FC236}">
                    <a16:creationId xmlns:a16="http://schemas.microsoft.com/office/drawing/2014/main" id="{07686291-94FA-40E1-8DAB-07ADC8031CD1}"/>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57" name="Group 42">
                <a:extLst>
                  <a:ext uri="{FF2B5EF4-FFF2-40B4-BE49-F238E27FC236}">
                    <a16:creationId xmlns:a16="http://schemas.microsoft.com/office/drawing/2014/main" id="{56021F41-55E0-473E-A9FD-18783660713F}"/>
                  </a:ext>
                </a:extLst>
              </p:cNvPr>
              <p:cNvGrpSpPr>
                <a:grpSpLocks/>
              </p:cNvGrpSpPr>
              <p:nvPr/>
            </p:nvGrpSpPr>
            <p:grpSpPr bwMode="auto">
              <a:xfrm>
                <a:off x="921" y="2635"/>
                <a:ext cx="277" cy="38"/>
                <a:chOff x="921" y="2635"/>
                <a:chExt cx="277" cy="38"/>
              </a:xfrm>
            </p:grpSpPr>
            <p:sp>
              <p:nvSpPr>
                <p:cNvPr id="8258" name="Freeform 43">
                  <a:extLst>
                    <a:ext uri="{FF2B5EF4-FFF2-40B4-BE49-F238E27FC236}">
                      <a16:creationId xmlns:a16="http://schemas.microsoft.com/office/drawing/2014/main" id="{5B08D0A1-6006-4671-8618-BC70326E157D}"/>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9" name="Freeform 44">
                  <a:extLst>
                    <a:ext uri="{FF2B5EF4-FFF2-40B4-BE49-F238E27FC236}">
                      <a16:creationId xmlns:a16="http://schemas.microsoft.com/office/drawing/2014/main" id="{9B3B1252-80F2-47AA-A793-9BAB2B94B519}"/>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0" name="Rectangle 45">
                  <a:extLst>
                    <a:ext uri="{FF2B5EF4-FFF2-40B4-BE49-F238E27FC236}">
                      <a16:creationId xmlns:a16="http://schemas.microsoft.com/office/drawing/2014/main" id="{1D8A1C28-700F-4757-A899-B5629EBC22CC}"/>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grpSp>
        <p:nvGrpSpPr>
          <p:cNvPr id="8213" name="Group 46">
            <a:extLst>
              <a:ext uri="{FF2B5EF4-FFF2-40B4-BE49-F238E27FC236}">
                <a16:creationId xmlns:a16="http://schemas.microsoft.com/office/drawing/2014/main" id="{2CC96685-00C9-49EC-9323-6082211C8BA7}"/>
              </a:ext>
            </a:extLst>
          </p:cNvPr>
          <p:cNvGrpSpPr>
            <a:grpSpLocks/>
          </p:cNvGrpSpPr>
          <p:nvPr/>
        </p:nvGrpSpPr>
        <p:grpSpPr bwMode="auto">
          <a:xfrm>
            <a:off x="8277225" y="3384550"/>
            <a:ext cx="546100" cy="574675"/>
            <a:chOff x="921" y="2412"/>
            <a:chExt cx="284" cy="265"/>
          </a:xfrm>
        </p:grpSpPr>
        <p:grpSp>
          <p:nvGrpSpPr>
            <p:cNvPr id="8221" name="Group 47">
              <a:extLst>
                <a:ext uri="{FF2B5EF4-FFF2-40B4-BE49-F238E27FC236}">
                  <a16:creationId xmlns:a16="http://schemas.microsoft.com/office/drawing/2014/main" id="{03E358E7-6598-4615-9E96-D16A9574CD21}"/>
                </a:ext>
              </a:extLst>
            </p:cNvPr>
            <p:cNvGrpSpPr>
              <a:grpSpLocks/>
            </p:cNvGrpSpPr>
            <p:nvPr/>
          </p:nvGrpSpPr>
          <p:grpSpPr bwMode="auto">
            <a:xfrm>
              <a:off x="928" y="2417"/>
              <a:ext cx="277" cy="260"/>
              <a:chOff x="928" y="2417"/>
              <a:chExt cx="277" cy="260"/>
            </a:xfrm>
          </p:grpSpPr>
          <p:sp>
            <p:nvSpPr>
              <p:cNvPr id="8235" name="Freeform 48">
                <a:extLst>
                  <a:ext uri="{FF2B5EF4-FFF2-40B4-BE49-F238E27FC236}">
                    <a16:creationId xmlns:a16="http://schemas.microsoft.com/office/drawing/2014/main" id="{DB051DAF-D6A5-4207-853A-00CF04E001B7}"/>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6" name="Freeform 49">
                <a:extLst>
                  <a:ext uri="{FF2B5EF4-FFF2-40B4-BE49-F238E27FC236}">
                    <a16:creationId xmlns:a16="http://schemas.microsoft.com/office/drawing/2014/main" id="{7791F82E-F262-4A33-A401-5CF74191160D}"/>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50">
                <a:extLst>
                  <a:ext uri="{FF2B5EF4-FFF2-40B4-BE49-F238E27FC236}">
                    <a16:creationId xmlns:a16="http://schemas.microsoft.com/office/drawing/2014/main" id="{42A057D0-9248-4281-B404-1FFF2477E95F}"/>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Freeform 51">
                <a:extLst>
                  <a:ext uri="{FF2B5EF4-FFF2-40B4-BE49-F238E27FC236}">
                    <a16:creationId xmlns:a16="http://schemas.microsoft.com/office/drawing/2014/main" id="{BC46EF89-E69D-47D1-A5D3-354F79016D5F}"/>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9" name="Rectangle 52">
                <a:extLst>
                  <a:ext uri="{FF2B5EF4-FFF2-40B4-BE49-F238E27FC236}">
                    <a16:creationId xmlns:a16="http://schemas.microsoft.com/office/drawing/2014/main" id="{6E7F8B6B-0E92-47DC-AEAE-335A775E9763}"/>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40" name="Rectangle 53">
                <a:extLst>
                  <a:ext uri="{FF2B5EF4-FFF2-40B4-BE49-F238E27FC236}">
                    <a16:creationId xmlns:a16="http://schemas.microsoft.com/office/drawing/2014/main" id="{C0DE189B-B775-4965-9C79-CA09813F3A92}"/>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41" name="Rectangle 54">
                <a:extLst>
                  <a:ext uri="{FF2B5EF4-FFF2-40B4-BE49-F238E27FC236}">
                    <a16:creationId xmlns:a16="http://schemas.microsoft.com/office/drawing/2014/main" id="{01EBEC04-2C17-48DD-BEA4-499325C81A35}"/>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42" name="Line 55">
                <a:extLst>
                  <a:ext uri="{FF2B5EF4-FFF2-40B4-BE49-F238E27FC236}">
                    <a16:creationId xmlns:a16="http://schemas.microsoft.com/office/drawing/2014/main" id="{D0F4E9A8-1708-4C90-B410-2FBE202A3C8B}"/>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43" name="Group 56">
                <a:extLst>
                  <a:ext uri="{FF2B5EF4-FFF2-40B4-BE49-F238E27FC236}">
                    <a16:creationId xmlns:a16="http://schemas.microsoft.com/office/drawing/2014/main" id="{7DCBA675-5A8B-4169-973B-5353FDF27845}"/>
                  </a:ext>
                </a:extLst>
              </p:cNvPr>
              <p:cNvGrpSpPr>
                <a:grpSpLocks/>
              </p:cNvGrpSpPr>
              <p:nvPr/>
            </p:nvGrpSpPr>
            <p:grpSpPr bwMode="auto">
              <a:xfrm>
                <a:off x="928" y="2639"/>
                <a:ext cx="277" cy="38"/>
                <a:chOff x="928" y="2639"/>
                <a:chExt cx="277" cy="38"/>
              </a:xfrm>
            </p:grpSpPr>
            <p:sp>
              <p:nvSpPr>
                <p:cNvPr id="8244" name="Freeform 57">
                  <a:extLst>
                    <a:ext uri="{FF2B5EF4-FFF2-40B4-BE49-F238E27FC236}">
                      <a16:creationId xmlns:a16="http://schemas.microsoft.com/office/drawing/2014/main" id="{03851F17-60F1-4EEC-854D-D21EC0A79D50}"/>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5" name="Freeform 58">
                  <a:extLst>
                    <a:ext uri="{FF2B5EF4-FFF2-40B4-BE49-F238E27FC236}">
                      <a16:creationId xmlns:a16="http://schemas.microsoft.com/office/drawing/2014/main" id="{EE4F3532-D0F7-456D-B91F-ACA935B99B07}"/>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6" name="Rectangle 59">
                  <a:extLst>
                    <a:ext uri="{FF2B5EF4-FFF2-40B4-BE49-F238E27FC236}">
                      <a16:creationId xmlns:a16="http://schemas.microsoft.com/office/drawing/2014/main" id="{BA320AC6-3FE4-401A-9ABA-B946BFC468E6}"/>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8222" name="Group 60">
              <a:extLst>
                <a:ext uri="{FF2B5EF4-FFF2-40B4-BE49-F238E27FC236}">
                  <a16:creationId xmlns:a16="http://schemas.microsoft.com/office/drawing/2014/main" id="{839BA376-2D6B-4747-A21D-F95E71DFAD9E}"/>
                </a:ext>
              </a:extLst>
            </p:cNvPr>
            <p:cNvGrpSpPr>
              <a:grpSpLocks/>
            </p:cNvGrpSpPr>
            <p:nvPr/>
          </p:nvGrpSpPr>
          <p:grpSpPr bwMode="auto">
            <a:xfrm>
              <a:off x="921" y="2412"/>
              <a:ext cx="277" cy="261"/>
              <a:chOff x="921" y="2412"/>
              <a:chExt cx="277" cy="261"/>
            </a:xfrm>
          </p:grpSpPr>
          <p:sp>
            <p:nvSpPr>
              <p:cNvPr id="8223" name="Freeform 61">
                <a:extLst>
                  <a:ext uri="{FF2B5EF4-FFF2-40B4-BE49-F238E27FC236}">
                    <a16:creationId xmlns:a16="http://schemas.microsoft.com/office/drawing/2014/main" id="{22F19DCD-3D56-44C0-8F03-76B2CB746FE7}"/>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4" name="Freeform 62">
                <a:extLst>
                  <a:ext uri="{FF2B5EF4-FFF2-40B4-BE49-F238E27FC236}">
                    <a16:creationId xmlns:a16="http://schemas.microsoft.com/office/drawing/2014/main" id="{961D44F2-D401-42E5-A5A8-68085553113B}"/>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Freeform 63">
                <a:extLst>
                  <a:ext uri="{FF2B5EF4-FFF2-40B4-BE49-F238E27FC236}">
                    <a16:creationId xmlns:a16="http://schemas.microsoft.com/office/drawing/2014/main" id="{DEB6BDD0-3C8D-4959-929D-669D883D6BF8}"/>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6" name="Freeform 64">
                <a:extLst>
                  <a:ext uri="{FF2B5EF4-FFF2-40B4-BE49-F238E27FC236}">
                    <a16:creationId xmlns:a16="http://schemas.microsoft.com/office/drawing/2014/main" id="{52C5B97C-1219-42D0-A66B-00E78CD500F2}"/>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Rectangle 65">
                <a:extLst>
                  <a:ext uri="{FF2B5EF4-FFF2-40B4-BE49-F238E27FC236}">
                    <a16:creationId xmlns:a16="http://schemas.microsoft.com/office/drawing/2014/main" id="{E76F68D9-A6FA-43A4-8A4B-E8F0D066AFFD}"/>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28" name="Rectangle 66">
                <a:extLst>
                  <a:ext uri="{FF2B5EF4-FFF2-40B4-BE49-F238E27FC236}">
                    <a16:creationId xmlns:a16="http://schemas.microsoft.com/office/drawing/2014/main" id="{9C917CF4-E88D-43DA-A03C-C8EF7BADF490}"/>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29" name="Rectangle 67">
                <a:extLst>
                  <a:ext uri="{FF2B5EF4-FFF2-40B4-BE49-F238E27FC236}">
                    <a16:creationId xmlns:a16="http://schemas.microsoft.com/office/drawing/2014/main" id="{0CFCE913-F524-4D37-9C7B-843484398818}"/>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30" name="Line 68">
                <a:extLst>
                  <a:ext uri="{FF2B5EF4-FFF2-40B4-BE49-F238E27FC236}">
                    <a16:creationId xmlns:a16="http://schemas.microsoft.com/office/drawing/2014/main" id="{E6F29F13-E231-49FE-8360-C08A5D709557}"/>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31" name="Group 69">
                <a:extLst>
                  <a:ext uri="{FF2B5EF4-FFF2-40B4-BE49-F238E27FC236}">
                    <a16:creationId xmlns:a16="http://schemas.microsoft.com/office/drawing/2014/main" id="{0A58CF01-4B7F-4D63-BA58-DD3CFC5808ED}"/>
                  </a:ext>
                </a:extLst>
              </p:cNvPr>
              <p:cNvGrpSpPr>
                <a:grpSpLocks/>
              </p:cNvGrpSpPr>
              <p:nvPr/>
            </p:nvGrpSpPr>
            <p:grpSpPr bwMode="auto">
              <a:xfrm>
                <a:off x="921" y="2635"/>
                <a:ext cx="277" cy="38"/>
                <a:chOff x="921" y="2635"/>
                <a:chExt cx="277" cy="38"/>
              </a:xfrm>
            </p:grpSpPr>
            <p:sp>
              <p:nvSpPr>
                <p:cNvPr id="8232" name="Freeform 70">
                  <a:extLst>
                    <a:ext uri="{FF2B5EF4-FFF2-40B4-BE49-F238E27FC236}">
                      <a16:creationId xmlns:a16="http://schemas.microsoft.com/office/drawing/2014/main" id="{B4BEE780-D7E6-4094-A88C-FD69D1D7BC37}"/>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3" name="Freeform 71">
                  <a:extLst>
                    <a:ext uri="{FF2B5EF4-FFF2-40B4-BE49-F238E27FC236}">
                      <a16:creationId xmlns:a16="http://schemas.microsoft.com/office/drawing/2014/main" id="{6F51C976-DDD6-415D-8E61-6D6961CB3321}"/>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4" name="Rectangle 72">
                  <a:extLst>
                    <a:ext uri="{FF2B5EF4-FFF2-40B4-BE49-F238E27FC236}">
                      <a16:creationId xmlns:a16="http://schemas.microsoft.com/office/drawing/2014/main" id="{CD64D131-419F-4E02-86F3-2AD48AC939F3}"/>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sp>
        <p:nvSpPr>
          <p:cNvPr id="8214" name="Text Box 73">
            <a:extLst>
              <a:ext uri="{FF2B5EF4-FFF2-40B4-BE49-F238E27FC236}">
                <a16:creationId xmlns:a16="http://schemas.microsoft.com/office/drawing/2014/main" id="{B530B559-97F0-4354-A84E-B6FBD18C7331}"/>
              </a:ext>
            </a:extLst>
          </p:cNvPr>
          <p:cNvSpPr txBox="1">
            <a:spLocks noChangeArrowheads="1"/>
          </p:cNvSpPr>
          <p:nvPr/>
        </p:nvSpPr>
        <p:spPr bwMode="auto">
          <a:xfrm>
            <a:off x="3995738" y="39798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因特网</a:t>
            </a:r>
          </a:p>
        </p:txBody>
      </p:sp>
      <p:sp>
        <p:nvSpPr>
          <p:cNvPr id="8215" name="Text Box 74">
            <a:extLst>
              <a:ext uri="{FF2B5EF4-FFF2-40B4-BE49-F238E27FC236}">
                <a16:creationId xmlns:a16="http://schemas.microsoft.com/office/drawing/2014/main" id="{BA814909-8EC7-4DC0-A0B7-D31B736E7E93}"/>
              </a:ext>
            </a:extLst>
          </p:cNvPr>
          <p:cNvSpPr txBox="1">
            <a:spLocks noChangeArrowheads="1"/>
          </p:cNvSpPr>
          <p:nvPr/>
        </p:nvSpPr>
        <p:spPr bwMode="auto">
          <a:xfrm>
            <a:off x="1585913" y="31797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签名 </a:t>
            </a:r>
          </a:p>
        </p:txBody>
      </p:sp>
      <p:sp>
        <p:nvSpPr>
          <p:cNvPr id="8216" name="Text Box 75">
            <a:extLst>
              <a:ext uri="{FF2B5EF4-FFF2-40B4-BE49-F238E27FC236}">
                <a16:creationId xmlns:a16="http://schemas.microsoft.com/office/drawing/2014/main" id="{13221986-66C8-4EDF-8B89-9FF6BBFCF086}"/>
              </a:ext>
            </a:extLst>
          </p:cNvPr>
          <p:cNvSpPr txBox="1">
            <a:spLocks noChangeArrowheads="1"/>
          </p:cNvSpPr>
          <p:nvPr/>
        </p:nvSpPr>
        <p:spPr bwMode="auto">
          <a:xfrm>
            <a:off x="6300788" y="31734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核实签名</a:t>
            </a:r>
          </a:p>
        </p:txBody>
      </p:sp>
      <p:sp>
        <p:nvSpPr>
          <p:cNvPr id="877644" name="Rectangle 76">
            <a:extLst>
              <a:ext uri="{FF2B5EF4-FFF2-40B4-BE49-F238E27FC236}">
                <a16:creationId xmlns:a16="http://schemas.microsoft.com/office/drawing/2014/main" id="{79BF8783-72E6-44CA-BA2F-9A0EE9CC09D4}"/>
              </a:ext>
            </a:extLst>
          </p:cNvPr>
          <p:cNvSpPr>
            <a:spLocks noChangeArrowheads="1"/>
          </p:cNvSpPr>
          <p:nvPr/>
        </p:nvSpPr>
        <p:spPr bwMode="auto">
          <a:xfrm>
            <a:off x="7332663" y="3876675"/>
            <a:ext cx="717550" cy="665163"/>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pPr>
            <a:r>
              <a:rPr kumimoji="1" lang="en-US" altLang="zh-CN" sz="2000">
                <a:solidFill>
                  <a:schemeClr val="tx2"/>
                </a:solidFill>
                <a:latin typeface="Arial" panose="020B0604020202020204" pitchFamily="34" charset="0"/>
                <a:ea typeface="黑体" panose="02010609060101010101" pitchFamily="49" charset="-122"/>
              </a:rPr>
              <a:t>E</a:t>
            </a:r>
          </a:p>
          <a:p>
            <a:pPr algn="ctr" eaLnBrk="1" hangingPunct="1">
              <a:lnSpc>
                <a:spcPct val="80000"/>
              </a:lnSpc>
            </a:pPr>
            <a:r>
              <a:rPr kumimoji="1" lang="zh-CN" altLang="en-US" sz="2000">
                <a:solidFill>
                  <a:schemeClr val="tx2"/>
                </a:solidFill>
                <a:latin typeface="Arial" panose="020B0604020202020204" pitchFamily="34" charset="0"/>
                <a:ea typeface="黑体" panose="02010609060101010101" pitchFamily="49" charset="-122"/>
              </a:rPr>
              <a:t>运算</a:t>
            </a:r>
          </a:p>
        </p:txBody>
      </p:sp>
      <p:sp>
        <p:nvSpPr>
          <p:cNvPr id="8218" name="Line 77">
            <a:extLst>
              <a:ext uri="{FF2B5EF4-FFF2-40B4-BE49-F238E27FC236}">
                <a16:creationId xmlns:a16="http://schemas.microsoft.com/office/drawing/2014/main" id="{D3B8055D-1538-4C83-BE67-176D4E31B9A6}"/>
              </a:ext>
            </a:extLst>
          </p:cNvPr>
          <p:cNvSpPr>
            <a:spLocks noChangeShapeType="1"/>
          </p:cNvSpPr>
          <p:nvPr/>
        </p:nvSpPr>
        <p:spPr bwMode="auto">
          <a:xfrm flipV="1">
            <a:off x="5476875" y="4289425"/>
            <a:ext cx="1871663"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9" name="Text Box 78">
            <a:extLst>
              <a:ext uri="{FF2B5EF4-FFF2-40B4-BE49-F238E27FC236}">
                <a16:creationId xmlns:a16="http://schemas.microsoft.com/office/drawing/2014/main" id="{9AA1AE54-21F4-4C45-9DF1-111B53BF1199}"/>
              </a:ext>
            </a:extLst>
          </p:cNvPr>
          <p:cNvSpPr txBox="1">
            <a:spLocks noChangeArrowheads="1"/>
          </p:cNvSpPr>
          <p:nvPr/>
        </p:nvSpPr>
        <p:spPr bwMode="auto">
          <a:xfrm>
            <a:off x="5926138" y="37639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密文 </a:t>
            </a:r>
          </a:p>
        </p:txBody>
      </p:sp>
      <p:graphicFrame>
        <p:nvGraphicFramePr>
          <p:cNvPr id="8196" name="Object 79">
            <a:extLst>
              <a:ext uri="{FF2B5EF4-FFF2-40B4-BE49-F238E27FC236}">
                <a16:creationId xmlns:a16="http://schemas.microsoft.com/office/drawing/2014/main" id="{2FB891F0-C3F0-4B00-8372-8D6021117A90}"/>
              </a:ext>
            </a:extLst>
          </p:cNvPr>
          <p:cNvGraphicFramePr>
            <a:graphicFrameLocks noChangeAspect="1"/>
          </p:cNvGraphicFramePr>
          <p:nvPr/>
        </p:nvGraphicFramePr>
        <p:xfrm>
          <a:off x="5651500" y="4365625"/>
          <a:ext cx="1152525" cy="504825"/>
        </p:xfrm>
        <a:graphic>
          <a:graphicData uri="http://schemas.openxmlformats.org/presentationml/2006/ole">
            <mc:AlternateContent xmlns:mc="http://schemas.openxmlformats.org/markup-compatibility/2006">
              <mc:Choice xmlns:v="urn:schemas-microsoft-com:vml" Requires="v">
                <p:oleObj spid="_x0000_s8278" name="公式" r:id="rId9" imgW="583920" imgH="241200" progId="Equation.3">
                  <p:embed/>
                </p:oleObj>
              </mc:Choice>
              <mc:Fallback>
                <p:oleObj name="公式" r:id="rId9" imgW="583920" imgH="241200" progId="Equation.3">
                  <p:embed/>
                  <p:pic>
                    <p:nvPicPr>
                      <p:cNvPr id="0" name="Object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4365625"/>
                        <a:ext cx="115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0" name="Text Box 80">
            <a:extLst>
              <a:ext uri="{FF2B5EF4-FFF2-40B4-BE49-F238E27FC236}">
                <a16:creationId xmlns:a16="http://schemas.microsoft.com/office/drawing/2014/main" id="{684D9CE7-E022-4BD8-B47B-17E698F1B312}"/>
              </a:ext>
            </a:extLst>
          </p:cNvPr>
          <p:cNvSpPr txBox="1">
            <a:spLocks noChangeArrowheads="1"/>
          </p:cNvSpPr>
          <p:nvPr/>
        </p:nvSpPr>
        <p:spPr bwMode="auto">
          <a:xfrm>
            <a:off x="6592888" y="2205038"/>
            <a:ext cx="20113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latin typeface="Arial" panose="020B0604020202020204" pitchFamily="34" charset="0"/>
                <a:ea typeface="黑体" panose="02010609060101010101" pitchFamily="49" charset="-122"/>
              </a:rPr>
              <a:t>A </a:t>
            </a:r>
            <a:r>
              <a:rPr kumimoji="1" lang="zh-CN" altLang="en-US" sz="2400">
                <a:solidFill>
                  <a:schemeClr val="tx2"/>
                </a:solidFill>
                <a:latin typeface="Arial" panose="020B0604020202020204" pitchFamily="34" charset="0"/>
                <a:ea typeface="黑体" panose="02010609060101010101" pitchFamily="49" charset="-122"/>
              </a:rPr>
              <a:t>的公钥 </a:t>
            </a:r>
            <a:r>
              <a:rPr kumimoji="1" lang="en-US" altLang="zh-CN" sz="2400" i="1">
                <a:solidFill>
                  <a:schemeClr val="tx2"/>
                </a:solidFill>
                <a:latin typeface="Arial" panose="020B0604020202020204" pitchFamily="34" charset="0"/>
                <a:ea typeface="黑体" panose="02010609060101010101" pitchFamily="49" charset="-122"/>
              </a:rPr>
              <a:t>PK</a:t>
            </a:r>
            <a:r>
              <a:rPr kumimoji="1" lang="en-US" altLang="zh-CN" sz="2400" baseline="-25000">
                <a:solidFill>
                  <a:schemeClr val="tx2"/>
                </a:solidFill>
                <a:latin typeface="Arial" panose="020B0604020202020204" pitchFamily="34" charset="0"/>
                <a:ea typeface="黑体" panose="02010609060101010101" pitchFamily="49" charset="-122"/>
              </a:rPr>
              <a:t>A</a:t>
            </a:r>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8759A9-38E8-42B2-B0BC-4E9A9C86B551}"/>
              </a:ext>
            </a:extLst>
          </p:cNvPr>
          <p:cNvSpPr>
            <a:spLocks noGrp="1" noChangeArrowheads="1"/>
          </p:cNvSpPr>
          <p:nvPr>
            <p:ph type="title"/>
          </p:nvPr>
        </p:nvSpPr>
        <p:spPr>
          <a:xfrm>
            <a:off x="574675" y="304800"/>
            <a:ext cx="7281863" cy="1216025"/>
          </a:xfrm>
        </p:spPr>
        <p:txBody>
          <a:bodyPr/>
          <a:lstStyle/>
          <a:p>
            <a:pPr eaLnBrk="1" hangingPunct="1"/>
            <a:r>
              <a:rPr lang="zh-CN" altLang="en-US"/>
              <a:t>数字签名的实现</a:t>
            </a:r>
          </a:p>
        </p:txBody>
      </p:sp>
      <p:sp>
        <p:nvSpPr>
          <p:cNvPr id="879619" name="Rectangle 3">
            <a:extLst>
              <a:ext uri="{FF2B5EF4-FFF2-40B4-BE49-F238E27FC236}">
                <a16:creationId xmlns:a16="http://schemas.microsoft.com/office/drawing/2014/main" id="{F6B93C60-6AAD-4D61-95D7-F4846D77ED75}"/>
              </a:ext>
            </a:extLst>
          </p:cNvPr>
          <p:cNvSpPr>
            <a:spLocks noGrp="1" noChangeArrowheads="1"/>
          </p:cNvSpPr>
          <p:nvPr>
            <p:ph type="body" idx="1"/>
          </p:nvPr>
        </p:nvSpPr>
        <p:spPr>
          <a:xfrm>
            <a:off x="539750" y="1906588"/>
            <a:ext cx="8275638" cy="4475162"/>
          </a:xfrm>
        </p:spPr>
        <p:txBody>
          <a:bodyPr/>
          <a:lstStyle/>
          <a:p>
            <a:pPr eaLnBrk="1" hangingPunct="1">
              <a:lnSpc>
                <a:spcPct val="90000"/>
              </a:lnSpc>
            </a:pPr>
            <a:r>
              <a:rPr lang="zh-CN" altLang="en-US"/>
              <a:t>因为除 </a:t>
            </a:r>
            <a:r>
              <a:rPr lang="en-US" altLang="zh-CN"/>
              <a:t>A </a:t>
            </a:r>
            <a:r>
              <a:rPr lang="zh-CN" altLang="en-US"/>
              <a:t>外没有别人能具有 </a:t>
            </a:r>
            <a:r>
              <a:rPr lang="en-US" altLang="zh-CN"/>
              <a:t>A </a:t>
            </a:r>
            <a:r>
              <a:rPr lang="zh-CN" altLang="en-US"/>
              <a:t>的私钥，所以除 </a:t>
            </a:r>
            <a:r>
              <a:rPr lang="en-US" altLang="zh-CN"/>
              <a:t>A </a:t>
            </a:r>
            <a:r>
              <a:rPr lang="zh-CN" altLang="en-US"/>
              <a:t>外没有别人能产生这个密文。因此 </a:t>
            </a:r>
            <a:r>
              <a:rPr lang="en-US" altLang="zh-CN"/>
              <a:t>B </a:t>
            </a:r>
            <a:r>
              <a:rPr lang="zh-CN" altLang="en-US"/>
              <a:t>相信报文 </a:t>
            </a:r>
            <a:r>
              <a:rPr lang="en-US" altLang="zh-CN" i="1"/>
              <a:t>X</a:t>
            </a:r>
            <a:r>
              <a:rPr lang="en-US" altLang="zh-CN"/>
              <a:t> </a:t>
            </a:r>
            <a:r>
              <a:rPr lang="zh-CN" altLang="en-US"/>
              <a:t>是 </a:t>
            </a:r>
            <a:r>
              <a:rPr lang="en-US" altLang="zh-CN"/>
              <a:t>A </a:t>
            </a:r>
            <a:r>
              <a:rPr lang="zh-CN" altLang="en-US"/>
              <a:t>签名发送的。</a:t>
            </a:r>
          </a:p>
          <a:p>
            <a:pPr eaLnBrk="1" hangingPunct="1">
              <a:lnSpc>
                <a:spcPct val="90000"/>
              </a:lnSpc>
            </a:pPr>
            <a:r>
              <a:rPr lang="zh-CN" altLang="en-US"/>
              <a:t>若 </a:t>
            </a:r>
            <a:r>
              <a:rPr lang="en-US" altLang="zh-CN"/>
              <a:t>A </a:t>
            </a:r>
            <a:r>
              <a:rPr lang="zh-CN" altLang="en-US"/>
              <a:t>要抵赖曾发送报文给 </a:t>
            </a:r>
            <a:r>
              <a:rPr lang="en-US" altLang="zh-CN"/>
              <a:t>B</a:t>
            </a:r>
            <a:r>
              <a:rPr lang="zh-CN" altLang="en-US"/>
              <a:t>，</a:t>
            </a:r>
            <a:r>
              <a:rPr lang="en-US" altLang="zh-CN"/>
              <a:t>B </a:t>
            </a:r>
            <a:r>
              <a:rPr lang="zh-CN" altLang="en-US"/>
              <a:t>可将明文和对应的密文出示给第三者。第三者很容易用 </a:t>
            </a:r>
            <a:r>
              <a:rPr lang="en-US" altLang="zh-CN"/>
              <a:t>A </a:t>
            </a:r>
            <a:r>
              <a:rPr lang="zh-CN" altLang="en-US"/>
              <a:t>的公钥去证实 </a:t>
            </a:r>
            <a:r>
              <a:rPr lang="en-US" altLang="zh-CN"/>
              <a:t>A </a:t>
            </a:r>
            <a:r>
              <a:rPr lang="zh-CN" altLang="en-US"/>
              <a:t>确实发送 </a:t>
            </a:r>
            <a:r>
              <a:rPr lang="en-US" altLang="zh-CN" i="1"/>
              <a:t>X </a:t>
            </a:r>
            <a:r>
              <a:rPr lang="zh-CN" altLang="en-US"/>
              <a:t>给 </a:t>
            </a:r>
            <a:r>
              <a:rPr lang="en-US" altLang="zh-CN"/>
              <a:t>B</a:t>
            </a:r>
            <a:r>
              <a:rPr lang="zh-CN" altLang="en-US"/>
              <a:t>。</a:t>
            </a:r>
          </a:p>
          <a:p>
            <a:pPr eaLnBrk="1" hangingPunct="1">
              <a:lnSpc>
                <a:spcPct val="90000"/>
              </a:lnSpc>
            </a:pPr>
            <a:r>
              <a:rPr lang="zh-CN" altLang="en-US"/>
              <a:t>反之，若 </a:t>
            </a:r>
            <a:r>
              <a:rPr lang="en-US" altLang="zh-CN"/>
              <a:t>B </a:t>
            </a:r>
            <a:r>
              <a:rPr lang="zh-CN" altLang="en-US"/>
              <a:t>将 </a:t>
            </a:r>
            <a:r>
              <a:rPr lang="en-US" altLang="zh-CN" i="1"/>
              <a:t>X</a:t>
            </a:r>
            <a:r>
              <a:rPr lang="en-US" altLang="zh-CN"/>
              <a:t> </a:t>
            </a:r>
            <a:r>
              <a:rPr lang="zh-CN" altLang="en-US"/>
              <a:t>伪造成 </a:t>
            </a:r>
            <a:r>
              <a:rPr lang="en-US" altLang="zh-CN" i="1"/>
              <a:t>X</a:t>
            </a:r>
            <a:r>
              <a:rPr lang="en-US" altLang="zh-CN">
                <a:latin typeface="Arial" panose="020B0604020202020204" pitchFamily="34" charset="0"/>
              </a:rPr>
              <a:t>‘</a:t>
            </a:r>
            <a:r>
              <a:rPr lang="zh-CN" altLang="en-US"/>
              <a:t>，则 </a:t>
            </a:r>
            <a:r>
              <a:rPr lang="en-US" altLang="zh-CN"/>
              <a:t>B </a:t>
            </a:r>
            <a:r>
              <a:rPr lang="zh-CN" altLang="en-US"/>
              <a:t>不能在第三者前出示对应的密文。这样就证明了 </a:t>
            </a:r>
            <a:r>
              <a:rPr lang="en-US" altLang="zh-CN"/>
              <a:t>B </a:t>
            </a:r>
            <a:r>
              <a:rPr lang="zh-CN" altLang="en-US"/>
              <a:t>伪造了报文。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96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9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a:extLst>
              <a:ext uri="{FF2B5EF4-FFF2-40B4-BE49-F238E27FC236}">
                <a16:creationId xmlns:a16="http://schemas.microsoft.com/office/drawing/2014/main" id="{4E6EEBD7-4297-4BC4-AD68-2F4B1D0E1570}"/>
              </a:ext>
            </a:extLst>
          </p:cNvPr>
          <p:cNvSpPr>
            <a:spLocks noGrp="1" noChangeArrowheads="1"/>
          </p:cNvSpPr>
          <p:nvPr>
            <p:ph type="title"/>
          </p:nvPr>
        </p:nvSpPr>
        <p:spPr>
          <a:xfrm>
            <a:off x="574675" y="304800"/>
            <a:ext cx="7281863" cy="1216025"/>
          </a:xfrm>
        </p:spPr>
        <p:txBody>
          <a:bodyPr/>
          <a:lstStyle/>
          <a:p>
            <a:pPr eaLnBrk="1" hangingPunct="1"/>
            <a:r>
              <a:rPr lang="zh-CN" altLang="en-US"/>
              <a:t>具有保密性的数字签名 </a:t>
            </a:r>
          </a:p>
        </p:txBody>
      </p:sp>
      <p:graphicFrame>
        <p:nvGraphicFramePr>
          <p:cNvPr id="9218" name="Object 3">
            <a:extLst>
              <a:ext uri="{FF2B5EF4-FFF2-40B4-BE49-F238E27FC236}">
                <a16:creationId xmlns:a16="http://schemas.microsoft.com/office/drawing/2014/main" id="{03265458-7FFE-41E5-9000-85DDD008CF2C}"/>
              </a:ext>
            </a:extLst>
          </p:cNvPr>
          <p:cNvGraphicFramePr>
            <a:graphicFrameLocks noChangeAspect="1"/>
          </p:cNvGraphicFramePr>
          <p:nvPr/>
        </p:nvGraphicFramePr>
        <p:xfrm>
          <a:off x="6700838" y="3635375"/>
          <a:ext cx="912812" cy="366713"/>
        </p:xfrm>
        <a:graphic>
          <a:graphicData uri="http://schemas.openxmlformats.org/presentationml/2006/ole">
            <mc:AlternateContent xmlns:mc="http://schemas.openxmlformats.org/markup-compatibility/2006">
              <mc:Choice xmlns:v="urn:schemas-microsoft-com:vml" Requires="v">
                <p:oleObj spid="_x0000_s9316" name="公式" r:id="rId4" imgW="583920" imgH="241200" progId="Equation.3">
                  <p:embed/>
                </p:oleObj>
              </mc:Choice>
              <mc:Fallback>
                <p:oleObj name="公式" r:id="rId4" imgW="58392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3635375"/>
                        <a:ext cx="91281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
            <a:extLst>
              <a:ext uri="{FF2B5EF4-FFF2-40B4-BE49-F238E27FC236}">
                <a16:creationId xmlns:a16="http://schemas.microsoft.com/office/drawing/2014/main" id="{909B644E-34AA-4F9E-995D-703A2614040A}"/>
              </a:ext>
            </a:extLst>
          </p:cNvPr>
          <p:cNvGraphicFramePr>
            <a:graphicFrameLocks noChangeAspect="1"/>
          </p:cNvGraphicFramePr>
          <p:nvPr/>
        </p:nvGraphicFramePr>
        <p:xfrm>
          <a:off x="1812925" y="3635375"/>
          <a:ext cx="912813" cy="366713"/>
        </p:xfrm>
        <a:graphic>
          <a:graphicData uri="http://schemas.openxmlformats.org/presentationml/2006/ole">
            <mc:AlternateContent xmlns:mc="http://schemas.openxmlformats.org/markup-compatibility/2006">
              <mc:Choice xmlns:v="urn:schemas-microsoft-com:vml" Requires="v">
                <p:oleObj spid="_x0000_s9317" name="公式" r:id="rId6" imgW="583920" imgH="241200" progId="Equation.3">
                  <p:embed/>
                </p:oleObj>
              </mc:Choice>
              <mc:Fallback>
                <p:oleObj name="公式" r:id="rId6" imgW="583920" imgH="241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2925" y="3635375"/>
                        <a:ext cx="912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5">
            <a:extLst>
              <a:ext uri="{FF2B5EF4-FFF2-40B4-BE49-F238E27FC236}">
                <a16:creationId xmlns:a16="http://schemas.microsoft.com/office/drawing/2014/main" id="{132581DE-C60F-4C4D-9F83-971F287D6A22}"/>
              </a:ext>
            </a:extLst>
          </p:cNvPr>
          <p:cNvSpPr txBox="1">
            <a:spLocks noChangeArrowheads="1"/>
          </p:cNvSpPr>
          <p:nvPr/>
        </p:nvSpPr>
        <p:spPr bwMode="auto">
          <a:xfrm>
            <a:off x="6851650" y="32115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chemeClr val="tx2"/>
                </a:solidFill>
                <a:latin typeface="Arial" panose="020B0604020202020204" pitchFamily="34" charset="0"/>
                <a:ea typeface="黑体" panose="02010609060101010101" pitchFamily="49" charset="-122"/>
              </a:rPr>
              <a:t>核实签名</a:t>
            </a:r>
          </a:p>
        </p:txBody>
      </p:sp>
      <p:sp>
        <p:nvSpPr>
          <p:cNvPr id="9224" name="Text Box 6">
            <a:extLst>
              <a:ext uri="{FF2B5EF4-FFF2-40B4-BE49-F238E27FC236}">
                <a16:creationId xmlns:a16="http://schemas.microsoft.com/office/drawing/2014/main" id="{BDF5FC97-84AF-4E97-9668-2601457BCC9A}"/>
              </a:ext>
            </a:extLst>
          </p:cNvPr>
          <p:cNvSpPr txBox="1">
            <a:spLocks noChangeArrowheads="1"/>
          </p:cNvSpPr>
          <p:nvPr/>
        </p:nvSpPr>
        <p:spPr bwMode="auto">
          <a:xfrm>
            <a:off x="559276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chemeClr val="tx2"/>
                </a:solidFill>
                <a:latin typeface="Arial" panose="020B0604020202020204" pitchFamily="34" charset="0"/>
                <a:ea typeface="黑体" panose="02010609060101010101" pitchFamily="49" charset="-122"/>
              </a:rPr>
              <a:t>解密 </a:t>
            </a:r>
          </a:p>
        </p:txBody>
      </p:sp>
      <p:sp>
        <p:nvSpPr>
          <p:cNvPr id="9225" name="Text Box 7">
            <a:extLst>
              <a:ext uri="{FF2B5EF4-FFF2-40B4-BE49-F238E27FC236}">
                <a16:creationId xmlns:a16="http://schemas.microsoft.com/office/drawing/2014/main" id="{3E7F211F-D773-4D7A-B539-E0F59C19BCD2}"/>
              </a:ext>
            </a:extLst>
          </p:cNvPr>
          <p:cNvSpPr txBox="1">
            <a:spLocks noChangeArrowheads="1"/>
          </p:cNvSpPr>
          <p:nvPr/>
        </p:nvSpPr>
        <p:spPr bwMode="auto">
          <a:xfrm>
            <a:off x="233521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chemeClr val="tx2"/>
                </a:solidFill>
                <a:latin typeface="Arial" panose="020B0604020202020204" pitchFamily="34" charset="0"/>
                <a:ea typeface="黑体" panose="02010609060101010101" pitchFamily="49" charset="-122"/>
              </a:rPr>
              <a:t>加密 </a:t>
            </a:r>
          </a:p>
        </p:txBody>
      </p:sp>
      <p:sp>
        <p:nvSpPr>
          <p:cNvPr id="9226" name="Text Box 8">
            <a:extLst>
              <a:ext uri="{FF2B5EF4-FFF2-40B4-BE49-F238E27FC236}">
                <a16:creationId xmlns:a16="http://schemas.microsoft.com/office/drawing/2014/main" id="{2255A202-0361-4EFC-9514-37C4842E3D5F}"/>
              </a:ext>
            </a:extLst>
          </p:cNvPr>
          <p:cNvSpPr txBox="1">
            <a:spLocks noChangeArrowheads="1"/>
          </p:cNvSpPr>
          <p:nvPr/>
        </p:nvSpPr>
        <p:spPr bwMode="auto">
          <a:xfrm>
            <a:off x="854075"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chemeClr val="tx2"/>
                </a:solidFill>
                <a:latin typeface="Arial" panose="020B0604020202020204" pitchFamily="34" charset="0"/>
                <a:ea typeface="黑体" panose="02010609060101010101" pitchFamily="49" charset="-122"/>
              </a:rPr>
              <a:t>签名 </a:t>
            </a:r>
          </a:p>
        </p:txBody>
      </p:sp>
      <p:sp>
        <p:nvSpPr>
          <p:cNvPr id="881673" name="Rectangle 9">
            <a:extLst>
              <a:ext uri="{FF2B5EF4-FFF2-40B4-BE49-F238E27FC236}">
                <a16:creationId xmlns:a16="http://schemas.microsoft.com/office/drawing/2014/main" id="{BA645C2B-4AD8-4B6A-A53F-B1E2E8BF584E}"/>
              </a:ext>
            </a:extLst>
          </p:cNvPr>
          <p:cNvSpPr>
            <a:spLocks noChangeArrowheads="1"/>
          </p:cNvSpPr>
          <p:nvPr/>
        </p:nvSpPr>
        <p:spPr bwMode="auto">
          <a:xfrm>
            <a:off x="2705100"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i="1">
                <a:solidFill>
                  <a:schemeClr val="tx2"/>
                </a:solidFill>
                <a:latin typeface="Arial" pitchFamily="34" charset="0"/>
                <a:ea typeface="黑体" pitchFamily="2" charset="-122"/>
              </a:rPr>
              <a:t>E</a:t>
            </a:r>
            <a:r>
              <a:rPr kumimoji="1" lang="en-US" altLang="zh-CN">
                <a:solidFill>
                  <a:schemeClr val="tx2"/>
                </a:solidFill>
                <a:latin typeface="Arial" pitchFamily="34" charset="0"/>
                <a:ea typeface="黑体" pitchFamily="2" charset="-122"/>
              </a:rPr>
              <a:t> </a:t>
            </a:r>
            <a:r>
              <a:rPr kumimoji="1" lang="zh-CN" altLang="en-US">
                <a:solidFill>
                  <a:schemeClr val="tx2"/>
                </a:solidFill>
                <a:latin typeface="Arial" pitchFamily="34" charset="0"/>
                <a:ea typeface="黑体" pitchFamily="2" charset="-122"/>
              </a:rPr>
              <a:t>运算</a:t>
            </a:r>
          </a:p>
        </p:txBody>
      </p:sp>
      <p:sp>
        <p:nvSpPr>
          <p:cNvPr id="9228" name="Line 10">
            <a:extLst>
              <a:ext uri="{FF2B5EF4-FFF2-40B4-BE49-F238E27FC236}">
                <a16:creationId xmlns:a16="http://schemas.microsoft.com/office/drawing/2014/main" id="{439DDECF-8AE4-4CD2-9196-896F2EA9A81B}"/>
              </a:ext>
            </a:extLst>
          </p:cNvPr>
          <p:cNvSpPr>
            <a:spLocks noChangeShapeType="1"/>
          </p:cNvSpPr>
          <p:nvPr/>
        </p:nvSpPr>
        <p:spPr bwMode="auto">
          <a:xfrm>
            <a:off x="1817688" y="4005263"/>
            <a:ext cx="887412"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881675" name="Rectangle 11">
            <a:extLst>
              <a:ext uri="{FF2B5EF4-FFF2-40B4-BE49-F238E27FC236}">
                <a16:creationId xmlns:a16="http://schemas.microsoft.com/office/drawing/2014/main" id="{A215B9A7-AAEC-410F-A25E-44DE75354679}"/>
              </a:ext>
            </a:extLst>
          </p:cNvPr>
          <p:cNvSpPr>
            <a:spLocks noChangeArrowheads="1"/>
          </p:cNvSpPr>
          <p:nvPr/>
        </p:nvSpPr>
        <p:spPr bwMode="auto">
          <a:xfrm>
            <a:off x="1136650" y="3724275"/>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chemeClr val="tx2"/>
                </a:solidFill>
                <a:latin typeface="Arial" pitchFamily="34" charset="0"/>
                <a:ea typeface="黑体" pitchFamily="2" charset="-122"/>
              </a:rPr>
              <a:t>D </a:t>
            </a:r>
            <a:r>
              <a:rPr kumimoji="1" lang="zh-CN" altLang="en-US">
                <a:solidFill>
                  <a:schemeClr val="tx2"/>
                </a:solidFill>
                <a:latin typeface="Arial" pitchFamily="34" charset="0"/>
                <a:ea typeface="黑体" pitchFamily="2" charset="-122"/>
              </a:rPr>
              <a:t>运算</a:t>
            </a:r>
          </a:p>
        </p:txBody>
      </p:sp>
      <p:sp>
        <p:nvSpPr>
          <p:cNvPr id="9230" name="Text Box 12">
            <a:extLst>
              <a:ext uri="{FF2B5EF4-FFF2-40B4-BE49-F238E27FC236}">
                <a16:creationId xmlns:a16="http://schemas.microsoft.com/office/drawing/2014/main" id="{7918F940-842D-4244-916F-334FFBB6BCE0}"/>
              </a:ext>
            </a:extLst>
          </p:cNvPr>
          <p:cNvSpPr txBox="1">
            <a:spLocks noChangeArrowheads="1"/>
          </p:cNvSpPr>
          <p:nvPr/>
        </p:nvSpPr>
        <p:spPr bwMode="auto">
          <a:xfrm>
            <a:off x="112713" y="40052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chemeClr val="tx2"/>
                </a:solidFill>
                <a:latin typeface="Arial" panose="020B0604020202020204" pitchFamily="34" charset="0"/>
                <a:ea typeface="黑体" panose="02010609060101010101" pitchFamily="49" charset="-122"/>
              </a:rPr>
              <a:t>明文 </a:t>
            </a:r>
            <a:r>
              <a:rPr kumimoji="1" lang="en-US" altLang="zh-CN" i="1">
                <a:solidFill>
                  <a:schemeClr val="tx2"/>
                </a:solidFill>
                <a:latin typeface="Arial" panose="020B0604020202020204" pitchFamily="34" charset="0"/>
                <a:ea typeface="黑体" panose="02010609060101010101" pitchFamily="49" charset="-122"/>
              </a:rPr>
              <a:t>X</a:t>
            </a:r>
          </a:p>
        </p:txBody>
      </p:sp>
      <p:sp>
        <p:nvSpPr>
          <p:cNvPr id="9231" name="Text Box 13">
            <a:extLst>
              <a:ext uri="{FF2B5EF4-FFF2-40B4-BE49-F238E27FC236}">
                <a16:creationId xmlns:a16="http://schemas.microsoft.com/office/drawing/2014/main" id="{204904B2-FE6C-43D7-B0CF-9DAC89C5B126}"/>
              </a:ext>
            </a:extLst>
          </p:cNvPr>
          <p:cNvSpPr txBox="1">
            <a:spLocks noChangeArrowheads="1"/>
          </p:cNvSpPr>
          <p:nvPr/>
        </p:nvSpPr>
        <p:spPr bwMode="auto">
          <a:xfrm>
            <a:off x="8259763" y="40052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chemeClr val="tx2"/>
                </a:solidFill>
                <a:latin typeface="Arial" panose="020B0604020202020204" pitchFamily="34" charset="0"/>
                <a:ea typeface="黑体" panose="02010609060101010101" pitchFamily="49" charset="-122"/>
              </a:rPr>
              <a:t>明文 </a:t>
            </a:r>
            <a:r>
              <a:rPr kumimoji="1" lang="en-US" altLang="zh-CN" i="1">
                <a:solidFill>
                  <a:schemeClr val="tx2"/>
                </a:solidFill>
                <a:latin typeface="Arial" panose="020B0604020202020204" pitchFamily="34" charset="0"/>
                <a:ea typeface="黑体" panose="02010609060101010101" pitchFamily="49" charset="-122"/>
              </a:rPr>
              <a:t>X</a:t>
            </a:r>
            <a:r>
              <a:rPr kumimoji="1" lang="en-US" altLang="zh-CN">
                <a:solidFill>
                  <a:schemeClr val="tx2"/>
                </a:solidFill>
                <a:latin typeface="Arial" panose="020B0604020202020204" pitchFamily="34" charset="0"/>
                <a:ea typeface="黑体" panose="02010609060101010101" pitchFamily="49" charset="-122"/>
              </a:rPr>
              <a:t> </a:t>
            </a:r>
            <a:endParaRPr kumimoji="1" lang="en-US" altLang="zh-CN" sz="2800">
              <a:solidFill>
                <a:schemeClr val="tx2"/>
              </a:solidFill>
              <a:latin typeface="Arial" panose="020B0604020202020204" pitchFamily="34" charset="0"/>
              <a:ea typeface="黑体" panose="02010609060101010101" pitchFamily="49" charset="-122"/>
            </a:endParaRPr>
          </a:p>
        </p:txBody>
      </p:sp>
      <p:pic>
        <p:nvPicPr>
          <p:cNvPr id="9232" name="Picture 14">
            <a:extLst>
              <a:ext uri="{FF2B5EF4-FFF2-40B4-BE49-F238E27FC236}">
                <a16:creationId xmlns:a16="http://schemas.microsoft.com/office/drawing/2014/main" id="{4D8936F9-7B8F-4204-9765-D49DDE24030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7694612" y="2790826"/>
            <a:ext cx="4095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33" name="Text Box 15">
            <a:extLst>
              <a:ext uri="{FF2B5EF4-FFF2-40B4-BE49-F238E27FC236}">
                <a16:creationId xmlns:a16="http://schemas.microsoft.com/office/drawing/2014/main" id="{A82C982C-3EC1-488C-BD8F-FC917F8CC441}"/>
              </a:ext>
            </a:extLst>
          </p:cNvPr>
          <p:cNvSpPr txBox="1">
            <a:spLocks noChangeArrowheads="1"/>
          </p:cNvSpPr>
          <p:nvPr/>
        </p:nvSpPr>
        <p:spPr bwMode="auto">
          <a:xfrm>
            <a:off x="336550" y="29178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solidFill>
                  <a:schemeClr val="tx2"/>
                </a:solidFill>
                <a:latin typeface="Arial" panose="020B0604020202020204" pitchFamily="34" charset="0"/>
                <a:ea typeface="黑体" panose="02010609060101010101" pitchFamily="49" charset="-122"/>
              </a:rPr>
              <a:t>A</a:t>
            </a:r>
          </a:p>
        </p:txBody>
      </p:sp>
      <p:sp>
        <p:nvSpPr>
          <p:cNvPr id="9234" name="Text Box 16">
            <a:extLst>
              <a:ext uri="{FF2B5EF4-FFF2-40B4-BE49-F238E27FC236}">
                <a16:creationId xmlns:a16="http://schemas.microsoft.com/office/drawing/2014/main" id="{E6DC55AA-94EE-4C1E-8008-6DFD72D09201}"/>
              </a:ext>
            </a:extLst>
          </p:cNvPr>
          <p:cNvSpPr txBox="1">
            <a:spLocks noChangeArrowheads="1"/>
          </p:cNvSpPr>
          <p:nvPr/>
        </p:nvSpPr>
        <p:spPr bwMode="auto">
          <a:xfrm>
            <a:off x="8482013" y="29241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solidFill>
                  <a:schemeClr val="tx2"/>
                </a:solidFill>
                <a:latin typeface="Arial" panose="020B0604020202020204" pitchFamily="34" charset="0"/>
                <a:ea typeface="黑体" panose="02010609060101010101" pitchFamily="49" charset="-122"/>
              </a:rPr>
              <a:t>B</a:t>
            </a:r>
          </a:p>
        </p:txBody>
      </p:sp>
      <p:pic>
        <p:nvPicPr>
          <p:cNvPr id="9235" name="Picture 17">
            <a:extLst>
              <a:ext uri="{FF2B5EF4-FFF2-40B4-BE49-F238E27FC236}">
                <a16:creationId xmlns:a16="http://schemas.microsoft.com/office/drawing/2014/main" id="{DD2B52E0-D257-4681-85C0-2323F9C3B76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268412" y="2792413"/>
            <a:ext cx="409575" cy="203200"/>
          </a:xfrm>
          <a:prstGeom prst="rect">
            <a:avLst/>
          </a:prstGeom>
          <a:solidFill>
            <a:srgbClr val="FFCCFF"/>
          </a:solidFill>
          <a:ln w="12699">
            <a:solidFill>
              <a:schemeClr val="tx1"/>
            </a:solidFill>
            <a:miter lim="800000"/>
            <a:headEnd/>
            <a:tailEnd/>
          </a:ln>
        </p:spPr>
      </p:pic>
      <p:sp>
        <p:nvSpPr>
          <p:cNvPr id="9236" name="Text Box 18">
            <a:extLst>
              <a:ext uri="{FF2B5EF4-FFF2-40B4-BE49-F238E27FC236}">
                <a16:creationId xmlns:a16="http://schemas.microsoft.com/office/drawing/2014/main" id="{0693F5B0-EC64-43A7-B5AD-1F7B2B9FE048}"/>
              </a:ext>
            </a:extLst>
          </p:cNvPr>
          <p:cNvSpPr txBox="1">
            <a:spLocks noChangeArrowheads="1"/>
          </p:cNvSpPr>
          <p:nvPr/>
        </p:nvSpPr>
        <p:spPr bwMode="auto">
          <a:xfrm>
            <a:off x="854075" y="2276475"/>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a:solidFill>
                  <a:schemeClr val="tx2"/>
                </a:solidFill>
                <a:latin typeface="Arial" panose="020B0604020202020204" pitchFamily="34" charset="0"/>
                <a:ea typeface="黑体" panose="02010609060101010101" pitchFamily="49" charset="-122"/>
              </a:rPr>
              <a:t>A </a:t>
            </a:r>
            <a:r>
              <a:rPr kumimoji="1" lang="zh-CN" altLang="en-US">
                <a:solidFill>
                  <a:schemeClr val="tx2"/>
                </a:solidFill>
                <a:latin typeface="Arial" panose="020B0604020202020204" pitchFamily="34" charset="0"/>
                <a:ea typeface="黑体" panose="02010609060101010101" pitchFamily="49" charset="-122"/>
              </a:rPr>
              <a:t>的私钥 </a:t>
            </a:r>
            <a:r>
              <a:rPr kumimoji="1" lang="en-US" altLang="zh-CN" i="1">
                <a:solidFill>
                  <a:schemeClr val="tx2"/>
                </a:solidFill>
                <a:latin typeface="Arial" panose="020B0604020202020204" pitchFamily="34" charset="0"/>
                <a:ea typeface="黑体" panose="02010609060101010101" pitchFamily="49" charset="-122"/>
              </a:rPr>
              <a:t>SK</a:t>
            </a:r>
            <a:r>
              <a:rPr kumimoji="1" lang="en-US" altLang="zh-CN" baseline="-25000">
                <a:solidFill>
                  <a:schemeClr val="tx2"/>
                </a:solidFill>
                <a:latin typeface="Arial" panose="020B0604020202020204" pitchFamily="34" charset="0"/>
                <a:ea typeface="黑体" panose="02010609060101010101" pitchFamily="49" charset="-122"/>
              </a:rPr>
              <a:t>A</a:t>
            </a:r>
          </a:p>
        </p:txBody>
      </p:sp>
      <p:sp>
        <p:nvSpPr>
          <p:cNvPr id="9237" name="Freeform 19">
            <a:extLst>
              <a:ext uri="{FF2B5EF4-FFF2-40B4-BE49-F238E27FC236}">
                <a16:creationId xmlns:a16="http://schemas.microsoft.com/office/drawing/2014/main" id="{DF69A3C7-49D3-4566-A314-6CC7C1046D93}"/>
              </a:ext>
            </a:extLst>
          </p:cNvPr>
          <p:cNvSpPr>
            <a:spLocks/>
          </p:cNvSpPr>
          <p:nvPr/>
        </p:nvSpPr>
        <p:spPr bwMode="auto">
          <a:xfrm>
            <a:off x="1470025" y="3116263"/>
            <a:ext cx="3175" cy="6175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8" name="Freeform 20">
            <a:extLst>
              <a:ext uri="{FF2B5EF4-FFF2-40B4-BE49-F238E27FC236}">
                <a16:creationId xmlns:a16="http://schemas.microsoft.com/office/drawing/2014/main" id="{CBF9610B-7823-433A-8955-3D541571A4F1}"/>
              </a:ext>
            </a:extLst>
          </p:cNvPr>
          <p:cNvSpPr>
            <a:spLocks/>
          </p:cNvSpPr>
          <p:nvPr/>
        </p:nvSpPr>
        <p:spPr bwMode="auto">
          <a:xfrm>
            <a:off x="7913688" y="3116263"/>
            <a:ext cx="12700" cy="600075"/>
          </a:xfrm>
          <a:custGeom>
            <a:avLst/>
            <a:gdLst>
              <a:gd name="T0" fmla="*/ 0 w 8"/>
              <a:gd name="T1" fmla="*/ 0 h 378"/>
              <a:gd name="T2" fmla="*/ 2147483647 w 8"/>
              <a:gd name="T3" fmla="*/ 2147483647 h 378"/>
              <a:gd name="T4" fmla="*/ 0 60000 65536"/>
              <a:gd name="T5" fmla="*/ 0 60000 65536"/>
              <a:gd name="T6" fmla="*/ 0 w 8"/>
              <a:gd name="T7" fmla="*/ 0 h 378"/>
              <a:gd name="T8" fmla="*/ 8 w 8"/>
              <a:gd name="T9" fmla="*/ 378 h 378"/>
            </a:gdLst>
            <a:ahLst/>
            <a:cxnLst>
              <a:cxn ang="T4">
                <a:pos x="T0" y="T1"/>
              </a:cxn>
              <a:cxn ang="T5">
                <a:pos x="T2" y="T3"/>
              </a:cxn>
            </a:cxnLst>
            <a:rect l="T6" t="T7" r="T8" b="T9"/>
            <a:pathLst>
              <a:path w="8" h="378">
                <a:moveTo>
                  <a:pt x="0" y="0"/>
                </a:moveTo>
                <a:lnTo>
                  <a:pt x="8" y="37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9220" name="Object 21">
            <a:extLst>
              <a:ext uri="{FF2B5EF4-FFF2-40B4-BE49-F238E27FC236}">
                <a16:creationId xmlns:a16="http://schemas.microsoft.com/office/drawing/2014/main" id="{BF0C69EC-7458-4D1F-8577-9C7D687F0C93}"/>
              </a:ext>
            </a:extLst>
          </p:cNvPr>
          <p:cNvGraphicFramePr>
            <a:graphicFrameLocks noChangeAspect="1"/>
          </p:cNvGraphicFramePr>
          <p:nvPr/>
        </p:nvGraphicFramePr>
        <p:xfrm>
          <a:off x="3444875" y="3190875"/>
          <a:ext cx="2370138" cy="1390650"/>
        </p:xfrm>
        <a:graphic>
          <a:graphicData uri="http://schemas.openxmlformats.org/presentationml/2006/ole">
            <mc:AlternateContent xmlns:mc="http://schemas.openxmlformats.org/markup-compatibility/2006">
              <mc:Choice xmlns:v="urn:schemas-microsoft-com:vml" Requires="v">
                <p:oleObj spid="_x0000_s9318" name="VISIO" r:id="rId9" imgW="1689840" imgH="964440" progId="Visio.Drawing.6">
                  <p:embed/>
                </p:oleObj>
              </mc:Choice>
              <mc:Fallback>
                <p:oleObj name="VISIO" r:id="rId9" imgW="1689840" imgH="964440" progId="Visio.Drawing.6">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4875" y="3190875"/>
                        <a:ext cx="2370138" cy="13906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239" name="Freeform 22">
            <a:extLst>
              <a:ext uri="{FF2B5EF4-FFF2-40B4-BE49-F238E27FC236}">
                <a16:creationId xmlns:a16="http://schemas.microsoft.com/office/drawing/2014/main" id="{36BA860D-0955-4F65-B607-229983412726}"/>
              </a:ext>
            </a:extLst>
          </p:cNvPr>
          <p:cNvSpPr>
            <a:spLocks/>
          </p:cNvSpPr>
          <p:nvPr/>
        </p:nvSpPr>
        <p:spPr bwMode="auto">
          <a:xfrm rot="-5400000">
            <a:off x="8166894" y="3510757"/>
            <a:ext cx="225425" cy="78263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0" name="Freeform 23">
            <a:extLst>
              <a:ext uri="{FF2B5EF4-FFF2-40B4-BE49-F238E27FC236}">
                <a16:creationId xmlns:a16="http://schemas.microsoft.com/office/drawing/2014/main" id="{C049FFAB-EF7F-4A82-BDBF-5D34A34A8A87}"/>
              </a:ext>
            </a:extLst>
          </p:cNvPr>
          <p:cNvSpPr>
            <a:spLocks/>
          </p:cNvSpPr>
          <p:nvPr/>
        </p:nvSpPr>
        <p:spPr bwMode="auto">
          <a:xfrm>
            <a:off x="558800" y="3648075"/>
            <a:ext cx="577850" cy="368300"/>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9241" name="Group 24">
            <a:extLst>
              <a:ext uri="{FF2B5EF4-FFF2-40B4-BE49-F238E27FC236}">
                <a16:creationId xmlns:a16="http://schemas.microsoft.com/office/drawing/2014/main" id="{89CEEC1D-802B-4242-945A-DE829B2DEC20}"/>
              </a:ext>
            </a:extLst>
          </p:cNvPr>
          <p:cNvGrpSpPr>
            <a:grpSpLocks/>
          </p:cNvGrpSpPr>
          <p:nvPr/>
        </p:nvGrpSpPr>
        <p:grpSpPr bwMode="auto">
          <a:xfrm>
            <a:off x="266700" y="3286125"/>
            <a:ext cx="519113" cy="503238"/>
            <a:chOff x="921" y="2412"/>
            <a:chExt cx="284" cy="265"/>
          </a:xfrm>
        </p:grpSpPr>
        <p:grpSp>
          <p:nvGrpSpPr>
            <p:cNvPr id="9286" name="Group 25">
              <a:extLst>
                <a:ext uri="{FF2B5EF4-FFF2-40B4-BE49-F238E27FC236}">
                  <a16:creationId xmlns:a16="http://schemas.microsoft.com/office/drawing/2014/main" id="{BE85B1A4-791B-47E8-821D-7AFD99F82D56}"/>
                </a:ext>
              </a:extLst>
            </p:cNvPr>
            <p:cNvGrpSpPr>
              <a:grpSpLocks/>
            </p:cNvGrpSpPr>
            <p:nvPr/>
          </p:nvGrpSpPr>
          <p:grpSpPr bwMode="auto">
            <a:xfrm>
              <a:off x="928" y="2417"/>
              <a:ext cx="277" cy="260"/>
              <a:chOff x="928" y="2417"/>
              <a:chExt cx="277" cy="260"/>
            </a:xfrm>
          </p:grpSpPr>
          <p:sp>
            <p:nvSpPr>
              <p:cNvPr id="9300" name="Freeform 26">
                <a:extLst>
                  <a:ext uri="{FF2B5EF4-FFF2-40B4-BE49-F238E27FC236}">
                    <a16:creationId xmlns:a16="http://schemas.microsoft.com/office/drawing/2014/main" id="{A7016063-457E-4842-93ED-B18792531C4C}"/>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1" name="Freeform 27">
                <a:extLst>
                  <a:ext uri="{FF2B5EF4-FFF2-40B4-BE49-F238E27FC236}">
                    <a16:creationId xmlns:a16="http://schemas.microsoft.com/office/drawing/2014/main" id="{71FB7CBC-0F20-4919-B69F-1526229DC034}"/>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2" name="Freeform 28">
                <a:extLst>
                  <a:ext uri="{FF2B5EF4-FFF2-40B4-BE49-F238E27FC236}">
                    <a16:creationId xmlns:a16="http://schemas.microsoft.com/office/drawing/2014/main" id="{CE45E984-E076-401B-A7CE-342734D7C1F6}"/>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3" name="Freeform 29">
                <a:extLst>
                  <a:ext uri="{FF2B5EF4-FFF2-40B4-BE49-F238E27FC236}">
                    <a16:creationId xmlns:a16="http://schemas.microsoft.com/office/drawing/2014/main" id="{C89513A7-2C1E-4CF2-AAEE-92D70142EE12}"/>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4" name="Rectangle 30">
                <a:extLst>
                  <a:ext uri="{FF2B5EF4-FFF2-40B4-BE49-F238E27FC236}">
                    <a16:creationId xmlns:a16="http://schemas.microsoft.com/office/drawing/2014/main" id="{E6C0C254-64D3-43A2-B2F1-86F83D01FA59}"/>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305" name="Rectangle 31">
                <a:extLst>
                  <a:ext uri="{FF2B5EF4-FFF2-40B4-BE49-F238E27FC236}">
                    <a16:creationId xmlns:a16="http://schemas.microsoft.com/office/drawing/2014/main" id="{00CE4F9B-84AE-483C-BA49-25548A6C001C}"/>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306" name="Rectangle 32">
                <a:extLst>
                  <a:ext uri="{FF2B5EF4-FFF2-40B4-BE49-F238E27FC236}">
                    <a16:creationId xmlns:a16="http://schemas.microsoft.com/office/drawing/2014/main" id="{706B4710-09B1-4847-82E1-A1BC0083ECD5}"/>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307" name="Line 33">
                <a:extLst>
                  <a:ext uri="{FF2B5EF4-FFF2-40B4-BE49-F238E27FC236}">
                    <a16:creationId xmlns:a16="http://schemas.microsoft.com/office/drawing/2014/main" id="{DAAAE95B-314C-497F-8A45-76F07FEB7A46}"/>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308" name="Group 34">
                <a:extLst>
                  <a:ext uri="{FF2B5EF4-FFF2-40B4-BE49-F238E27FC236}">
                    <a16:creationId xmlns:a16="http://schemas.microsoft.com/office/drawing/2014/main" id="{E1925F66-079E-4D84-95FE-3F7B9ADA2413}"/>
                  </a:ext>
                </a:extLst>
              </p:cNvPr>
              <p:cNvGrpSpPr>
                <a:grpSpLocks/>
              </p:cNvGrpSpPr>
              <p:nvPr/>
            </p:nvGrpSpPr>
            <p:grpSpPr bwMode="auto">
              <a:xfrm>
                <a:off x="928" y="2639"/>
                <a:ext cx="277" cy="38"/>
                <a:chOff x="928" y="2639"/>
                <a:chExt cx="277" cy="38"/>
              </a:xfrm>
            </p:grpSpPr>
            <p:sp>
              <p:nvSpPr>
                <p:cNvPr id="9309" name="Freeform 35">
                  <a:extLst>
                    <a:ext uri="{FF2B5EF4-FFF2-40B4-BE49-F238E27FC236}">
                      <a16:creationId xmlns:a16="http://schemas.microsoft.com/office/drawing/2014/main" id="{5494F68E-7ADF-476D-8E65-D6237B8162D2}"/>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0" name="Freeform 36">
                  <a:extLst>
                    <a:ext uri="{FF2B5EF4-FFF2-40B4-BE49-F238E27FC236}">
                      <a16:creationId xmlns:a16="http://schemas.microsoft.com/office/drawing/2014/main" id="{AFC3FEFB-C887-46D1-BDBA-BF2205A80CD4}"/>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1" name="Rectangle 37">
                  <a:extLst>
                    <a:ext uri="{FF2B5EF4-FFF2-40B4-BE49-F238E27FC236}">
                      <a16:creationId xmlns:a16="http://schemas.microsoft.com/office/drawing/2014/main" id="{33ADB559-E278-4E1E-8B25-91D92AB114B4}"/>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9287" name="Group 38">
              <a:extLst>
                <a:ext uri="{FF2B5EF4-FFF2-40B4-BE49-F238E27FC236}">
                  <a16:creationId xmlns:a16="http://schemas.microsoft.com/office/drawing/2014/main" id="{8B3FA29D-EDEA-49A1-A595-806876632941}"/>
                </a:ext>
              </a:extLst>
            </p:cNvPr>
            <p:cNvGrpSpPr>
              <a:grpSpLocks/>
            </p:cNvGrpSpPr>
            <p:nvPr/>
          </p:nvGrpSpPr>
          <p:grpSpPr bwMode="auto">
            <a:xfrm>
              <a:off x="921" y="2412"/>
              <a:ext cx="277" cy="261"/>
              <a:chOff x="921" y="2412"/>
              <a:chExt cx="277" cy="261"/>
            </a:xfrm>
          </p:grpSpPr>
          <p:sp>
            <p:nvSpPr>
              <p:cNvPr id="9288" name="Freeform 39">
                <a:extLst>
                  <a:ext uri="{FF2B5EF4-FFF2-40B4-BE49-F238E27FC236}">
                    <a16:creationId xmlns:a16="http://schemas.microsoft.com/office/drawing/2014/main" id="{12700AAC-5378-42A0-9D29-AF24671BD1B6}"/>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9" name="Freeform 40">
                <a:extLst>
                  <a:ext uri="{FF2B5EF4-FFF2-40B4-BE49-F238E27FC236}">
                    <a16:creationId xmlns:a16="http://schemas.microsoft.com/office/drawing/2014/main" id="{A6660E5D-8DFA-4627-8536-223F75BD6CAC}"/>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0" name="Freeform 41">
                <a:extLst>
                  <a:ext uri="{FF2B5EF4-FFF2-40B4-BE49-F238E27FC236}">
                    <a16:creationId xmlns:a16="http://schemas.microsoft.com/office/drawing/2014/main" id="{BB135538-45F1-4611-9278-0E6C8629459B}"/>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1" name="Freeform 42">
                <a:extLst>
                  <a:ext uri="{FF2B5EF4-FFF2-40B4-BE49-F238E27FC236}">
                    <a16:creationId xmlns:a16="http://schemas.microsoft.com/office/drawing/2014/main" id="{828E5F51-0DB0-4C85-B9CA-83270D8B4C37}"/>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Rectangle 43">
                <a:extLst>
                  <a:ext uri="{FF2B5EF4-FFF2-40B4-BE49-F238E27FC236}">
                    <a16:creationId xmlns:a16="http://schemas.microsoft.com/office/drawing/2014/main" id="{B10E3CBF-0A3A-43E6-A9DF-6FE6A9F35CF8}"/>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93" name="Rectangle 44">
                <a:extLst>
                  <a:ext uri="{FF2B5EF4-FFF2-40B4-BE49-F238E27FC236}">
                    <a16:creationId xmlns:a16="http://schemas.microsoft.com/office/drawing/2014/main" id="{9CF6B03C-A5D3-4C17-8E58-A035E55F02D1}"/>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94" name="Rectangle 45">
                <a:extLst>
                  <a:ext uri="{FF2B5EF4-FFF2-40B4-BE49-F238E27FC236}">
                    <a16:creationId xmlns:a16="http://schemas.microsoft.com/office/drawing/2014/main" id="{D7AB82EF-9EAB-4DE5-ADC2-EB5D222BB522}"/>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95" name="Line 46">
                <a:extLst>
                  <a:ext uri="{FF2B5EF4-FFF2-40B4-BE49-F238E27FC236}">
                    <a16:creationId xmlns:a16="http://schemas.microsoft.com/office/drawing/2014/main" id="{F14DF8CE-9CFF-4E8A-8111-FA68CDB1ECE2}"/>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96" name="Group 47">
                <a:extLst>
                  <a:ext uri="{FF2B5EF4-FFF2-40B4-BE49-F238E27FC236}">
                    <a16:creationId xmlns:a16="http://schemas.microsoft.com/office/drawing/2014/main" id="{71C0D4D0-911F-4B6E-BEAA-8C129E0F4245}"/>
                  </a:ext>
                </a:extLst>
              </p:cNvPr>
              <p:cNvGrpSpPr>
                <a:grpSpLocks/>
              </p:cNvGrpSpPr>
              <p:nvPr/>
            </p:nvGrpSpPr>
            <p:grpSpPr bwMode="auto">
              <a:xfrm>
                <a:off x="921" y="2635"/>
                <a:ext cx="277" cy="38"/>
                <a:chOff x="921" y="2635"/>
                <a:chExt cx="277" cy="38"/>
              </a:xfrm>
            </p:grpSpPr>
            <p:sp>
              <p:nvSpPr>
                <p:cNvPr id="9297" name="Freeform 48">
                  <a:extLst>
                    <a:ext uri="{FF2B5EF4-FFF2-40B4-BE49-F238E27FC236}">
                      <a16:creationId xmlns:a16="http://schemas.microsoft.com/office/drawing/2014/main" id="{31E0B5D3-042B-471A-A80E-6E38896B4C89}"/>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8" name="Freeform 49">
                  <a:extLst>
                    <a:ext uri="{FF2B5EF4-FFF2-40B4-BE49-F238E27FC236}">
                      <a16:creationId xmlns:a16="http://schemas.microsoft.com/office/drawing/2014/main" id="{8F308AF2-8C4F-49B5-ADA4-44F3DF6ED016}"/>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9" name="Rectangle 50">
                  <a:extLst>
                    <a:ext uri="{FF2B5EF4-FFF2-40B4-BE49-F238E27FC236}">
                      <a16:creationId xmlns:a16="http://schemas.microsoft.com/office/drawing/2014/main" id="{994C7E22-D7AA-423C-8367-A9DAA1D3181F}"/>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grpSp>
        <p:nvGrpSpPr>
          <p:cNvPr id="9242" name="Group 51">
            <a:extLst>
              <a:ext uri="{FF2B5EF4-FFF2-40B4-BE49-F238E27FC236}">
                <a16:creationId xmlns:a16="http://schemas.microsoft.com/office/drawing/2014/main" id="{A2D0AD26-FA15-4B79-8A7B-34EC69834F67}"/>
              </a:ext>
            </a:extLst>
          </p:cNvPr>
          <p:cNvGrpSpPr>
            <a:grpSpLocks/>
          </p:cNvGrpSpPr>
          <p:nvPr/>
        </p:nvGrpSpPr>
        <p:grpSpPr bwMode="auto">
          <a:xfrm>
            <a:off x="8399463" y="3286125"/>
            <a:ext cx="519112" cy="503238"/>
            <a:chOff x="921" y="2412"/>
            <a:chExt cx="284" cy="265"/>
          </a:xfrm>
        </p:grpSpPr>
        <p:grpSp>
          <p:nvGrpSpPr>
            <p:cNvPr id="9260" name="Group 52">
              <a:extLst>
                <a:ext uri="{FF2B5EF4-FFF2-40B4-BE49-F238E27FC236}">
                  <a16:creationId xmlns:a16="http://schemas.microsoft.com/office/drawing/2014/main" id="{1B5EFC8A-ADDB-4B1E-A9EB-4B8EB4C2D81B}"/>
                </a:ext>
              </a:extLst>
            </p:cNvPr>
            <p:cNvGrpSpPr>
              <a:grpSpLocks/>
            </p:cNvGrpSpPr>
            <p:nvPr/>
          </p:nvGrpSpPr>
          <p:grpSpPr bwMode="auto">
            <a:xfrm>
              <a:off x="928" y="2417"/>
              <a:ext cx="277" cy="260"/>
              <a:chOff x="928" y="2417"/>
              <a:chExt cx="277" cy="260"/>
            </a:xfrm>
          </p:grpSpPr>
          <p:sp>
            <p:nvSpPr>
              <p:cNvPr id="9274" name="Freeform 53">
                <a:extLst>
                  <a:ext uri="{FF2B5EF4-FFF2-40B4-BE49-F238E27FC236}">
                    <a16:creationId xmlns:a16="http://schemas.microsoft.com/office/drawing/2014/main" id="{565A6A59-3A3C-43C8-A145-73B4FBCBD4C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Freeform 54">
                <a:extLst>
                  <a:ext uri="{FF2B5EF4-FFF2-40B4-BE49-F238E27FC236}">
                    <a16:creationId xmlns:a16="http://schemas.microsoft.com/office/drawing/2014/main" id="{643EA24B-0124-4BF3-BB28-4A1CA8FCC3C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6" name="Freeform 55">
                <a:extLst>
                  <a:ext uri="{FF2B5EF4-FFF2-40B4-BE49-F238E27FC236}">
                    <a16:creationId xmlns:a16="http://schemas.microsoft.com/office/drawing/2014/main" id="{395CC0B1-F71F-4B3D-A23E-7AC87573271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7" name="Freeform 56">
                <a:extLst>
                  <a:ext uri="{FF2B5EF4-FFF2-40B4-BE49-F238E27FC236}">
                    <a16:creationId xmlns:a16="http://schemas.microsoft.com/office/drawing/2014/main" id="{64E941FB-E5F6-4E83-B017-FC87F5CB1A60}"/>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8" name="Rectangle 57">
                <a:extLst>
                  <a:ext uri="{FF2B5EF4-FFF2-40B4-BE49-F238E27FC236}">
                    <a16:creationId xmlns:a16="http://schemas.microsoft.com/office/drawing/2014/main" id="{3DFD1DC4-BE52-4609-B262-20727F0E693F}"/>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79" name="Rectangle 58">
                <a:extLst>
                  <a:ext uri="{FF2B5EF4-FFF2-40B4-BE49-F238E27FC236}">
                    <a16:creationId xmlns:a16="http://schemas.microsoft.com/office/drawing/2014/main" id="{E412EBAB-A73C-463C-BECA-BDB998DFCB60}"/>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80" name="Rectangle 59">
                <a:extLst>
                  <a:ext uri="{FF2B5EF4-FFF2-40B4-BE49-F238E27FC236}">
                    <a16:creationId xmlns:a16="http://schemas.microsoft.com/office/drawing/2014/main" id="{F5D4C900-12E4-432C-B94B-FD971608E33C}"/>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81" name="Line 60">
                <a:extLst>
                  <a:ext uri="{FF2B5EF4-FFF2-40B4-BE49-F238E27FC236}">
                    <a16:creationId xmlns:a16="http://schemas.microsoft.com/office/drawing/2014/main" id="{ED99FD2B-3D06-4792-9E4E-FBF5C85C9D78}"/>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82" name="Group 61">
                <a:extLst>
                  <a:ext uri="{FF2B5EF4-FFF2-40B4-BE49-F238E27FC236}">
                    <a16:creationId xmlns:a16="http://schemas.microsoft.com/office/drawing/2014/main" id="{F9143592-0733-488A-8C24-BFEA37F1D8E8}"/>
                  </a:ext>
                </a:extLst>
              </p:cNvPr>
              <p:cNvGrpSpPr>
                <a:grpSpLocks/>
              </p:cNvGrpSpPr>
              <p:nvPr/>
            </p:nvGrpSpPr>
            <p:grpSpPr bwMode="auto">
              <a:xfrm>
                <a:off x="928" y="2639"/>
                <a:ext cx="277" cy="38"/>
                <a:chOff x="928" y="2639"/>
                <a:chExt cx="277" cy="38"/>
              </a:xfrm>
            </p:grpSpPr>
            <p:sp>
              <p:nvSpPr>
                <p:cNvPr id="9283" name="Freeform 62">
                  <a:extLst>
                    <a:ext uri="{FF2B5EF4-FFF2-40B4-BE49-F238E27FC236}">
                      <a16:creationId xmlns:a16="http://schemas.microsoft.com/office/drawing/2014/main" id="{0CC30E3A-568E-4D80-8668-4B58E449CE6D}"/>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4" name="Freeform 63">
                  <a:extLst>
                    <a:ext uri="{FF2B5EF4-FFF2-40B4-BE49-F238E27FC236}">
                      <a16:creationId xmlns:a16="http://schemas.microsoft.com/office/drawing/2014/main" id="{CEF87ABF-D94E-45DC-95BA-C2DABAB0B9F3}"/>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5" name="Rectangle 64">
                  <a:extLst>
                    <a:ext uri="{FF2B5EF4-FFF2-40B4-BE49-F238E27FC236}">
                      <a16:creationId xmlns:a16="http://schemas.microsoft.com/office/drawing/2014/main" id="{6F31F9BD-63F2-438A-8403-6B0D562AFFF6}"/>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nvGrpSpPr>
            <p:cNvPr id="9261" name="Group 65">
              <a:extLst>
                <a:ext uri="{FF2B5EF4-FFF2-40B4-BE49-F238E27FC236}">
                  <a16:creationId xmlns:a16="http://schemas.microsoft.com/office/drawing/2014/main" id="{E7FB7A14-02F6-4ECB-89A5-691CC32B6083}"/>
                </a:ext>
              </a:extLst>
            </p:cNvPr>
            <p:cNvGrpSpPr>
              <a:grpSpLocks/>
            </p:cNvGrpSpPr>
            <p:nvPr/>
          </p:nvGrpSpPr>
          <p:grpSpPr bwMode="auto">
            <a:xfrm>
              <a:off x="921" y="2412"/>
              <a:ext cx="277" cy="261"/>
              <a:chOff x="921" y="2412"/>
              <a:chExt cx="277" cy="261"/>
            </a:xfrm>
          </p:grpSpPr>
          <p:sp>
            <p:nvSpPr>
              <p:cNvPr id="9262" name="Freeform 66">
                <a:extLst>
                  <a:ext uri="{FF2B5EF4-FFF2-40B4-BE49-F238E27FC236}">
                    <a16:creationId xmlns:a16="http://schemas.microsoft.com/office/drawing/2014/main" id="{CAA1F721-3C4D-4629-A3CA-793C931F1502}"/>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67">
                <a:extLst>
                  <a:ext uri="{FF2B5EF4-FFF2-40B4-BE49-F238E27FC236}">
                    <a16:creationId xmlns:a16="http://schemas.microsoft.com/office/drawing/2014/main" id="{B311A007-403E-4E9B-9D4F-5FE2F6F4B8B1}"/>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68">
                <a:extLst>
                  <a:ext uri="{FF2B5EF4-FFF2-40B4-BE49-F238E27FC236}">
                    <a16:creationId xmlns:a16="http://schemas.microsoft.com/office/drawing/2014/main" id="{574FB3C0-6B01-44F3-BE01-2FC4167134AA}"/>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69">
                <a:extLst>
                  <a:ext uri="{FF2B5EF4-FFF2-40B4-BE49-F238E27FC236}">
                    <a16:creationId xmlns:a16="http://schemas.microsoft.com/office/drawing/2014/main" id="{E2563BFA-ADEA-483E-8902-2920E77729BB}"/>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Rectangle 70">
                <a:extLst>
                  <a:ext uri="{FF2B5EF4-FFF2-40B4-BE49-F238E27FC236}">
                    <a16:creationId xmlns:a16="http://schemas.microsoft.com/office/drawing/2014/main" id="{F53B9253-2AB7-4961-8554-199B769950A1}"/>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67" name="Rectangle 71">
                <a:extLst>
                  <a:ext uri="{FF2B5EF4-FFF2-40B4-BE49-F238E27FC236}">
                    <a16:creationId xmlns:a16="http://schemas.microsoft.com/office/drawing/2014/main" id="{51F60839-CA67-4788-9B2B-72073BD2834C}"/>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68" name="Rectangle 72">
                <a:extLst>
                  <a:ext uri="{FF2B5EF4-FFF2-40B4-BE49-F238E27FC236}">
                    <a16:creationId xmlns:a16="http://schemas.microsoft.com/office/drawing/2014/main" id="{7CAD016D-7018-4298-A580-AEE71AE5F0A8}"/>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69" name="Line 73">
                <a:extLst>
                  <a:ext uri="{FF2B5EF4-FFF2-40B4-BE49-F238E27FC236}">
                    <a16:creationId xmlns:a16="http://schemas.microsoft.com/office/drawing/2014/main" id="{8D62814F-7E50-44D8-B997-E1E01ED3F6E0}"/>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70" name="Group 74">
                <a:extLst>
                  <a:ext uri="{FF2B5EF4-FFF2-40B4-BE49-F238E27FC236}">
                    <a16:creationId xmlns:a16="http://schemas.microsoft.com/office/drawing/2014/main" id="{709CA238-C643-4112-88C1-B2EBB834AF8C}"/>
                  </a:ext>
                </a:extLst>
              </p:cNvPr>
              <p:cNvGrpSpPr>
                <a:grpSpLocks/>
              </p:cNvGrpSpPr>
              <p:nvPr/>
            </p:nvGrpSpPr>
            <p:grpSpPr bwMode="auto">
              <a:xfrm>
                <a:off x="921" y="2635"/>
                <a:ext cx="277" cy="38"/>
                <a:chOff x="921" y="2635"/>
                <a:chExt cx="277" cy="38"/>
              </a:xfrm>
            </p:grpSpPr>
            <p:sp>
              <p:nvSpPr>
                <p:cNvPr id="9271" name="Freeform 75">
                  <a:extLst>
                    <a:ext uri="{FF2B5EF4-FFF2-40B4-BE49-F238E27FC236}">
                      <a16:creationId xmlns:a16="http://schemas.microsoft.com/office/drawing/2014/main" id="{59DCAD3B-04F7-4012-B8D1-000A9E48EECE}"/>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76">
                  <a:extLst>
                    <a:ext uri="{FF2B5EF4-FFF2-40B4-BE49-F238E27FC236}">
                      <a16:creationId xmlns:a16="http://schemas.microsoft.com/office/drawing/2014/main" id="{D60BE34A-58E3-4D24-B508-EBB560F7A2E6}"/>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Rectangle 77">
                  <a:extLst>
                    <a:ext uri="{FF2B5EF4-FFF2-40B4-BE49-F238E27FC236}">
                      <a16:creationId xmlns:a16="http://schemas.microsoft.com/office/drawing/2014/main" id="{0028F9AE-3CE4-4F9F-991E-6059AEF8BFEB}"/>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grpSp>
      <p:sp>
        <p:nvSpPr>
          <p:cNvPr id="9243" name="Text Box 78">
            <a:extLst>
              <a:ext uri="{FF2B5EF4-FFF2-40B4-BE49-F238E27FC236}">
                <a16:creationId xmlns:a16="http://schemas.microsoft.com/office/drawing/2014/main" id="{0F4D58C9-7407-49FF-AB40-5B999633AEEC}"/>
              </a:ext>
            </a:extLst>
          </p:cNvPr>
          <p:cNvSpPr txBox="1">
            <a:spLocks noChangeArrowheads="1"/>
          </p:cNvSpPr>
          <p:nvPr/>
        </p:nvSpPr>
        <p:spPr bwMode="auto">
          <a:xfrm>
            <a:off x="4113213" y="2771775"/>
            <a:ext cx="1096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因特网</a:t>
            </a:r>
          </a:p>
        </p:txBody>
      </p:sp>
      <p:sp>
        <p:nvSpPr>
          <p:cNvPr id="881743" name="Rectangle 79">
            <a:extLst>
              <a:ext uri="{FF2B5EF4-FFF2-40B4-BE49-F238E27FC236}">
                <a16:creationId xmlns:a16="http://schemas.microsoft.com/office/drawing/2014/main" id="{10849949-C46F-4D1B-9C0F-E727D3797D4E}"/>
              </a:ext>
            </a:extLst>
          </p:cNvPr>
          <p:cNvSpPr>
            <a:spLocks noChangeArrowheads="1"/>
          </p:cNvSpPr>
          <p:nvPr/>
        </p:nvSpPr>
        <p:spPr bwMode="auto">
          <a:xfrm>
            <a:off x="7578725"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i="1">
                <a:solidFill>
                  <a:schemeClr val="tx2"/>
                </a:solidFill>
                <a:latin typeface="Arial" pitchFamily="34" charset="0"/>
                <a:ea typeface="黑体" pitchFamily="2" charset="-122"/>
              </a:rPr>
              <a:t>E</a:t>
            </a:r>
            <a:r>
              <a:rPr kumimoji="1" lang="en-US" altLang="zh-CN">
                <a:solidFill>
                  <a:schemeClr val="tx2"/>
                </a:solidFill>
                <a:latin typeface="Arial" pitchFamily="34" charset="0"/>
                <a:ea typeface="黑体" pitchFamily="2" charset="-122"/>
              </a:rPr>
              <a:t> </a:t>
            </a:r>
            <a:r>
              <a:rPr kumimoji="1" lang="zh-CN" altLang="en-US">
                <a:solidFill>
                  <a:schemeClr val="tx2"/>
                </a:solidFill>
                <a:latin typeface="Arial" pitchFamily="34" charset="0"/>
                <a:ea typeface="黑体" pitchFamily="2" charset="-122"/>
              </a:rPr>
              <a:t>运算</a:t>
            </a:r>
          </a:p>
        </p:txBody>
      </p:sp>
      <p:pic>
        <p:nvPicPr>
          <p:cNvPr id="9245" name="Picture 80">
            <a:extLst>
              <a:ext uri="{FF2B5EF4-FFF2-40B4-BE49-F238E27FC236}">
                <a16:creationId xmlns:a16="http://schemas.microsoft.com/office/drawing/2014/main" id="{9086A477-6D0A-4E21-ABC9-F7120D16FD06}"/>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823369" y="2791619"/>
            <a:ext cx="4095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46" name="Picture 81">
            <a:extLst>
              <a:ext uri="{FF2B5EF4-FFF2-40B4-BE49-F238E27FC236}">
                <a16:creationId xmlns:a16="http://schemas.microsoft.com/office/drawing/2014/main" id="{916B7455-7135-4105-8364-3A9E4CDA9D9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6027737" y="2792413"/>
            <a:ext cx="409575" cy="203200"/>
          </a:xfrm>
          <a:prstGeom prst="rect">
            <a:avLst/>
          </a:prstGeom>
          <a:solidFill>
            <a:srgbClr val="FFCCFF"/>
          </a:solidFill>
          <a:ln w="12699">
            <a:solidFill>
              <a:schemeClr val="tx1"/>
            </a:solidFill>
            <a:miter lim="800000"/>
            <a:headEnd/>
            <a:tailEnd/>
          </a:ln>
        </p:spPr>
      </p:pic>
      <p:sp>
        <p:nvSpPr>
          <p:cNvPr id="9247" name="Text Box 82">
            <a:extLst>
              <a:ext uri="{FF2B5EF4-FFF2-40B4-BE49-F238E27FC236}">
                <a16:creationId xmlns:a16="http://schemas.microsoft.com/office/drawing/2014/main" id="{652C8CC7-D8CD-4430-8012-0170C8DF49E8}"/>
              </a:ext>
            </a:extLst>
          </p:cNvPr>
          <p:cNvSpPr txBox="1">
            <a:spLocks noChangeArrowheads="1"/>
          </p:cNvSpPr>
          <p:nvPr/>
        </p:nvSpPr>
        <p:spPr bwMode="auto">
          <a:xfrm>
            <a:off x="5519738"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a:solidFill>
                  <a:schemeClr val="tx2"/>
                </a:solidFill>
                <a:latin typeface="Arial" panose="020B0604020202020204" pitchFamily="34" charset="0"/>
                <a:ea typeface="黑体" panose="02010609060101010101" pitchFamily="49" charset="-122"/>
              </a:rPr>
              <a:t>B </a:t>
            </a:r>
            <a:r>
              <a:rPr kumimoji="1" lang="zh-CN" altLang="en-US">
                <a:solidFill>
                  <a:schemeClr val="tx2"/>
                </a:solidFill>
                <a:latin typeface="Arial" panose="020B0604020202020204" pitchFamily="34" charset="0"/>
                <a:ea typeface="黑体" panose="02010609060101010101" pitchFamily="49" charset="-122"/>
              </a:rPr>
              <a:t>的私钥 </a:t>
            </a:r>
            <a:r>
              <a:rPr kumimoji="1" lang="en-US" altLang="zh-CN" i="1">
                <a:solidFill>
                  <a:schemeClr val="tx2"/>
                </a:solidFill>
                <a:latin typeface="Arial" panose="020B0604020202020204" pitchFamily="34" charset="0"/>
                <a:ea typeface="黑体" panose="02010609060101010101" pitchFamily="49" charset="-122"/>
              </a:rPr>
              <a:t>SK</a:t>
            </a:r>
            <a:r>
              <a:rPr kumimoji="1" lang="en-US" altLang="zh-CN" baseline="-25000">
                <a:solidFill>
                  <a:schemeClr val="tx2"/>
                </a:solidFill>
                <a:latin typeface="Arial" panose="020B0604020202020204" pitchFamily="34" charset="0"/>
                <a:ea typeface="黑体" panose="02010609060101010101" pitchFamily="49" charset="-122"/>
              </a:rPr>
              <a:t>B</a:t>
            </a:r>
          </a:p>
        </p:txBody>
      </p:sp>
      <p:sp>
        <p:nvSpPr>
          <p:cNvPr id="9248" name="Line 83">
            <a:extLst>
              <a:ext uri="{FF2B5EF4-FFF2-40B4-BE49-F238E27FC236}">
                <a16:creationId xmlns:a16="http://schemas.microsoft.com/office/drawing/2014/main" id="{284AE2D2-95FB-4E6F-9409-459C7A1A7615}"/>
              </a:ext>
            </a:extLst>
          </p:cNvPr>
          <p:cNvSpPr>
            <a:spLocks noChangeShapeType="1"/>
          </p:cNvSpPr>
          <p:nvPr/>
        </p:nvSpPr>
        <p:spPr bwMode="auto">
          <a:xfrm>
            <a:off x="3373438" y="4005263"/>
            <a:ext cx="2590800"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881748" name="Rectangle 84">
            <a:extLst>
              <a:ext uri="{FF2B5EF4-FFF2-40B4-BE49-F238E27FC236}">
                <a16:creationId xmlns:a16="http://schemas.microsoft.com/office/drawing/2014/main" id="{4D4F82D6-EA9C-419D-98F4-87C7D9A82A1D}"/>
              </a:ext>
            </a:extLst>
          </p:cNvPr>
          <p:cNvSpPr>
            <a:spLocks noChangeArrowheads="1"/>
          </p:cNvSpPr>
          <p:nvPr/>
        </p:nvSpPr>
        <p:spPr bwMode="auto">
          <a:xfrm>
            <a:off x="5949950" y="3716338"/>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chemeClr val="tx2"/>
                </a:solidFill>
                <a:latin typeface="Arial" pitchFamily="34" charset="0"/>
                <a:ea typeface="黑体" pitchFamily="2" charset="-122"/>
              </a:rPr>
              <a:t>D </a:t>
            </a:r>
            <a:r>
              <a:rPr kumimoji="1" lang="zh-CN" altLang="en-US">
                <a:solidFill>
                  <a:schemeClr val="tx2"/>
                </a:solidFill>
                <a:latin typeface="Arial" pitchFamily="34" charset="0"/>
                <a:ea typeface="黑体" pitchFamily="2" charset="-122"/>
              </a:rPr>
              <a:t>运算</a:t>
            </a:r>
          </a:p>
        </p:txBody>
      </p:sp>
      <p:sp>
        <p:nvSpPr>
          <p:cNvPr id="9250" name="Line 85">
            <a:extLst>
              <a:ext uri="{FF2B5EF4-FFF2-40B4-BE49-F238E27FC236}">
                <a16:creationId xmlns:a16="http://schemas.microsoft.com/office/drawing/2014/main" id="{82E047C8-B941-4A01-85A9-B786FB5C27E8}"/>
              </a:ext>
            </a:extLst>
          </p:cNvPr>
          <p:cNvSpPr>
            <a:spLocks noChangeShapeType="1"/>
          </p:cNvSpPr>
          <p:nvPr/>
        </p:nvSpPr>
        <p:spPr bwMode="auto">
          <a:xfrm>
            <a:off x="6630988" y="4005263"/>
            <a:ext cx="962025"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51" name="Freeform 86">
            <a:extLst>
              <a:ext uri="{FF2B5EF4-FFF2-40B4-BE49-F238E27FC236}">
                <a16:creationId xmlns:a16="http://schemas.microsoft.com/office/drawing/2014/main" id="{47EA670D-2FF1-43D2-BF33-E56E9D44E99D}"/>
              </a:ext>
            </a:extLst>
          </p:cNvPr>
          <p:cNvSpPr>
            <a:spLocks/>
          </p:cNvSpPr>
          <p:nvPr/>
        </p:nvSpPr>
        <p:spPr bwMode="auto">
          <a:xfrm>
            <a:off x="3016250" y="3167063"/>
            <a:ext cx="9525" cy="584200"/>
          </a:xfrm>
          <a:custGeom>
            <a:avLst/>
            <a:gdLst>
              <a:gd name="T0" fmla="*/ 0 w 6"/>
              <a:gd name="T1" fmla="*/ 0 h 368"/>
              <a:gd name="T2" fmla="*/ 2147483647 w 6"/>
              <a:gd name="T3" fmla="*/ 2147483647 h 368"/>
              <a:gd name="T4" fmla="*/ 0 60000 65536"/>
              <a:gd name="T5" fmla="*/ 0 60000 65536"/>
              <a:gd name="T6" fmla="*/ 0 w 6"/>
              <a:gd name="T7" fmla="*/ 0 h 368"/>
              <a:gd name="T8" fmla="*/ 6 w 6"/>
              <a:gd name="T9" fmla="*/ 368 h 368"/>
            </a:gdLst>
            <a:ahLst/>
            <a:cxnLst>
              <a:cxn ang="T4">
                <a:pos x="T0" y="T1"/>
              </a:cxn>
              <a:cxn ang="T5">
                <a:pos x="T2" y="T3"/>
              </a:cxn>
            </a:cxnLst>
            <a:rect l="T6" t="T7" r="T8" b="T9"/>
            <a:pathLst>
              <a:path w="6" h="368">
                <a:moveTo>
                  <a:pt x="0" y="0"/>
                </a:moveTo>
                <a:lnTo>
                  <a:pt x="6" y="36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2" name="Freeform 87">
            <a:extLst>
              <a:ext uri="{FF2B5EF4-FFF2-40B4-BE49-F238E27FC236}">
                <a16:creationId xmlns:a16="http://schemas.microsoft.com/office/drawing/2014/main" id="{CFB129C7-6C80-4580-A1DD-5032DE2A1484}"/>
              </a:ext>
            </a:extLst>
          </p:cNvPr>
          <p:cNvSpPr>
            <a:spLocks/>
          </p:cNvSpPr>
          <p:nvPr/>
        </p:nvSpPr>
        <p:spPr bwMode="auto">
          <a:xfrm>
            <a:off x="6256338" y="3116263"/>
            <a:ext cx="3175" cy="6175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3" name="Line 88">
            <a:extLst>
              <a:ext uri="{FF2B5EF4-FFF2-40B4-BE49-F238E27FC236}">
                <a16:creationId xmlns:a16="http://schemas.microsoft.com/office/drawing/2014/main" id="{4D4FE799-9DEB-4332-AEEA-557BBFFAE306}"/>
              </a:ext>
            </a:extLst>
          </p:cNvPr>
          <p:cNvSpPr>
            <a:spLocks noChangeShapeType="1"/>
          </p:cNvSpPr>
          <p:nvPr/>
        </p:nvSpPr>
        <p:spPr bwMode="auto">
          <a:xfrm>
            <a:off x="2705100" y="4868863"/>
            <a:ext cx="3925888" cy="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9254" name="Text Box 89">
            <a:extLst>
              <a:ext uri="{FF2B5EF4-FFF2-40B4-BE49-F238E27FC236}">
                <a16:creationId xmlns:a16="http://schemas.microsoft.com/office/drawing/2014/main" id="{977D856E-A5B6-4F6C-93B1-F1A64435F61D}"/>
              </a:ext>
            </a:extLst>
          </p:cNvPr>
          <p:cNvSpPr txBox="1">
            <a:spLocks noChangeArrowheads="1"/>
          </p:cNvSpPr>
          <p:nvPr/>
        </p:nvSpPr>
        <p:spPr bwMode="auto">
          <a:xfrm>
            <a:off x="3890963" y="4627563"/>
            <a:ext cx="17097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加密与解密</a:t>
            </a:r>
          </a:p>
        </p:txBody>
      </p:sp>
      <p:sp>
        <p:nvSpPr>
          <p:cNvPr id="9255" name="Line 90">
            <a:extLst>
              <a:ext uri="{FF2B5EF4-FFF2-40B4-BE49-F238E27FC236}">
                <a16:creationId xmlns:a16="http://schemas.microsoft.com/office/drawing/2014/main" id="{514D4ED9-9A53-49D0-ACAF-110CA79315FC}"/>
              </a:ext>
            </a:extLst>
          </p:cNvPr>
          <p:cNvSpPr>
            <a:spLocks noChangeShapeType="1"/>
          </p:cNvSpPr>
          <p:nvPr/>
        </p:nvSpPr>
        <p:spPr bwMode="auto">
          <a:xfrm>
            <a:off x="1173163" y="5275263"/>
            <a:ext cx="7072312" cy="2540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9256" name="Text Box 91">
            <a:extLst>
              <a:ext uri="{FF2B5EF4-FFF2-40B4-BE49-F238E27FC236}">
                <a16:creationId xmlns:a16="http://schemas.microsoft.com/office/drawing/2014/main" id="{B401604A-B128-42E4-9A26-7B28288945C7}"/>
              </a:ext>
            </a:extLst>
          </p:cNvPr>
          <p:cNvSpPr txBox="1">
            <a:spLocks noChangeArrowheads="1"/>
          </p:cNvSpPr>
          <p:nvPr/>
        </p:nvSpPr>
        <p:spPr bwMode="auto">
          <a:xfrm>
            <a:off x="3519488" y="5059363"/>
            <a:ext cx="2319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chemeClr val="tx2"/>
                </a:solidFill>
                <a:latin typeface="Arial" panose="020B0604020202020204" pitchFamily="34" charset="0"/>
                <a:ea typeface="黑体" panose="02010609060101010101" pitchFamily="49" charset="-122"/>
              </a:rPr>
              <a:t>签名与核实签名</a:t>
            </a:r>
          </a:p>
        </p:txBody>
      </p:sp>
      <p:graphicFrame>
        <p:nvGraphicFramePr>
          <p:cNvPr id="9221" name="Object 92">
            <a:extLst>
              <a:ext uri="{FF2B5EF4-FFF2-40B4-BE49-F238E27FC236}">
                <a16:creationId xmlns:a16="http://schemas.microsoft.com/office/drawing/2014/main" id="{936559EB-695F-458D-B31F-782DEC196CF4}"/>
              </a:ext>
            </a:extLst>
          </p:cNvPr>
          <p:cNvGraphicFramePr>
            <a:graphicFrameLocks noChangeAspect="1"/>
          </p:cNvGraphicFramePr>
          <p:nvPr/>
        </p:nvGraphicFramePr>
        <p:xfrm>
          <a:off x="3881438" y="3652838"/>
          <a:ext cx="1509712" cy="361950"/>
        </p:xfrm>
        <a:graphic>
          <a:graphicData uri="http://schemas.openxmlformats.org/presentationml/2006/ole">
            <mc:AlternateContent xmlns:mc="http://schemas.openxmlformats.org/markup-compatibility/2006">
              <mc:Choice xmlns:v="urn:schemas-microsoft-com:vml" Requires="v">
                <p:oleObj spid="_x0000_s9319" name="公式" r:id="rId11" imgW="977760" imgH="241200" progId="Equation.3">
                  <p:embed/>
                </p:oleObj>
              </mc:Choice>
              <mc:Fallback>
                <p:oleObj name="公式" r:id="rId11" imgW="977760" imgH="241200" progId="Equation.3">
                  <p:embed/>
                  <p:pic>
                    <p:nvPicPr>
                      <p:cNvPr id="0" name="Object 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1438" y="3652838"/>
                        <a:ext cx="15097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 name="Text Box 93">
            <a:extLst>
              <a:ext uri="{FF2B5EF4-FFF2-40B4-BE49-F238E27FC236}">
                <a16:creationId xmlns:a16="http://schemas.microsoft.com/office/drawing/2014/main" id="{F60AE7F3-5F5F-4E7E-90EF-99F05E12029E}"/>
              </a:ext>
            </a:extLst>
          </p:cNvPr>
          <p:cNvSpPr txBox="1">
            <a:spLocks noChangeArrowheads="1"/>
          </p:cNvSpPr>
          <p:nvPr/>
        </p:nvSpPr>
        <p:spPr bwMode="auto">
          <a:xfrm>
            <a:off x="2409825"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a:solidFill>
                  <a:schemeClr val="tx2"/>
                </a:solidFill>
                <a:latin typeface="Arial" panose="020B0604020202020204" pitchFamily="34" charset="0"/>
                <a:ea typeface="黑体" panose="02010609060101010101" pitchFamily="49" charset="-122"/>
              </a:rPr>
              <a:t>B </a:t>
            </a:r>
            <a:r>
              <a:rPr kumimoji="1" lang="zh-CN" altLang="en-US">
                <a:solidFill>
                  <a:schemeClr val="tx2"/>
                </a:solidFill>
                <a:latin typeface="Arial" panose="020B0604020202020204" pitchFamily="34" charset="0"/>
                <a:ea typeface="黑体" panose="02010609060101010101" pitchFamily="49" charset="-122"/>
              </a:rPr>
              <a:t>的公钥 </a:t>
            </a:r>
            <a:r>
              <a:rPr kumimoji="1" lang="en-US" altLang="zh-CN" i="1">
                <a:solidFill>
                  <a:schemeClr val="tx2"/>
                </a:solidFill>
                <a:latin typeface="Arial" panose="020B0604020202020204" pitchFamily="34" charset="0"/>
                <a:ea typeface="黑体" panose="02010609060101010101" pitchFamily="49" charset="-122"/>
              </a:rPr>
              <a:t>PK</a:t>
            </a:r>
            <a:r>
              <a:rPr kumimoji="1" lang="en-US" altLang="zh-CN" baseline="-25000">
                <a:solidFill>
                  <a:schemeClr val="tx2"/>
                </a:solidFill>
                <a:latin typeface="Arial" panose="020B0604020202020204" pitchFamily="34" charset="0"/>
                <a:ea typeface="黑体" panose="02010609060101010101" pitchFamily="49" charset="-122"/>
              </a:rPr>
              <a:t>B</a:t>
            </a:r>
          </a:p>
        </p:txBody>
      </p:sp>
      <p:sp>
        <p:nvSpPr>
          <p:cNvPr id="9258" name="Text Box 94">
            <a:extLst>
              <a:ext uri="{FF2B5EF4-FFF2-40B4-BE49-F238E27FC236}">
                <a16:creationId xmlns:a16="http://schemas.microsoft.com/office/drawing/2014/main" id="{627FA120-901E-4D96-8080-5C5ECCEDE19F}"/>
              </a:ext>
            </a:extLst>
          </p:cNvPr>
          <p:cNvSpPr txBox="1">
            <a:spLocks noChangeArrowheads="1"/>
          </p:cNvSpPr>
          <p:nvPr/>
        </p:nvSpPr>
        <p:spPr bwMode="auto">
          <a:xfrm>
            <a:off x="7223125" y="2205038"/>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a:solidFill>
                  <a:schemeClr val="tx2"/>
                </a:solidFill>
                <a:latin typeface="Arial" panose="020B0604020202020204" pitchFamily="34" charset="0"/>
                <a:ea typeface="黑体" panose="02010609060101010101" pitchFamily="49" charset="-122"/>
              </a:rPr>
              <a:t>A </a:t>
            </a:r>
            <a:r>
              <a:rPr kumimoji="1" lang="zh-CN" altLang="en-US">
                <a:solidFill>
                  <a:schemeClr val="tx2"/>
                </a:solidFill>
                <a:latin typeface="Arial" panose="020B0604020202020204" pitchFamily="34" charset="0"/>
                <a:ea typeface="黑体" panose="02010609060101010101" pitchFamily="49" charset="-122"/>
              </a:rPr>
              <a:t>的公钥 </a:t>
            </a:r>
            <a:r>
              <a:rPr kumimoji="1" lang="en-US" altLang="zh-CN" i="1">
                <a:solidFill>
                  <a:schemeClr val="tx2"/>
                </a:solidFill>
                <a:latin typeface="Arial" panose="020B0604020202020204" pitchFamily="34" charset="0"/>
                <a:ea typeface="黑体" panose="02010609060101010101" pitchFamily="49" charset="-122"/>
              </a:rPr>
              <a:t>PK</a:t>
            </a:r>
            <a:r>
              <a:rPr kumimoji="1" lang="en-US" altLang="zh-CN" baseline="-25000">
                <a:solidFill>
                  <a:schemeClr val="tx2"/>
                </a:solidFill>
                <a:latin typeface="Arial" panose="020B0604020202020204" pitchFamily="34" charset="0"/>
                <a:ea typeface="黑体" panose="02010609060101010101" pitchFamily="49" charset="-122"/>
              </a:rPr>
              <a:t>A</a:t>
            </a:r>
          </a:p>
        </p:txBody>
      </p:sp>
      <p:sp>
        <p:nvSpPr>
          <p:cNvPr id="9259" name="Text Box 95">
            <a:extLst>
              <a:ext uri="{FF2B5EF4-FFF2-40B4-BE49-F238E27FC236}">
                <a16:creationId xmlns:a16="http://schemas.microsoft.com/office/drawing/2014/main" id="{14E9A8BD-0C41-4111-8277-B5878975CC52}"/>
              </a:ext>
            </a:extLst>
          </p:cNvPr>
          <p:cNvSpPr txBox="1">
            <a:spLocks noChangeArrowheads="1"/>
          </p:cNvSpPr>
          <p:nvPr/>
        </p:nvSpPr>
        <p:spPr bwMode="auto">
          <a:xfrm>
            <a:off x="4408488" y="3352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chemeClr val="tx2"/>
                </a:solidFill>
                <a:latin typeface="Arial" panose="020B0604020202020204" pitchFamily="34" charset="0"/>
                <a:ea typeface="黑体" panose="02010609060101010101" pitchFamily="49" charset="-122"/>
              </a:rPr>
              <a:t>密文</a:t>
            </a:r>
            <a:endParaRPr kumimoji="1" lang="zh-CN" altLang="en-US" i="1">
              <a:solidFill>
                <a:schemeClr val="tx2"/>
              </a:solidFill>
              <a:latin typeface="Arial" panose="020B0604020202020204" pitchFamily="34" charset="0"/>
              <a:ea typeface="黑体" panose="02010609060101010101" pitchFamily="49" charset="-122"/>
            </a:endParaRP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C21A814-61D9-4537-A792-FB9C2DE833C6}"/>
              </a:ext>
            </a:extLst>
          </p:cNvPr>
          <p:cNvSpPr>
            <a:spLocks noGrp="1" noChangeArrowheads="1"/>
          </p:cNvSpPr>
          <p:nvPr>
            <p:ph type="title"/>
          </p:nvPr>
        </p:nvSpPr>
        <p:spPr>
          <a:xfrm>
            <a:off x="468313" y="692150"/>
            <a:ext cx="6856412" cy="768350"/>
          </a:xfrm>
        </p:spPr>
        <p:txBody>
          <a:bodyPr/>
          <a:lstStyle/>
          <a:p>
            <a:pPr eaLnBrk="1" hangingPunct="1"/>
            <a:r>
              <a:rPr lang="en-US" altLang="zh-CN">
                <a:ea typeface="Arial Unicode MS" pitchFamily="34" charset="-122"/>
              </a:rPr>
              <a:t>Network Security</a:t>
            </a:r>
            <a:endParaRPr lang="en-US" altLang="zh-CN"/>
          </a:p>
        </p:txBody>
      </p:sp>
      <p:sp>
        <p:nvSpPr>
          <p:cNvPr id="31747" name="Rectangle 3">
            <a:extLst>
              <a:ext uri="{FF2B5EF4-FFF2-40B4-BE49-F238E27FC236}">
                <a16:creationId xmlns:a16="http://schemas.microsoft.com/office/drawing/2014/main" id="{0B758AD7-3BE6-49C3-9046-E4F310480B08}"/>
              </a:ext>
            </a:extLst>
          </p:cNvPr>
          <p:cNvSpPr>
            <a:spLocks noGrp="1" noChangeArrowheads="1"/>
          </p:cNvSpPr>
          <p:nvPr>
            <p:ph type="body" idx="1"/>
          </p:nvPr>
        </p:nvSpPr>
        <p:spPr>
          <a:xfrm>
            <a:off x="468313" y="1714500"/>
            <a:ext cx="8204200" cy="4895850"/>
          </a:xfrm>
        </p:spPr>
        <p:txBody>
          <a:bodyPr/>
          <a:lstStyle/>
          <a:p>
            <a:pPr eaLnBrk="1" hangingPunct="1">
              <a:buFont typeface="Wingdings" panose="05000000000000000000" pitchFamily="2" charset="2"/>
              <a:buChar char="p"/>
            </a:pPr>
            <a:r>
              <a:rPr lang="zh-CN" altLang="en-US" sz="2800"/>
              <a:t>网络安全问题概述</a:t>
            </a:r>
          </a:p>
          <a:p>
            <a:pPr eaLnBrk="1" hangingPunct="1">
              <a:buFont typeface="Wingdings" panose="05000000000000000000" pitchFamily="2" charset="2"/>
              <a:buChar char="p"/>
            </a:pPr>
            <a:r>
              <a:rPr lang="zh-CN" altLang="en-US" sz="2800"/>
              <a:t>一般的数据加密模型</a:t>
            </a:r>
          </a:p>
          <a:p>
            <a:pPr eaLnBrk="1" hangingPunct="1">
              <a:buFont typeface="Wingdings" panose="05000000000000000000" pitchFamily="2" charset="2"/>
              <a:buChar char="p"/>
            </a:pPr>
            <a:r>
              <a:rPr lang="zh-CN" altLang="en-US" sz="2800"/>
              <a:t>对称密钥和公钥密码体制</a:t>
            </a:r>
          </a:p>
          <a:p>
            <a:pPr eaLnBrk="1" hangingPunct="1">
              <a:buFont typeface="Wingdings" panose="05000000000000000000" pitchFamily="2" charset="2"/>
              <a:buChar char="p"/>
            </a:pPr>
            <a:r>
              <a:rPr lang="zh-CN" altLang="en-US" sz="2800"/>
              <a:t>数字签名</a:t>
            </a:r>
            <a:endParaRPr lang="en-US" altLang="zh-CN" sz="2800"/>
          </a:p>
          <a:p>
            <a:pPr eaLnBrk="1" hangingPunct="1">
              <a:buFont typeface="Wingdings" panose="05000000000000000000" pitchFamily="2" charset="2"/>
              <a:buChar char="p"/>
            </a:pPr>
            <a:r>
              <a:rPr lang="zh-CN" altLang="en-US" sz="2800" b="1">
                <a:solidFill>
                  <a:srgbClr val="002060"/>
                </a:solidFill>
              </a:rPr>
              <a:t>防火墙</a:t>
            </a:r>
          </a:p>
          <a:p>
            <a:pPr lvl="1" eaLnBrk="1" hangingPunct="1">
              <a:buFont typeface="Wingdings" panose="05000000000000000000" pitchFamily="2" charset="2"/>
              <a:buChar char="p"/>
            </a:pPr>
            <a:r>
              <a:rPr lang="zh-CN" altLang="en-US" sz="2800" b="1">
                <a:solidFill>
                  <a:srgbClr val="002060"/>
                </a:solidFill>
              </a:rPr>
              <a:t>访问控制列表</a:t>
            </a:r>
            <a:r>
              <a:rPr lang="en-US" altLang="zh-CN" sz="2800" b="1">
                <a:solidFill>
                  <a:srgbClr val="002060"/>
                </a:solidFill>
              </a:rPr>
              <a:t>ACL</a:t>
            </a:r>
          </a:p>
        </p:txBody>
      </p:sp>
      <p:grpSp>
        <p:nvGrpSpPr>
          <p:cNvPr id="31748" name="Group 25">
            <a:extLst>
              <a:ext uri="{FF2B5EF4-FFF2-40B4-BE49-F238E27FC236}">
                <a16:creationId xmlns:a16="http://schemas.microsoft.com/office/drawing/2014/main" id="{450DC9C8-47A5-4729-9AA4-DF6ECF46E1C9}"/>
              </a:ext>
            </a:extLst>
          </p:cNvPr>
          <p:cNvGrpSpPr>
            <a:grpSpLocks/>
          </p:cNvGrpSpPr>
          <p:nvPr/>
        </p:nvGrpSpPr>
        <p:grpSpPr bwMode="auto">
          <a:xfrm>
            <a:off x="-36513" y="4700588"/>
            <a:ext cx="9180513" cy="1800225"/>
            <a:chOff x="0" y="2743"/>
            <a:chExt cx="5783" cy="1594"/>
          </a:xfrm>
        </p:grpSpPr>
        <p:grpSp>
          <p:nvGrpSpPr>
            <p:cNvPr id="31749" name="Group 4">
              <a:extLst>
                <a:ext uri="{FF2B5EF4-FFF2-40B4-BE49-F238E27FC236}">
                  <a16:creationId xmlns:a16="http://schemas.microsoft.com/office/drawing/2014/main" id="{D37823BD-9020-468B-996E-46A20D1789DC}"/>
                </a:ext>
              </a:extLst>
            </p:cNvPr>
            <p:cNvGrpSpPr>
              <a:grpSpLocks/>
            </p:cNvGrpSpPr>
            <p:nvPr/>
          </p:nvGrpSpPr>
          <p:grpSpPr bwMode="auto">
            <a:xfrm>
              <a:off x="49" y="2743"/>
              <a:ext cx="2638" cy="1056"/>
              <a:chOff x="1724" y="1283"/>
              <a:chExt cx="2638" cy="1056"/>
            </a:xfrm>
          </p:grpSpPr>
          <p:pic>
            <p:nvPicPr>
              <p:cNvPr id="31764" name="Picture 5" descr="AG00355_">
                <a:extLst>
                  <a:ext uri="{FF2B5EF4-FFF2-40B4-BE49-F238E27FC236}">
                    <a16:creationId xmlns:a16="http://schemas.microsoft.com/office/drawing/2014/main" id="{E4389580-3A8A-4E33-943A-72820D614F9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6"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6" descr="AG00355_">
                <a:extLst>
                  <a:ext uri="{FF2B5EF4-FFF2-40B4-BE49-F238E27FC236}">
                    <a16:creationId xmlns:a16="http://schemas.microsoft.com/office/drawing/2014/main" id="{00DA9609-897E-4EF9-B5D8-E3EA1DA0E33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88"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7" descr="AG00355_">
                <a:extLst>
                  <a:ext uri="{FF2B5EF4-FFF2-40B4-BE49-F238E27FC236}">
                    <a16:creationId xmlns:a16="http://schemas.microsoft.com/office/drawing/2014/main" id="{4559C441-1BEA-4164-AC3E-BF5F915AE70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14"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8" descr="AG00355_">
                <a:extLst>
                  <a:ext uri="{FF2B5EF4-FFF2-40B4-BE49-F238E27FC236}">
                    <a16:creationId xmlns:a16="http://schemas.microsoft.com/office/drawing/2014/main" id="{0C16B8F8-11D5-4916-AEAB-74B1ADA454D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22"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9" descr="AG00355_">
                <a:extLst>
                  <a:ext uri="{FF2B5EF4-FFF2-40B4-BE49-F238E27FC236}">
                    <a16:creationId xmlns:a16="http://schemas.microsoft.com/office/drawing/2014/main" id="{3C075A2C-C6EF-431C-93A1-6A8EA78ADBC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66"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0" descr="AG00355_">
                <a:extLst>
                  <a:ext uri="{FF2B5EF4-FFF2-40B4-BE49-F238E27FC236}">
                    <a16:creationId xmlns:a16="http://schemas.microsoft.com/office/drawing/2014/main" id="{CD6ABBE9-FEB4-456D-9B29-99FC280896C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4"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750" name="Picture 11" descr="AG00355_">
              <a:extLst>
                <a:ext uri="{FF2B5EF4-FFF2-40B4-BE49-F238E27FC236}">
                  <a16:creationId xmlns:a16="http://schemas.microsoft.com/office/drawing/2014/main" id="{09FD7080-07B2-44C9-80ED-C921918A746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60"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2" descr="AG00355_">
              <a:extLst>
                <a:ext uri="{FF2B5EF4-FFF2-40B4-BE49-F238E27FC236}">
                  <a16:creationId xmlns:a16="http://schemas.microsoft.com/office/drawing/2014/main" id="{55379779-1C31-4AA2-AFA6-2DF5B210DEE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92"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3" descr="AG00355_">
              <a:extLst>
                <a:ext uri="{FF2B5EF4-FFF2-40B4-BE49-F238E27FC236}">
                  <a16:creationId xmlns:a16="http://schemas.microsoft.com/office/drawing/2014/main" id="{28196260-FA53-4321-961C-E80D79D98FE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18"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4" descr="AG00355_">
              <a:extLst>
                <a:ext uri="{FF2B5EF4-FFF2-40B4-BE49-F238E27FC236}">
                  <a16:creationId xmlns:a16="http://schemas.microsoft.com/office/drawing/2014/main" id="{03626F7A-823E-4E84-9981-7F4CCB77B5B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26"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15" descr="AG00355_">
              <a:extLst>
                <a:ext uri="{FF2B5EF4-FFF2-40B4-BE49-F238E27FC236}">
                  <a16:creationId xmlns:a16="http://schemas.microsoft.com/office/drawing/2014/main" id="{4B0B52F0-306A-4620-9654-08DA8E6503B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770"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16" descr="AG00355_">
              <a:extLst>
                <a:ext uri="{FF2B5EF4-FFF2-40B4-BE49-F238E27FC236}">
                  <a16:creationId xmlns:a16="http://schemas.microsoft.com/office/drawing/2014/main" id="{88882FF4-D88C-4C2C-A957-B4932C49471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8"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17" descr="AG00355_">
              <a:extLst>
                <a:ext uri="{FF2B5EF4-FFF2-40B4-BE49-F238E27FC236}">
                  <a16:creationId xmlns:a16="http://schemas.microsoft.com/office/drawing/2014/main" id="{CD9F68FE-1A15-4F07-9933-030E8E3D61F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35"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7" name="Group 18">
              <a:extLst>
                <a:ext uri="{FF2B5EF4-FFF2-40B4-BE49-F238E27FC236}">
                  <a16:creationId xmlns:a16="http://schemas.microsoft.com/office/drawing/2014/main" id="{2C80FBA5-9B1E-4479-BA43-0A5D519C3C6C}"/>
                </a:ext>
              </a:extLst>
            </p:cNvPr>
            <p:cNvGrpSpPr>
              <a:grpSpLocks/>
            </p:cNvGrpSpPr>
            <p:nvPr/>
          </p:nvGrpSpPr>
          <p:grpSpPr bwMode="auto">
            <a:xfrm>
              <a:off x="0" y="3665"/>
              <a:ext cx="5783" cy="672"/>
              <a:chOff x="0" y="1702"/>
              <a:chExt cx="5760" cy="672"/>
            </a:xfrm>
          </p:grpSpPr>
          <p:pic>
            <p:nvPicPr>
              <p:cNvPr id="31758" name="Picture 19" descr="WB00441_">
                <a:extLst>
                  <a:ext uri="{FF2B5EF4-FFF2-40B4-BE49-F238E27FC236}">
                    <a16:creationId xmlns:a16="http://schemas.microsoft.com/office/drawing/2014/main" id="{AB9FB8EB-0CB9-4202-AD25-86611D21B3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0" descr="WB00441_">
                <a:extLst>
                  <a:ext uri="{FF2B5EF4-FFF2-40B4-BE49-F238E27FC236}">
                    <a16:creationId xmlns:a16="http://schemas.microsoft.com/office/drawing/2014/main" id="{57C4AE72-7DDE-4411-AD84-E57291ED9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1" descr="WB00441_">
                <a:extLst>
                  <a:ext uri="{FF2B5EF4-FFF2-40B4-BE49-F238E27FC236}">
                    <a16:creationId xmlns:a16="http://schemas.microsoft.com/office/drawing/2014/main" id="{AF6E0F3B-75B3-462C-B490-AB1269922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22" descr="WB00441_">
                <a:extLst>
                  <a:ext uri="{FF2B5EF4-FFF2-40B4-BE49-F238E27FC236}">
                    <a16:creationId xmlns:a16="http://schemas.microsoft.com/office/drawing/2014/main" id="{BD2D22F1-4CA5-4BFE-B639-1B17A4DAD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2" name="Picture 23" descr="WB00441_">
                <a:extLst>
                  <a:ext uri="{FF2B5EF4-FFF2-40B4-BE49-F238E27FC236}">
                    <a16:creationId xmlns:a16="http://schemas.microsoft.com/office/drawing/2014/main" id="{175ACAA4-C8BA-44FF-BC9E-CA16FCCDA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24" descr="WB00441_">
                <a:extLst>
                  <a:ext uri="{FF2B5EF4-FFF2-40B4-BE49-F238E27FC236}">
                    <a16:creationId xmlns:a16="http://schemas.microsoft.com/office/drawing/2014/main" id="{38F00C6F-EAF8-4650-89F7-522773932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0"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2A65EF8-B859-4719-978F-8C1C8FFB490D}"/>
              </a:ext>
            </a:extLst>
          </p:cNvPr>
          <p:cNvSpPr>
            <a:spLocks noGrp="1" noChangeArrowheads="1"/>
          </p:cNvSpPr>
          <p:nvPr>
            <p:ph type="title"/>
          </p:nvPr>
        </p:nvSpPr>
        <p:spPr>
          <a:xfrm>
            <a:off x="574675" y="908050"/>
            <a:ext cx="7431088" cy="612775"/>
          </a:xfrm>
        </p:spPr>
        <p:txBody>
          <a:bodyPr/>
          <a:lstStyle/>
          <a:p>
            <a:pPr eaLnBrk="1" hangingPunct="1"/>
            <a:r>
              <a:rPr lang="zh-CN" altLang="en-US" sz="3400"/>
              <a:t>防火墙</a:t>
            </a:r>
            <a:r>
              <a:rPr lang="en-US" altLang="zh-CN" sz="3400"/>
              <a:t>(firewall)</a:t>
            </a:r>
          </a:p>
        </p:txBody>
      </p:sp>
      <p:sp>
        <p:nvSpPr>
          <p:cNvPr id="961539" name="Rectangle 3">
            <a:extLst>
              <a:ext uri="{FF2B5EF4-FFF2-40B4-BE49-F238E27FC236}">
                <a16:creationId xmlns:a16="http://schemas.microsoft.com/office/drawing/2014/main" id="{6A440DB8-1A7C-46D5-8319-933D3FBBD1E0}"/>
              </a:ext>
            </a:extLst>
          </p:cNvPr>
          <p:cNvSpPr>
            <a:spLocks noGrp="1" noChangeArrowheads="1"/>
          </p:cNvSpPr>
          <p:nvPr>
            <p:ph type="body" idx="1"/>
          </p:nvPr>
        </p:nvSpPr>
        <p:spPr>
          <a:xfrm>
            <a:off x="395288" y="1628775"/>
            <a:ext cx="8497887" cy="4691063"/>
          </a:xfrm>
        </p:spPr>
        <p:txBody>
          <a:bodyPr/>
          <a:lstStyle/>
          <a:p>
            <a:pPr eaLnBrk="1" hangingPunct="1">
              <a:lnSpc>
                <a:spcPct val="120000"/>
              </a:lnSpc>
            </a:pPr>
            <a:r>
              <a:rPr lang="zh-CN" altLang="en-US" sz="2800">
                <a:solidFill>
                  <a:schemeClr val="hlink"/>
                </a:solidFill>
              </a:rPr>
              <a:t>防火墙</a:t>
            </a:r>
            <a:r>
              <a:rPr lang="zh-CN" altLang="en-US" sz="2800"/>
              <a:t>是由软件、硬件构成的系统，是一种特殊编程的路由器，用来在两个网络之间实施接入控制策略。接入控制策略是由使用防火墙的单位自行制订的，为的是可以最适合本单位的需要。</a:t>
            </a:r>
          </a:p>
          <a:p>
            <a:pPr eaLnBrk="1" hangingPunct="1">
              <a:lnSpc>
                <a:spcPct val="120000"/>
              </a:lnSpc>
            </a:pPr>
            <a:r>
              <a:rPr lang="zh-CN" altLang="en-US" sz="2800"/>
              <a:t>防火墙内的网络称为</a:t>
            </a:r>
            <a:r>
              <a:rPr lang="zh-CN" altLang="en-US" sz="2800">
                <a:latin typeface="Arial" panose="020B0604020202020204" pitchFamily="34" charset="0"/>
              </a:rPr>
              <a:t>“</a:t>
            </a:r>
            <a:r>
              <a:rPr lang="zh-CN" altLang="en-US" sz="2800">
                <a:solidFill>
                  <a:schemeClr val="hlink"/>
                </a:solidFill>
              </a:rPr>
              <a:t>可信赖的网络</a:t>
            </a:r>
            <a:r>
              <a:rPr lang="zh-CN" altLang="en-US" sz="2800">
                <a:latin typeface="Arial" panose="020B0604020202020204" pitchFamily="34" charset="0"/>
              </a:rPr>
              <a:t>”</a:t>
            </a:r>
            <a:r>
              <a:rPr lang="en-US" altLang="zh-CN" sz="2800"/>
              <a:t>(trusted network)</a:t>
            </a:r>
            <a:r>
              <a:rPr lang="zh-CN" altLang="en-US" sz="2800"/>
              <a:t>，而将外部的因特网称为</a:t>
            </a:r>
            <a:r>
              <a:rPr lang="zh-CN" altLang="en-US" sz="2800">
                <a:latin typeface="Arial" panose="020B0604020202020204" pitchFamily="34" charset="0"/>
              </a:rPr>
              <a:t>“</a:t>
            </a:r>
            <a:r>
              <a:rPr lang="zh-CN" altLang="en-US" sz="2800">
                <a:solidFill>
                  <a:schemeClr val="hlink"/>
                </a:solidFill>
              </a:rPr>
              <a:t>不可信赖的网络</a:t>
            </a:r>
            <a:r>
              <a:rPr lang="zh-CN" altLang="en-US" sz="2800">
                <a:latin typeface="Arial" panose="020B0604020202020204" pitchFamily="34" charset="0"/>
              </a:rPr>
              <a:t>”</a:t>
            </a:r>
            <a:r>
              <a:rPr lang="en-US" altLang="zh-CN" sz="2800"/>
              <a:t>(untrusted network)</a:t>
            </a:r>
            <a:r>
              <a:rPr lang="zh-CN" altLang="en-US" sz="2800"/>
              <a:t>。</a:t>
            </a:r>
          </a:p>
          <a:p>
            <a:pPr eaLnBrk="1" hangingPunct="1">
              <a:lnSpc>
                <a:spcPct val="120000"/>
              </a:lnSpc>
            </a:pPr>
            <a:r>
              <a:rPr lang="zh-CN" altLang="en-US" sz="2800"/>
              <a:t>防火墙可用来解决内联网和外联网的安全问题。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1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1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a:extLst>
              <a:ext uri="{FF2B5EF4-FFF2-40B4-BE49-F238E27FC236}">
                <a16:creationId xmlns:a16="http://schemas.microsoft.com/office/drawing/2014/main" id="{E996C451-1052-450D-9115-9187773A6319}"/>
              </a:ext>
            </a:extLst>
          </p:cNvPr>
          <p:cNvSpPr>
            <a:spLocks noChangeArrowheads="1"/>
          </p:cNvSpPr>
          <p:nvPr/>
        </p:nvSpPr>
        <p:spPr bwMode="auto">
          <a:xfrm>
            <a:off x="6961188" y="2735263"/>
            <a:ext cx="2122487" cy="2122487"/>
          </a:xfrm>
          <a:prstGeom prst="ellipse">
            <a:avLst/>
          </a:prstGeom>
          <a:solidFill>
            <a:srgbClr val="FFCCFF"/>
          </a:solidFill>
          <a:ln w="38100">
            <a:solidFill>
              <a:srgbClr val="333399"/>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3795" name="Rectangle 3">
            <a:extLst>
              <a:ext uri="{FF2B5EF4-FFF2-40B4-BE49-F238E27FC236}">
                <a16:creationId xmlns:a16="http://schemas.microsoft.com/office/drawing/2014/main" id="{3A726DF8-9031-41E0-B850-BE4450C0B7E4}"/>
              </a:ext>
            </a:extLst>
          </p:cNvPr>
          <p:cNvSpPr>
            <a:spLocks noGrp="1" noChangeArrowheads="1"/>
          </p:cNvSpPr>
          <p:nvPr>
            <p:ph type="title"/>
          </p:nvPr>
        </p:nvSpPr>
        <p:spPr/>
        <p:txBody>
          <a:bodyPr/>
          <a:lstStyle/>
          <a:p>
            <a:pPr eaLnBrk="1" hangingPunct="1"/>
            <a:r>
              <a:rPr lang="zh-CN" altLang="en-US"/>
              <a:t>防火墙在互连网络中的位置 </a:t>
            </a:r>
          </a:p>
        </p:txBody>
      </p:sp>
      <p:sp>
        <p:nvSpPr>
          <p:cNvPr id="33796" name="AutoShape 4">
            <a:extLst>
              <a:ext uri="{FF2B5EF4-FFF2-40B4-BE49-F238E27FC236}">
                <a16:creationId xmlns:a16="http://schemas.microsoft.com/office/drawing/2014/main" id="{D088785F-EF83-4863-8F3B-F5E9322FF439}"/>
              </a:ext>
            </a:extLst>
          </p:cNvPr>
          <p:cNvSpPr>
            <a:spLocks noChangeArrowheads="1"/>
          </p:cNvSpPr>
          <p:nvPr/>
        </p:nvSpPr>
        <p:spPr bwMode="auto">
          <a:xfrm>
            <a:off x="2462213" y="2479675"/>
            <a:ext cx="4414837" cy="2462213"/>
          </a:xfrm>
          <a:prstGeom prst="cube">
            <a:avLst>
              <a:gd name="adj" fmla="val 11935"/>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3797" name="Line 5">
            <a:extLst>
              <a:ext uri="{FF2B5EF4-FFF2-40B4-BE49-F238E27FC236}">
                <a16:creationId xmlns:a16="http://schemas.microsoft.com/office/drawing/2014/main" id="{8B03F060-1E48-442A-84ED-60CECAA78CDD}"/>
              </a:ext>
            </a:extLst>
          </p:cNvPr>
          <p:cNvSpPr>
            <a:spLocks noChangeShapeType="1"/>
          </p:cNvSpPr>
          <p:nvPr/>
        </p:nvSpPr>
        <p:spPr bwMode="auto">
          <a:xfrm>
            <a:off x="6027738" y="3922713"/>
            <a:ext cx="135731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3798" name="Picture 6">
            <a:extLst>
              <a:ext uri="{FF2B5EF4-FFF2-40B4-BE49-F238E27FC236}">
                <a16:creationId xmlns:a16="http://schemas.microsoft.com/office/drawing/2014/main" id="{EA5D7D9F-926F-47B4-A826-8C3A028D4E5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3328988"/>
            <a:ext cx="19526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AutoShape 7">
            <a:extLst>
              <a:ext uri="{FF2B5EF4-FFF2-40B4-BE49-F238E27FC236}">
                <a16:creationId xmlns:a16="http://schemas.microsoft.com/office/drawing/2014/main" id="{CF0966C7-2E24-4159-A951-E344B2435464}"/>
              </a:ext>
            </a:extLst>
          </p:cNvPr>
          <p:cNvSpPr>
            <a:spLocks noChangeArrowheads="1"/>
          </p:cNvSpPr>
          <p:nvPr/>
        </p:nvSpPr>
        <p:spPr bwMode="auto">
          <a:xfrm>
            <a:off x="4075113" y="3498850"/>
            <a:ext cx="679450" cy="679450"/>
          </a:xfrm>
          <a:prstGeom prst="cube">
            <a:avLst>
              <a:gd name="adj" fmla="val 12963"/>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3800" name="Text Box 8">
            <a:extLst>
              <a:ext uri="{FF2B5EF4-FFF2-40B4-BE49-F238E27FC236}">
                <a16:creationId xmlns:a16="http://schemas.microsoft.com/office/drawing/2014/main" id="{02606299-8BA0-406A-B333-5FB23BE3FFBB}"/>
              </a:ext>
            </a:extLst>
          </p:cNvPr>
          <p:cNvSpPr txBox="1">
            <a:spLocks noChangeArrowheads="1"/>
          </p:cNvSpPr>
          <p:nvPr/>
        </p:nvSpPr>
        <p:spPr bwMode="auto">
          <a:xfrm>
            <a:off x="4140200" y="3629025"/>
            <a:ext cx="460375" cy="5207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800">
                <a:solidFill>
                  <a:srgbClr val="333399"/>
                </a:solidFill>
                <a:latin typeface="Arial" panose="020B0604020202020204" pitchFamily="34" charset="0"/>
                <a:ea typeface="黑体" panose="02010609060101010101" pitchFamily="49" charset="-122"/>
              </a:rPr>
              <a:t>G</a:t>
            </a:r>
          </a:p>
        </p:txBody>
      </p:sp>
      <p:sp>
        <p:nvSpPr>
          <p:cNvPr id="33801" name="Line 9">
            <a:extLst>
              <a:ext uri="{FF2B5EF4-FFF2-40B4-BE49-F238E27FC236}">
                <a16:creationId xmlns:a16="http://schemas.microsoft.com/office/drawing/2014/main" id="{43D59828-AB52-44CA-999E-DFD561D6DEAE}"/>
              </a:ext>
            </a:extLst>
          </p:cNvPr>
          <p:cNvSpPr>
            <a:spLocks noChangeShapeType="1"/>
          </p:cNvSpPr>
          <p:nvPr/>
        </p:nvSpPr>
        <p:spPr bwMode="auto">
          <a:xfrm>
            <a:off x="2886075" y="4518025"/>
            <a:ext cx="14430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2" name="Line 10">
            <a:extLst>
              <a:ext uri="{FF2B5EF4-FFF2-40B4-BE49-F238E27FC236}">
                <a16:creationId xmlns:a16="http://schemas.microsoft.com/office/drawing/2014/main" id="{FF4262DE-E89C-46FD-B592-109CFECCE440}"/>
              </a:ext>
            </a:extLst>
          </p:cNvPr>
          <p:cNvSpPr>
            <a:spLocks noChangeShapeType="1"/>
          </p:cNvSpPr>
          <p:nvPr/>
        </p:nvSpPr>
        <p:spPr bwMode="auto">
          <a:xfrm rot="-5400000">
            <a:off x="2971800"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3" name="Line 11">
            <a:extLst>
              <a:ext uri="{FF2B5EF4-FFF2-40B4-BE49-F238E27FC236}">
                <a16:creationId xmlns:a16="http://schemas.microsoft.com/office/drawing/2014/main" id="{5203F934-8380-463E-89A6-BC80E4BF1838}"/>
              </a:ext>
            </a:extLst>
          </p:cNvPr>
          <p:cNvSpPr>
            <a:spLocks noChangeShapeType="1"/>
          </p:cNvSpPr>
          <p:nvPr/>
        </p:nvSpPr>
        <p:spPr bwMode="auto">
          <a:xfrm rot="-5400000">
            <a:off x="3989387"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804" name="Group 12">
            <a:extLst>
              <a:ext uri="{FF2B5EF4-FFF2-40B4-BE49-F238E27FC236}">
                <a16:creationId xmlns:a16="http://schemas.microsoft.com/office/drawing/2014/main" id="{ABA5F021-0619-4904-AFFD-11D2B39E6D82}"/>
              </a:ext>
            </a:extLst>
          </p:cNvPr>
          <p:cNvGrpSpPr>
            <a:grpSpLocks/>
          </p:cNvGrpSpPr>
          <p:nvPr/>
        </p:nvGrpSpPr>
        <p:grpSpPr bwMode="auto">
          <a:xfrm>
            <a:off x="4498975" y="4178300"/>
            <a:ext cx="1443038" cy="339725"/>
            <a:chOff x="1440" y="1872"/>
            <a:chExt cx="816" cy="192"/>
          </a:xfrm>
        </p:grpSpPr>
        <p:sp>
          <p:nvSpPr>
            <p:cNvPr id="33819" name="Line 13">
              <a:extLst>
                <a:ext uri="{FF2B5EF4-FFF2-40B4-BE49-F238E27FC236}">
                  <a16:creationId xmlns:a16="http://schemas.microsoft.com/office/drawing/2014/main" id="{D24A459B-1483-4EB7-8BB4-964A1BDD8365}"/>
                </a:ext>
              </a:extLst>
            </p:cNvPr>
            <p:cNvSpPr>
              <a:spLocks noChangeShapeType="1"/>
            </p:cNvSpPr>
            <p:nvPr/>
          </p:nvSpPr>
          <p:spPr bwMode="auto">
            <a:xfrm>
              <a:off x="1440" y="2064"/>
              <a:ext cx="81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0" name="Line 14">
              <a:extLst>
                <a:ext uri="{FF2B5EF4-FFF2-40B4-BE49-F238E27FC236}">
                  <a16:creationId xmlns:a16="http://schemas.microsoft.com/office/drawing/2014/main" id="{3AE113F7-6088-4B4F-87E4-3C9B8812171C}"/>
                </a:ext>
              </a:extLst>
            </p:cNvPr>
            <p:cNvSpPr>
              <a:spLocks noChangeShapeType="1"/>
            </p:cNvSpPr>
            <p:nvPr/>
          </p:nvSpPr>
          <p:spPr bwMode="auto">
            <a:xfrm rot="-5400000">
              <a:off x="1440"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1" name="Line 15">
              <a:extLst>
                <a:ext uri="{FF2B5EF4-FFF2-40B4-BE49-F238E27FC236}">
                  <a16:creationId xmlns:a16="http://schemas.microsoft.com/office/drawing/2014/main" id="{66A0DDB7-4022-4F78-A525-BA10454489FE}"/>
                </a:ext>
              </a:extLst>
            </p:cNvPr>
            <p:cNvSpPr>
              <a:spLocks noChangeShapeType="1"/>
            </p:cNvSpPr>
            <p:nvPr/>
          </p:nvSpPr>
          <p:spPr bwMode="auto">
            <a:xfrm rot="-5400000">
              <a:off x="2064"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3805" name="Line 16">
            <a:extLst>
              <a:ext uri="{FF2B5EF4-FFF2-40B4-BE49-F238E27FC236}">
                <a16:creationId xmlns:a16="http://schemas.microsoft.com/office/drawing/2014/main" id="{698F18D3-DE20-4D98-953C-72B80C322BF0}"/>
              </a:ext>
            </a:extLst>
          </p:cNvPr>
          <p:cNvSpPr>
            <a:spLocks noChangeShapeType="1"/>
          </p:cNvSpPr>
          <p:nvPr/>
        </p:nvSpPr>
        <p:spPr bwMode="auto">
          <a:xfrm>
            <a:off x="2122488" y="4008438"/>
            <a:ext cx="6794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6" name="Text Box 17">
            <a:extLst>
              <a:ext uri="{FF2B5EF4-FFF2-40B4-BE49-F238E27FC236}">
                <a16:creationId xmlns:a16="http://schemas.microsoft.com/office/drawing/2014/main" id="{A1353E73-3988-4F65-ADB8-3E4B048E1173}"/>
              </a:ext>
            </a:extLst>
          </p:cNvPr>
          <p:cNvSpPr txBox="1">
            <a:spLocks noChangeArrowheads="1"/>
          </p:cNvSpPr>
          <p:nvPr/>
        </p:nvSpPr>
        <p:spPr bwMode="auto">
          <a:xfrm>
            <a:off x="755491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rgbClr val="333399"/>
                </a:solidFill>
                <a:latin typeface="Arial" panose="020B0604020202020204" pitchFamily="34" charset="0"/>
                <a:ea typeface="黑体" panose="02010609060101010101" pitchFamily="49" charset="-122"/>
              </a:rPr>
              <a:t>内联网</a:t>
            </a:r>
          </a:p>
        </p:txBody>
      </p:sp>
      <p:sp>
        <p:nvSpPr>
          <p:cNvPr id="33807" name="Text Box 18">
            <a:extLst>
              <a:ext uri="{FF2B5EF4-FFF2-40B4-BE49-F238E27FC236}">
                <a16:creationId xmlns:a16="http://schemas.microsoft.com/office/drawing/2014/main" id="{EC706396-DA57-486D-86FD-D3A444A10895}"/>
              </a:ext>
            </a:extLst>
          </p:cNvPr>
          <p:cNvSpPr txBox="1">
            <a:spLocks noChangeArrowheads="1"/>
          </p:cNvSpPr>
          <p:nvPr/>
        </p:nvSpPr>
        <p:spPr bwMode="auto">
          <a:xfrm>
            <a:off x="7204075" y="2971800"/>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可信赖的网络</a:t>
            </a:r>
          </a:p>
        </p:txBody>
      </p:sp>
      <p:sp>
        <p:nvSpPr>
          <p:cNvPr id="33808" name="Text Box 19">
            <a:extLst>
              <a:ext uri="{FF2B5EF4-FFF2-40B4-BE49-F238E27FC236}">
                <a16:creationId xmlns:a16="http://schemas.microsoft.com/office/drawing/2014/main" id="{B8103BAA-5016-416E-BE39-AAD28556027F}"/>
              </a:ext>
            </a:extLst>
          </p:cNvPr>
          <p:cNvSpPr txBox="1">
            <a:spLocks noChangeArrowheads="1"/>
          </p:cNvSpPr>
          <p:nvPr/>
        </p:nvSpPr>
        <p:spPr bwMode="auto">
          <a:xfrm>
            <a:off x="252413" y="2871788"/>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不可信赖的网络</a:t>
            </a:r>
          </a:p>
        </p:txBody>
      </p:sp>
      <p:sp>
        <p:nvSpPr>
          <p:cNvPr id="33809" name="Text Box 20">
            <a:extLst>
              <a:ext uri="{FF2B5EF4-FFF2-40B4-BE49-F238E27FC236}">
                <a16:creationId xmlns:a16="http://schemas.microsoft.com/office/drawing/2014/main" id="{1DC81FAA-9979-4877-B188-6746BB90D261}"/>
              </a:ext>
            </a:extLst>
          </p:cNvPr>
          <p:cNvSpPr txBox="1">
            <a:spLocks noChangeArrowheads="1"/>
          </p:cNvSpPr>
          <p:nvPr/>
        </p:nvSpPr>
        <p:spPr bwMode="auto">
          <a:xfrm>
            <a:off x="2590800"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Arial" panose="020B0604020202020204" pitchFamily="34" charset="0"/>
                <a:ea typeface="黑体" panose="02010609060101010101" pitchFamily="49" charset="-122"/>
              </a:rPr>
              <a:t>分组过滤</a:t>
            </a:r>
          </a:p>
          <a:p>
            <a:pPr algn="ctr" eaLnBrk="1" hangingPunct="1"/>
            <a:r>
              <a:rPr kumimoji="1" lang="zh-CN" altLang="en-US" sz="2000">
                <a:solidFill>
                  <a:srgbClr val="333399"/>
                </a:solidFill>
                <a:latin typeface="Arial" panose="020B0604020202020204" pitchFamily="34" charset="0"/>
                <a:ea typeface="黑体" panose="02010609060101010101" pitchFamily="49" charset="-122"/>
              </a:rPr>
              <a:t>路由器</a:t>
            </a:r>
            <a:r>
              <a:rPr kumimoji="1" lang="zh-CN" altLang="en-US" sz="8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R</a:t>
            </a:r>
          </a:p>
        </p:txBody>
      </p:sp>
      <p:sp>
        <p:nvSpPr>
          <p:cNvPr id="33810" name="Text Box 21">
            <a:extLst>
              <a:ext uri="{FF2B5EF4-FFF2-40B4-BE49-F238E27FC236}">
                <a16:creationId xmlns:a16="http://schemas.microsoft.com/office/drawing/2014/main" id="{4668A478-8953-4373-BA76-C5743865E536}"/>
              </a:ext>
            </a:extLst>
          </p:cNvPr>
          <p:cNvSpPr txBox="1">
            <a:spLocks noChangeArrowheads="1"/>
          </p:cNvSpPr>
          <p:nvPr/>
        </p:nvSpPr>
        <p:spPr bwMode="auto">
          <a:xfrm>
            <a:off x="5256213"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Arial" panose="020B0604020202020204" pitchFamily="34" charset="0"/>
                <a:ea typeface="黑体" panose="02010609060101010101" pitchFamily="49" charset="-122"/>
              </a:rPr>
              <a:t>分组过滤</a:t>
            </a:r>
          </a:p>
          <a:p>
            <a:pPr algn="ctr" eaLnBrk="1" hangingPunct="1"/>
            <a:r>
              <a:rPr kumimoji="1" lang="zh-CN" altLang="en-US" sz="2000">
                <a:solidFill>
                  <a:srgbClr val="333399"/>
                </a:solidFill>
                <a:latin typeface="Arial" panose="020B0604020202020204" pitchFamily="34" charset="0"/>
                <a:ea typeface="黑体" panose="02010609060101010101" pitchFamily="49" charset="-122"/>
              </a:rPr>
              <a:t>路由器</a:t>
            </a:r>
            <a:r>
              <a:rPr kumimoji="1" lang="zh-CN" altLang="en-US" sz="8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R</a:t>
            </a:r>
          </a:p>
        </p:txBody>
      </p:sp>
      <p:sp>
        <p:nvSpPr>
          <p:cNvPr id="33811" name="Text Box 22">
            <a:extLst>
              <a:ext uri="{FF2B5EF4-FFF2-40B4-BE49-F238E27FC236}">
                <a16:creationId xmlns:a16="http://schemas.microsoft.com/office/drawing/2014/main" id="{DE6F715C-7B6C-4154-A768-69C3C16041BF}"/>
              </a:ext>
            </a:extLst>
          </p:cNvPr>
          <p:cNvSpPr txBox="1">
            <a:spLocks noChangeArrowheads="1"/>
          </p:cNvSpPr>
          <p:nvPr/>
        </p:nvSpPr>
        <p:spPr bwMode="auto">
          <a:xfrm>
            <a:off x="3854450" y="31051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应用网关</a:t>
            </a:r>
          </a:p>
        </p:txBody>
      </p:sp>
      <p:sp>
        <p:nvSpPr>
          <p:cNvPr id="33812" name="Text Box 23">
            <a:extLst>
              <a:ext uri="{FF2B5EF4-FFF2-40B4-BE49-F238E27FC236}">
                <a16:creationId xmlns:a16="http://schemas.microsoft.com/office/drawing/2014/main" id="{54ACBD8B-081A-4357-A8E7-076E34F86FD1}"/>
              </a:ext>
            </a:extLst>
          </p:cNvPr>
          <p:cNvSpPr txBox="1">
            <a:spLocks noChangeArrowheads="1"/>
          </p:cNvSpPr>
          <p:nvPr/>
        </p:nvSpPr>
        <p:spPr bwMode="auto">
          <a:xfrm>
            <a:off x="305593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外局域网</a:t>
            </a:r>
          </a:p>
        </p:txBody>
      </p:sp>
      <p:sp>
        <p:nvSpPr>
          <p:cNvPr id="33813" name="Text Box 24">
            <a:extLst>
              <a:ext uri="{FF2B5EF4-FFF2-40B4-BE49-F238E27FC236}">
                <a16:creationId xmlns:a16="http://schemas.microsoft.com/office/drawing/2014/main" id="{3C8F4920-9C84-4837-A562-969F9D40BE27}"/>
              </a:ext>
            </a:extLst>
          </p:cNvPr>
          <p:cNvSpPr txBox="1">
            <a:spLocks noChangeArrowheads="1"/>
          </p:cNvSpPr>
          <p:nvPr/>
        </p:nvSpPr>
        <p:spPr bwMode="auto">
          <a:xfrm>
            <a:off x="466248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内局域网</a:t>
            </a:r>
          </a:p>
        </p:txBody>
      </p:sp>
      <p:sp>
        <p:nvSpPr>
          <p:cNvPr id="33814" name="Text Box 25">
            <a:extLst>
              <a:ext uri="{FF2B5EF4-FFF2-40B4-BE49-F238E27FC236}">
                <a16:creationId xmlns:a16="http://schemas.microsoft.com/office/drawing/2014/main" id="{2EC99CBE-654E-46F0-B1DE-44C0D37213A6}"/>
              </a:ext>
            </a:extLst>
          </p:cNvPr>
          <p:cNvSpPr txBox="1">
            <a:spLocks noChangeArrowheads="1"/>
          </p:cNvSpPr>
          <p:nvPr/>
        </p:nvSpPr>
        <p:spPr bwMode="auto">
          <a:xfrm>
            <a:off x="4159250" y="19970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防火墙</a:t>
            </a:r>
          </a:p>
        </p:txBody>
      </p:sp>
      <p:pic>
        <p:nvPicPr>
          <p:cNvPr id="33815" name="Picture 26">
            <a:extLst>
              <a:ext uri="{FF2B5EF4-FFF2-40B4-BE49-F238E27FC236}">
                <a16:creationId xmlns:a16="http://schemas.microsoft.com/office/drawing/2014/main" id="{110F14B2-3778-4359-8ADF-CA56E5449FE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88"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816" name="Picture 27">
            <a:extLst>
              <a:ext uri="{FF2B5EF4-FFF2-40B4-BE49-F238E27FC236}">
                <a16:creationId xmlns:a16="http://schemas.microsoft.com/office/drawing/2014/main" id="{1FED0EB1-88E5-4A52-9A18-94E84701E75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43263"/>
            <a:ext cx="22066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icture 28">
            <a:extLst>
              <a:ext uri="{FF2B5EF4-FFF2-40B4-BE49-F238E27FC236}">
                <a16:creationId xmlns:a16="http://schemas.microsoft.com/office/drawing/2014/main" id="{613A8BEC-C3AA-4B60-8217-77993AFD460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213"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3818" name="Text Box 29">
            <a:extLst>
              <a:ext uri="{FF2B5EF4-FFF2-40B4-BE49-F238E27FC236}">
                <a16:creationId xmlns:a16="http://schemas.microsoft.com/office/drawing/2014/main" id="{5CE57900-7B43-4A45-B116-4306C90E247D}"/>
              </a:ext>
            </a:extLst>
          </p:cNvPr>
          <p:cNvSpPr txBox="1">
            <a:spLocks noChangeArrowheads="1"/>
          </p:cNvSpPr>
          <p:nvPr/>
        </p:nvSpPr>
        <p:spPr bwMode="auto">
          <a:xfrm>
            <a:off x="72866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rgbClr val="333399"/>
                </a:solidFill>
                <a:latin typeface="Arial" panose="020B0604020202020204" pitchFamily="34" charset="0"/>
                <a:ea typeface="黑体" panose="02010609060101010101" pitchFamily="49" charset="-122"/>
              </a:rPr>
              <a:t>因特网</a:t>
            </a:r>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A96993D-936E-4C9B-A6AD-397A491877FF}"/>
              </a:ext>
            </a:extLst>
          </p:cNvPr>
          <p:cNvSpPr>
            <a:spLocks noGrp="1" noChangeArrowheads="1"/>
          </p:cNvSpPr>
          <p:nvPr>
            <p:ph type="title"/>
          </p:nvPr>
        </p:nvSpPr>
        <p:spPr/>
        <p:txBody>
          <a:bodyPr/>
          <a:lstStyle/>
          <a:p>
            <a:pPr eaLnBrk="1" hangingPunct="1"/>
            <a:r>
              <a:rPr lang="zh-CN" altLang="en-US"/>
              <a:t>防火墙的功能</a:t>
            </a:r>
          </a:p>
        </p:txBody>
      </p:sp>
      <p:sp>
        <p:nvSpPr>
          <p:cNvPr id="965635" name="Rectangle 3">
            <a:extLst>
              <a:ext uri="{FF2B5EF4-FFF2-40B4-BE49-F238E27FC236}">
                <a16:creationId xmlns:a16="http://schemas.microsoft.com/office/drawing/2014/main" id="{32636503-3B75-457E-A4C7-E588656A52F2}"/>
              </a:ext>
            </a:extLst>
          </p:cNvPr>
          <p:cNvSpPr>
            <a:spLocks noGrp="1" noChangeArrowheads="1"/>
          </p:cNvSpPr>
          <p:nvPr>
            <p:ph type="body" idx="1"/>
          </p:nvPr>
        </p:nvSpPr>
        <p:spPr>
          <a:xfrm>
            <a:off x="1042988" y="1835150"/>
            <a:ext cx="7772400" cy="4330700"/>
          </a:xfrm>
        </p:spPr>
        <p:txBody>
          <a:bodyPr/>
          <a:lstStyle/>
          <a:p>
            <a:pPr eaLnBrk="1" hangingPunct="1">
              <a:lnSpc>
                <a:spcPct val="90000"/>
              </a:lnSpc>
            </a:pPr>
            <a:r>
              <a:rPr lang="zh-CN" altLang="en-US"/>
              <a:t>防火墙的功能有两个：</a:t>
            </a:r>
            <a:r>
              <a:rPr lang="zh-CN" altLang="en-US">
                <a:solidFill>
                  <a:schemeClr val="hlink"/>
                </a:solidFill>
              </a:rPr>
              <a:t>阻止</a:t>
            </a:r>
            <a:r>
              <a:rPr lang="zh-CN" altLang="en-US"/>
              <a:t>和</a:t>
            </a:r>
            <a:r>
              <a:rPr lang="zh-CN" altLang="en-US">
                <a:solidFill>
                  <a:schemeClr val="hlink"/>
                </a:solidFill>
              </a:rPr>
              <a:t>允许</a:t>
            </a:r>
            <a:r>
              <a:rPr lang="zh-CN" altLang="en-US"/>
              <a:t>。</a:t>
            </a:r>
          </a:p>
          <a:p>
            <a:pPr eaLnBrk="1" hangingPunct="1">
              <a:lnSpc>
                <a:spcPct val="90000"/>
              </a:lnSpc>
            </a:pPr>
            <a:r>
              <a:rPr lang="zh-CN" altLang="en-US">
                <a:latin typeface="Arial" panose="020B0604020202020204" pitchFamily="34" charset="0"/>
              </a:rPr>
              <a:t>“</a:t>
            </a:r>
            <a:r>
              <a:rPr lang="zh-CN" altLang="en-US"/>
              <a:t>阻止</a:t>
            </a:r>
            <a:r>
              <a:rPr lang="zh-CN" altLang="en-US">
                <a:latin typeface="Arial" panose="020B0604020202020204" pitchFamily="34" charset="0"/>
              </a:rPr>
              <a:t>”</a:t>
            </a:r>
            <a:r>
              <a:rPr lang="zh-CN" altLang="en-US"/>
              <a:t>就是阻止某种类型的通信量通过防火墙（从外部网络到内部网络，或反过来）。</a:t>
            </a:r>
          </a:p>
          <a:p>
            <a:pPr eaLnBrk="1" hangingPunct="1">
              <a:lnSpc>
                <a:spcPct val="90000"/>
              </a:lnSpc>
            </a:pPr>
            <a:r>
              <a:rPr lang="zh-CN" altLang="en-US">
                <a:latin typeface="Arial" panose="020B0604020202020204" pitchFamily="34" charset="0"/>
              </a:rPr>
              <a:t>“</a:t>
            </a:r>
            <a:r>
              <a:rPr lang="zh-CN" altLang="en-US"/>
              <a:t>允许</a:t>
            </a:r>
            <a:r>
              <a:rPr lang="zh-CN" altLang="en-US">
                <a:latin typeface="Arial" panose="020B0604020202020204" pitchFamily="34" charset="0"/>
              </a:rPr>
              <a:t>”</a:t>
            </a:r>
            <a:r>
              <a:rPr lang="zh-CN" altLang="en-US"/>
              <a:t>的功能与</a:t>
            </a:r>
            <a:r>
              <a:rPr lang="zh-CN" altLang="en-US">
                <a:latin typeface="Arial" panose="020B0604020202020204" pitchFamily="34" charset="0"/>
              </a:rPr>
              <a:t>“</a:t>
            </a:r>
            <a:r>
              <a:rPr lang="zh-CN" altLang="en-US"/>
              <a:t>阻止</a:t>
            </a:r>
            <a:r>
              <a:rPr lang="zh-CN" altLang="en-US">
                <a:latin typeface="Arial" panose="020B0604020202020204" pitchFamily="34" charset="0"/>
              </a:rPr>
              <a:t>”</a:t>
            </a:r>
            <a:r>
              <a:rPr lang="zh-CN" altLang="en-US"/>
              <a:t>恰好相反。</a:t>
            </a:r>
          </a:p>
          <a:p>
            <a:pPr eaLnBrk="1" hangingPunct="1">
              <a:lnSpc>
                <a:spcPct val="90000"/>
              </a:lnSpc>
            </a:pPr>
            <a:r>
              <a:rPr lang="zh-CN" altLang="en-US"/>
              <a:t>防火墙必须能够识别通信量的各种类型。不过在大多数情况下防火墙的主要功能是</a:t>
            </a:r>
            <a:r>
              <a:rPr lang="zh-CN" altLang="en-US">
                <a:latin typeface="Arial" panose="020B0604020202020204" pitchFamily="34" charset="0"/>
              </a:rPr>
              <a:t>“</a:t>
            </a:r>
            <a:r>
              <a:rPr lang="zh-CN" altLang="en-US"/>
              <a:t>阻止</a:t>
            </a:r>
            <a:r>
              <a:rPr lang="zh-CN" altLang="en-US">
                <a:latin typeface="Arial" panose="020B0604020202020204" pitchFamily="34" charset="0"/>
              </a:rPr>
              <a:t>”</a:t>
            </a:r>
            <a:r>
              <a:rPr lang="zh-CN" altLang="en-US"/>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56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D7CD822-6A8D-46E8-9216-DB99A034B7D9}"/>
              </a:ext>
            </a:extLst>
          </p:cNvPr>
          <p:cNvSpPr>
            <a:spLocks noGrp="1" noChangeArrowheads="1"/>
          </p:cNvSpPr>
          <p:nvPr>
            <p:ph type="title"/>
          </p:nvPr>
        </p:nvSpPr>
        <p:spPr>
          <a:xfrm>
            <a:off x="395288" y="836613"/>
            <a:ext cx="8504237" cy="647700"/>
          </a:xfrm>
        </p:spPr>
        <p:txBody>
          <a:bodyPr/>
          <a:lstStyle/>
          <a:p>
            <a:pPr eaLnBrk="1" hangingPunct="1"/>
            <a:r>
              <a:rPr lang="zh-CN" altLang="en-US" sz="3400"/>
              <a:t>网络安全问题概述</a:t>
            </a:r>
          </a:p>
        </p:txBody>
      </p:sp>
      <p:sp>
        <p:nvSpPr>
          <p:cNvPr id="840707" name="Rectangle 3">
            <a:extLst>
              <a:ext uri="{FF2B5EF4-FFF2-40B4-BE49-F238E27FC236}">
                <a16:creationId xmlns:a16="http://schemas.microsoft.com/office/drawing/2014/main" id="{2D2F3288-9A3F-453D-A0A0-9CE3E0780BE5}"/>
              </a:ext>
            </a:extLst>
          </p:cNvPr>
          <p:cNvSpPr>
            <a:spLocks noGrp="1" noChangeArrowheads="1"/>
          </p:cNvSpPr>
          <p:nvPr>
            <p:ph type="body" idx="1"/>
          </p:nvPr>
        </p:nvSpPr>
        <p:spPr>
          <a:xfrm>
            <a:off x="571500" y="1643063"/>
            <a:ext cx="8358188" cy="5214937"/>
          </a:xfrm>
        </p:spPr>
        <p:txBody>
          <a:bodyPr/>
          <a:lstStyle/>
          <a:p>
            <a:pPr eaLnBrk="1" hangingPunct="1">
              <a:lnSpc>
                <a:spcPct val="150000"/>
              </a:lnSpc>
            </a:pPr>
            <a:r>
              <a:rPr lang="zh-CN" altLang="en-US" sz="2800"/>
              <a:t>计算机网络上的通信面临以下的四种威胁：</a:t>
            </a:r>
          </a:p>
          <a:p>
            <a:pPr eaLnBrk="1" hangingPunct="1">
              <a:lnSpc>
                <a:spcPct val="150000"/>
              </a:lnSpc>
              <a:buFont typeface="Wingdings" panose="05000000000000000000" pitchFamily="2" charset="2"/>
              <a:buNone/>
            </a:pPr>
            <a:r>
              <a:rPr lang="zh-CN" altLang="en-US" sz="2800"/>
              <a:t>    </a:t>
            </a:r>
            <a:r>
              <a:rPr lang="en-US" altLang="zh-CN" sz="2800"/>
              <a:t>(1) </a:t>
            </a:r>
            <a:r>
              <a:rPr lang="zh-CN" altLang="en-US" sz="2800"/>
              <a:t>截获</a:t>
            </a:r>
            <a:r>
              <a:rPr lang="en-US" altLang="zh-CN" sz="2800">
                <a:latin typeface="Arial" panose="020B0604020202020204" pitchFamily="34" charset="0"/>
              </a:rPr>
              <a:t>——</a:t>
            </a:r>
            <a:r>
              <a:rPr lang="zh-CN" altLang="en-US" sz="2800"/>
              <a:t>从网络上窃听他人的通信内容。</a:t>
            </a:r>
          </a:p>
          <a:p>
            <a:pPr eaLnBrk="1" hangingPunct="1">
              <a:lnSpc>
                <a:spcPct val="150000"/>
              </a:lnSpc>
              <a:buFont typeface="Wingdings" panose="05000000000000000000" pitchFamily="2" charset="2"/>
              <a:buNone/>
            </a:pPr>
            <a:r>
              <a:rPr lang="zh-CN" altLang="en-US" sz="2800"/>
              <a:t>    </a:t>
            </a:r>
            <a:r>
              <a:rPr lang="en-US" altLang="zh-CN" sz="2800"/>
              <a:t>(2) </a:t>
            </a:r>
            <a:r>
              <a:rPr lang="zh-CN" altLang="en-US" sz="2800"/>
              <a:t>中断</a:t>
            </a:r>
            <a:r>
              <a:rPr lang="en-US" altLang="zh-CN" sz="2800">
                <a:latin typeface="Arial" panose="020B0604020202020204" pitchFamily="34" charset="0"/>
              </a:rPr>
              <a:t>——</a:t>
            </a:r>
            <a:r>
              <a:rPr lang="zh-CN" altLang="en-US" sz="2800"/>
              <a:t>有意中断他人在网络上的通信。</a:t>
            </a:r>
          </a:p>
          <a:p>
            <a:pPr eaLnBrk="1" hangingPunct="1">
              <a:lnSpc>
                <a:spcPct val="150000"/>
              </a:lnSpc>
              <a:buFont typeface="Wingdings" panose="05000000000000000000" pitchFamily="2" charset="2"/>
              <a:buNone/>
            </a:pPr>
            <a:r>
              <a:rPr lang="zh-CN" altLang="en-US" sz="2800"/>
              <a:t>    </a:t>
            </a:r>
            <a:r>
              <a:rPr lang="en-US" altLang="zh-CN" sz="2800"/>
              <a:t>(3) </a:t>
            </a:r>
            <a:r>
              <a:rPr lang="zh-CN" altLang="en-US" sz="2800"/>
              <a:t>篡改</a:t>
            </a:r>
            <a:r>
              <a:rPr lang="en-US" altLang="zh-CN" sz="2800">
                <a:latin typeface="Arial" panose="020B0604020202020204" pitchFamily="34" charset="0"/>
              </a:rPr>
              <a:t>——</a:t>
            </a:r>
            <a:r>
              <a:rPr lang="zh-CN" altLang="en-US" sz="2800"/>
              <a:t>故意篡改网络上传送的报文。</a:t>
            </a:r>
          </a:p>
          <a:p>
            <a:pPr eaLnBrk="1" hangingPunct="1">
              <a:lnSpc>
                <a:spcPct val="150000"/>
              </a:lnSpc>
              <a:buFont typeface="Wingdings" panose="05000000000000000000" pitchFamily="2" charset="2"/>
              <a:buNone/>
            </a:pPr>
            <a:r>
              <a:rPr lang="zh-CN" altLang="en-US" sz="2800"/>
              <a:t>    </a:t>
            </a:r>
            <a:r>
              <a:rPr lang="en-US" altLang="zh-CN" sz="2800"/>
              <a:t>(4) </a:t>
            </a:r>
            <a:r>
              <a:rPr lang="zh-CN" altLang="en-US" sz="2800"/>
              <a:t>伪造</a:t>
            </a:r>
            <a:r>
              <a:rPr lang="en-US" altLang="zh-CN" sz="2800">
                <a:latin typeface="Arial" panose="020B0604020202020204" pitchFamily="34" charset="0"/>
              </a:rPr>
              <a:t>——</a:t>
            </a:r>
            <a:r>
              <a:rPr lang="zh-CN" altLang="en-US" sz="2800"/>
              <a:t>伪造信息在网络上传送。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0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0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0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0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F0EEEAC-CD84-4A2E-A484-E15831C1C9EF}"/>
              </a:ext>
            </a:extLst>
          </p:cNvPr>
          <p:cNvSpPr>
            <a:spLocks noGrp="1" noChangeArrowheads="1"/>
          </p:cNvSpPr>
          <p:nvPr>
            <p:ph type="title"/>
          </p:nvPr>
        </p:nvSpPr>
        <p:spPr/>
        <p:txBody>
          <a:bodyPr/>
          <a:lstStyle/>
          <a:p>
            <a:pPr eaLnBrk="1" hangingPunct="1"/>
            <a:r>
              <a:rPr lang="zh-CN" altLang="en-US"/>
              <a:t>防火墙技术一般分为两类 </a:t>
            </a:r>
          </a:p>
        </p:txBody>
      </p:sp>
      <p:sp>
        <p:nvSpPr>
          <p:cNvPr id="967683" name="Rectangle 3">
            <a:extLst>
              <a:ext uri="{FF2B5EF4-FFF2-40B4-BE49-F238E27FC236}">
                <a16:creationId xmlns:a16="http://schemas.microsoft.com/office/drawing/2014/main" id="{B4E14FE3-71E5-4604-BEFD-37066A7C05A2}"/>
              </a:ext>
            </a:extLst>
          </p:cNvPr>
          <p:cNvSpPr>
            <a:spLocks noGrp="1" noChangeArrowheads="1"/>
          </p:cNvSpPr>
          <p:nvPr>
            <p:ph type="body" idx="1"/>
          </p:nvPr>
        </p:nvSpPr>
        <p:spPr>
          <a:xfrm>
            <a:off x="500063" y="1857375"/>
            <a:ext cx="8204200" cy="4032250"/>
          </a:xfrm>
        </p:spPr>
        <p:txBody>
          <a:bodyPr/>
          <a:lstStyle/>
          <a:p>
            <a:pPr marL="533400" indent="-533400" eaLnBrk="1" hangingPunct="1">
              <a:buFont typeface="Wingdings" panose="05000000000000000000" pitchFamily="2" charset="2"/>
              <a:buChar char="n"/>
            </a:pPr>
            <a:r>
              <a:rPr lang="zh-CN" altLang="en-US" sz="2800"/>
              <a:t>网络级防火墙</a:t>
            </a:r>
            <a:r>
              <a:rPr lang="en-US" altLang="zh-CN" sz="2800">
                <a:latin typeface="Arial" panose="020B0604020202020204" pitchFamily="34" charset="0"/>
              </a:rPr>
              <a:t>——</a:t>
            </a:r>
            <a:r>
              <a:rPr lang="zh-CN" altLang="en-US" sz="2800"/>
              <a:t>用来防止整个网络出现外来非法的入侵。属于这类的有</a:t>
            </a:r>
            <a:r>
              <a:rPr lang="zh-CN" altLang="en-US" sz="2800" b="1">
                <a:solidFill>
                  <a:srgbClr val="C00000"/>
                </a:solidFill>
              </a:rPr>
              <a:t>分组过滤</a:t>
            </a:r>
            <a:r>
              <a:rPr lang="zh-CN" altLang="en-US" sz="2800"/>
              <a:t>和</a:t>
            </a:r>
            <a:r>
              <a:rPr lang="zh-CN" altLang="en-US" sz="2800" b="1">
                <a:solidFill>
                  <a:srgbClr val="C00000"/>
                </a:solidFill>
              </a:rPr>
              <a:t>授权服务器</a:t>
            </a:r>
            <a:endParaRPr lang="en-US" altLang="zh-CN" sz="2800"/>
          </a:p>
          <a:p>
            <a:pPr marL="971550" lvl="1" indent="-533400" eaLnBrk="1" hangingPunct="1">
              <a:buClr>
                <a:srgbClr val="002060"/>
              </a:buClr>
            </a:pPr>
            <a:r>
              <a:rPr lang="zh-CN" altLang="en-US" sz="2800"/>
              <a:t>前者检查所有流入本网络的信息，然后拒绝不符合事先制订好的一套准则的数据</a:t>
            </a:r>
            <a:endParaRPr lang="en-US" altLang="zh-CN" sz="2800"/>
          </a:p>
          <a:p>
            <a:pPr marL="971550" lvl="1" indent="-533400" eaLnBrk="1" hangingPunct="1">
              <a:buClr>
                <a:srgbClr val="002060"/>
              </a:buClr>
            </a:pPr>
            <a:r>
              <a:rPr lang="zh-CN" altLang="en-US" sz="2800"/>
              <a:t>后者则检查用户的登录是否合法</a:t>
            </a:r>
            <a:endParaRPr lang="en-US" altLang="zh-CN" sz="2800"/>
          </a:p>
          <a:p>
            <a:pPr marL="533400" indent="-533400" eaLnBrk="1" hangingPunct="1">
              <a:buFont typeface="Wingdings" panose="05000000000000000000" pitchFamily="2" charset="2"/>
              <a:buChar char="n"/>
            </a:pPr>
            <a:r>
              <a:rPr lang="zh-CN" altLang="en-US" sz="2800"/>
              <a:t>应用级防火墙</a:t>
            </a:r>
            <a:r>
              <a:rPr lang="en-US" altLang="zh-CN" sz="2800">
                <a:latin typeface="Arial" panose="020B0604020202020204" pitchFamily="34" charset="0"/>
              </a:rPr>
              <a:t>——</a:t>
            </a:r>
            <a:r>
              <a:rPr lang="zh-CN" altLang="en-US" sz="2800"/>
              <a:t>从应用程序来进行接入控制。通常使用应用网关或代理服务器来区分各种应用</a:t>
            </a:r>
            <a:endParaRPr lang="en-US" altLang="zh-CN" sz="2800"/>
          </a:p>
          <a:p>
            <a:pPr marL="971550" lvl="1" indent="-533400" eaLnBrk="1" hangingPunct="1">
              <a:buClr>
                <a:srgbClr val="002060"/>
              </a:buClr>
            </a:pPr>
            <a:r>
              <a:rPr lang="zh-CN" altLang="en-US" sz="2800"/>
              <a:t>例如，可以只允许通过访问万维网的应用，而阻止 </a:t>
            </a:r>
            <a:r>
              <a:rPr lang="en-US" altLang="zh-CN" sz="2800"/>
              <a:t>FTP </a:t>
            </a:r>
            <a:r>
              <a:rPr lang="zh-CN" altLang="en-US" sz="2800"/>
              <a:t>应用通过</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7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B1338C0-0159-448C-B3F4-011F7382BA99}"/>
              </a:ext>
            </a:extLst>
          </p:cNvPr>
          <p:cNvSpPr>
            <a:spLocks noGrp="1" noChangeArrowheads="1"/>
          </p:cNvSpPr>
          <p:nvPr>
            <p:ph type="title"/>
          </p:nvPr>
        </p:nvSpPr>
        <p:spPr>
          <a:xfrm>
            <a:off x="250825" y="836613"/>
            <a:ext cx="8610600" cy="623887"/>
          </a:xfrm>
        </p:spPr>
        <p:txBody>
          <a:bodyPr/>
          <a:lstStyle/>
          <a:p>
            <a:pPr eaLnBrk="1" hangingPunct="1"/>
            <a:r>
              <a:rPr lang="en-US" altLang="zh-CN"/>
              <a:t>What Are ACLs?</a:t>
            </a:r>
          </a:p>
        </p:txBody>
      </p:sp>
      <p:sp>
        <p:nvSpPr>
          <p:cNvPr id="36867" name="Rectangle 3">
            <a:extLst>
              <a:ext uri="{FF2B5EF4-FFF2-40B4-BE49-F238E27FC236}">
                <a16:creationId xmlns:a16="http://schemas.microsoft.com/office/drawing/2014/main" id="{DF16FFBB-1C4E-44D3-9C2E-182002591439}"/>
              </a:ext>
            </a:extLst>
          </p:cNvPr>
          <p:cNvSpPr>
            <a:spLocks noGrp="1" noChangeArrowheads="1"/>
          </p:cNvSpPr>
          <p:nvPr>
            <p:ph type="body" idx="1"/>
          </p:nvPr>
        </p:nvSpPr>
        <p:spPr>
          <a:xfrm>
            <a:off x="179388" y="1752600"/>
            <a:ext cx="8964612" cy="4267200"/>
          </a:xfrm>
        </p:spPr>
        <p:txBody>
          <a:bodyPr/>
          <a:lstStyle/>
          <a:p>
            <a:pPr marL="400050" lvl="1" indent="-285750" eaLnBrk="1" hangingPunct="1">
              <a:lnSpc>
                <a:spcPct val="120000"/>
              </a:lnSpc>
            </a:pPr>
            <a:r>
              <a:rPr lang="en-US" altLang="zh-CN" sz="2200"/>
              <a:t>An ACL is a list of instructions that tells a router what type of packets to permit or deny.</a:t>
            </a:r>
          </a:p>
          <a:p>
            <a:pPr marL="742950" lvl="2" indent="-228600" eaLnBrk="1" hangingPunct="1">
              <a:lnSpc>
                <a:spcPct val="120000"/>
              </a:lnSpc>
            </a:pPr>
            <a:r>
              <a:rPr lang="en-US" altLang="zh-CN"/>
              <a:t>You must configure an ACL if you want a router to deny some packets.  Otherwise, the router will accept and forward all packets as long as the link is up.</a:t>
            </a:r>
          </a:p>
          <a:p>
            <a:pPr marL="742950" lvl="2" indent="-228600" eaLnBrk="1" hangingPunct="1">
              <a:lnSpc>
                <a:spcPct val="120000"/>
              </a:lnSpc>
            </a:pPr>
            <a:r>
              <a:rPr lang="en-US" altLang="zh-CN"/>
              <a:t>You can permit or deny packets based upon such thing as:</a:t>
            </a:r>
          </a:p>
          <a:p>
            <a:pPr marL="1085850" lvl="3" indent="-228600" eaLnBrk="1" hangingPunct="1">
              <a:lnSpc>
                <a:spcPct val="120000"/>
              </a:lnSpc>
            </a:pPr>
            <a:r>
              <a:rPr lang="en-US" altLang="zh-CN" sz="2400"/>
              <a:t>Source address</a:t>
            </a:r>
          </a:p>
          <a:p>
            <a:pPr marL="1085850" lvl="3" indent="-228600" eaLnBrk="1" hangingPunct="1">
              <a:lnSpc>
                <a:spcPct val="120000"/>
              </a:lnSpc>
            </a:pPr>
            <a:r>
              <a:rPr lang="en-US" altLang="zh-CN" sz="2400"/>
              <a:t>Destination address</a:t>
            </a:r>
          </a:p>
          <a:p>
            <a:pPr marL="1085850" lvl="3" indent="-228600" eaLnBrk="1" hangingPunct="1">
              <a:lnSpc>
                <a:spcPct val="120000"/>
              </a:lnSpc>
            </a:pPr>
            <a:r>
              <a:rPr lang="en-US" altLang="zh-CN" sz="2400"/>
              <a:t>Upper Layer protocols (e.g. TCP &amp; UDP ports)</a:t>
            </a: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9CAF47E-2B35-4C28-A6A6-18979738AAAB}"/>
              </a:ext>
            </a:extLst>
          </p:cNvPr>
          <p:cNvSpPr>
            <a:spLocks noGrp="1" noChangeArrowheads="1"/>
          </p:cNvSpPr>
          <p:nvPr>
            <p:ph type="title"/>
          </p:nvPr>
        </p:nvSpPr>
        <p:spPr/>
        <p:txBody>
          <a:bodyPr/>
          <a:lstStyle/>
          <a:p>
            <a:pPr eaLnBrk="1" hangingPunct="1"/>
            <a:r>
              <a:rPr lang="en-US" altLang="zh-CN"/>
              <a:t>Testing Packets with ACLs</a:t>
            </a:r>
          </a:p>
        </p:txBody>
      </p:sp>
      <p:sp>
        <p:nvSpPr>
          <p:cNvPr id="37891" name="Rectangle 3">
            <a:extLst>
              <a:ext uri="{FF2B5EF4-FFF2-40B4-BE49-F238E27FC236}">
                <a16:creationId xmlns:a16="http://schemas.microsoft.com/office/drawing/2014/main" id="{73CD7003-FB0C-40EF-AFA7-01E2921BD30D}"/>
              </a:ext>
            </a:extLst>
          </p:cNvPr>
          <p:cNvSpPr>
            <a:spLocks noGrp="1" noChangeArrowheads="1"/>
          </p:cNvSpPr>
          <p:nvPr>
            <p:ph type="body" idx="1"/>
          </p:nvPr>
        </p:nvSpPr>
        <p:spPr>
          <a:xfrm>
            <a:off x="323850" y="1558925"/>
            <a:ext cx="8820150" cy="5299075"/>
          </a:xfrm>
        </p:spPr>
        <p:txBody>
          <a:bodyPr/>
          <a:lstStyle/>
          <a:p>
            <a:pPr marL="400050" lvl="1" indent="-285750" eaLnBrk="1" hangingPunct="1">
              <a:lnSpc>
                <a:spcPct val="130000"/>
              </a:lnSpc>
            </a:pPr>
            <a:r>
              <a:rPr lang="en-US" altLang="zh-CN" sz="2400"/>
              <a:t>To determine whether a packet is to be permitted or denied, it is tested against the ACL statements </a:t>
            </a:r>
            <a:r>
              <a:rPr lang="en-US" altLang="zh-CN" sz="2400" u="sng">
                <a:solidFill>
                  <a:schemeClr val="tx2"/>
                </a:solidFill>
              </a:rPr>
              <a:t>in sequential order</a:t>
            </a:r>
            <a:r>
              <a:rPr lang="en-US" altLang="zh-CN" sz="2400"/>
              <a:t>.</a:t>
            </a:r>
          </a:p>
          <a:p>
            <a:pPr marL="742950" lvl="2" indent="-228600" eaLnBrk="1" hangingPunct="1">
              <a:lnSpc>
                <a:spcPct val="130000"/>
              </a:lnSpc>
            </a:pPr>
            <a:r>
              <a:rPr lang="en-US" altLang="zh-CN" sz="2400"/>
              <a:t>When a statement </a:t>
            </a:r>
            <a:r>
              <a:rPr lang="en-US" altLang="zh-CN" sz="2400">
                <a:latin typeface="Arial Narrow" panose="020B0606020202030204" pitchFamily="34" charset="0"/>
              </a:rPr>
              <a:t>“</a:t>
            </a:r>
            <a:r>
              <a:rPr lang="en-US" altLang="zh-CN" sz="2400"/>
              <a:t>matches,</a:t>
            </a:r>
            <a:r>
              <a:rPr lang="en-US" altLang="zh-CN" sz="2400">
                <a:latin typeface="Arial Narrow" panose="020B0606020202030204" pitchFamily="34" charset="0"/>
              </a:rPr>
              <a:t>”</a:t>
            </a:r>
            <a:r>
              <a:rPr lang="en-US" altLang="zh-CN" sz="2400"/>
              <a:t> </a:t>
            </a:r>
            <a:r>
              <a:rPr lang="en-US" altLang="zh-CN" sz="2400" b="1">
                <a:solidFill>
                  <a:schemeClr val="tx2"/>
                </a:solidFill>
              </a:rPr>
              <a:t>no more statements are evaluated</a:t>
            </a:r>
            <a:r>
              <a:rPr lang="en-US" altLang="zh-CN" sz="2400"/>
              <a:t>.  </a:t>
            </a:r>
          </a:p>
          <a:p>
            <a:pPr marL="742950" lvl="2" indent="-228600" eaLnBrk="1" hangingPunct="1">
              <a:lnSpc>
                <a:spcPct val="130000"/>
              </a:lnSpc>
            </a:pPr>
            <a:r>
              <a:rPr lang="en-US" altLang="zh-CN" sz="2400"/>
              <a:t>The packet is either permitted or denied.</a:t>
            </a:r>
          </a:p>
          <a:p>
            <a:pPr marL="400050" lvl="1" indent="-285750" eaLnBrk="1" hangingPunct="1">
              <a:lnSpc>
                <a:spcPct val="130000"/>
              </a:lnSpc>
            </a:pPr>
            <a:r>
              <a:rPr lang="en-US" altLang="zh-CN" sz="2400"/>
              <a:t>There is an implicit </a:t>
            </a:r>
            <a:r>
              <a:rPr lang="en-US" altLang="zh-CN" sz="2400">
                <a:solidFill>
                  <a:schemeClr val="tx2"/>
                </a:solidFill>
                <a:latin typeface="Arial Narrow" panose="020B0606020202030204" pitchFamily="34" charset="0"/>
              </a:rPr>
              <a:t>“</a:t>
            </a:r>
            <a:r>
              <a:rPr lang="en-US" altLang="zh-CN" sz="2400">
                <a:solidFill>
                  <a:schemeClr val="tx2"/>
                </a:solidFill>
              </a:rPr>
              <a:t>deny any</a:t>
            </a:r>
            <a:r>
              <a:rPr lang="en-US" altLang="zh-CN" sz="2400">
                <a:solidFill>
                  <a:schemeClr val="tx2"/>
                </a:solidFill>
                <a:latin typeface="Arial Narrow" panose="020B0606020202030204" pitchFamily="34" charset="0"/>
              </a:rPr>
              <a:t>”</a:t>
            </a:r>
            <a:r>
              <a:rPr lang="en-US" altLang="zh-CN" sz="2400"/>
              <a:t> statement at the end of the ACL</a:t>
            </a:r>
          </a:p>
          <a:p>
            <a:pPr marL="742950" lvl="2" indent="-228600" eaLnBrk="1" hangingPunct="1">
              <a:lnSpc>
                <a:spcPct val="130000"/>
              </a:lnSpc>
            </a:pPr>
            <a:r>
              <a:rPr lang="en-US" altLang="zh-CN" sz="2400"/>
              <a:t>If a packet does not match any of the statements in the ACL, it is dropped.</a:t>
            </a: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BBD23DF-1C8A-445C-8A5B-C39563097BBA}"/>
              </a:ext>
            </a:extLst>
          </p:cNvPr>
          <p:cNvSpPr>
            <a:spLocks noGrp="1" noChangeArrowheads="1"/>
          </p:cNvSpPr>
          <p:nvPr>
            <p:ph type="title"/>
          </p:nvPr>
        </p:nvSpPr>
        <p:spPr/>
        <p:txBody>
          <a:bodyPr/>
          <a:lstStyle/>
          <a:p>
            <a:pPr eaLnBrk="1" hangingPunct="1"/>
            <a:r>
              <a:rPr lang="en-US" altLang="zh-CN"/>
              <a:t>Testing Packets with ACLs</a:t>
            </a:r>
          </a:p>
        </p:txBody>
      </p:sp>
      <p:sp>
        <p:nvSpPr>
          <p:cNvPr id="38915" name="Rectangle 3">
            <a:extLst>
              <a:ext uri="{FF2B5EF4-FFF2-40B4-BE49-F238E27FC236}">
                <a16:creationId xmlns:a16="http://schemas.microsoft.com/office/drawing/2014/main" id="{49AFFCE5-2423-4BCF-A646-C19F730E9FC1}"/>
              </a:ext>
            </a:extLst>
          </p:cNvPr>
          <p:cNvSpPr>
            <a:spLocks noGrp="1" noChangeArrowheads="1"/>
          </p:cNvSpPr>
          <p:nvPr>
            <p:ph type="body" idx="1"/>
          </p:nvPr>
        </p:nvSpPr>
        <p:spPr>
          <a:xfrm>
            <a:off x="566738" y="1752600"/>
            <a:ext cx="8397875" cy="3700463"/>
          </a:xfrm>
        </p:spPr>
        <p:txBody>
          <a:bodyPr/>
          <a:lstStyle/>
          <a:p>
            <a:pPr eaLnBrk="1" hangingPunct="1"/>
            <a:r>
              <a:rPr lang="en-US" altLang="zh-CN"/>
              <a:t>Example:</a:t>
            </a:r>
          </a:p>
          <a:p>
            <a:pPr lvl="1" eaLnBrk="1" hangingPunct="1"/>
            <a:r>
              <a:rPr lang="en-US" altLang="zh-CN"/>
              <a:t>If we have an ACL list described as below:</a:t>
            </a:r>
          </a:p>
          <a:p>
            <a:pPr lvl="2" eaLnBrk="1" hangingPunct="1"/>
            <a:r>
              <a:rPr lang="en-US" altLang="zh-CN"/>
              <a:t>1. Permit packets from 192.168.100.1 to pass</a:t>
            </a:r>
          </a:p>
          <a:p>
            <a:pPr lvl="2" eaLnBrk="1" hangingPunct="1"/>
            <a:r>
              <a:rPr lang="en-US" altLang="zh-CN"/>
              <a:t>2. Permit packets from 192.168.100.2 to pass</a:t>
            </a:r>
          </a:p>
          <a:p>
            <a:pPr lvl="2" eaLnBrk="1" hangingPunct="1"/>
            <a:r>
              <a:rPr lang="en-US" altLang="zh-CN"/>
              <a:t>3. Deny packets from 192.168.100.3</a:t>
            </a:r>
          </a:p>
          <a:p>
            <a:pPr lvl="1" eaLnBrk="1" hangingPunct="1"/>
            <a:r>
              <a:rPr lang="en-US" altLang="zh-CN"/>
              <a:t>Then:</a:t>
            </a:r>
          </a:p>
          <a:p>
            <a:pPr lvl="2" eaLnBrk="1" hangingPunct="1"/>
            <a:r>
              <a:rPr lang="en-US" altLang="zh-CN"/>
              <a:t>Packets from 192.168.100.1 will be forwarded</a:t>
            </a:r>
          </a:p>
          <a:p>
            <a:pPr lvl="2" eaLnBrk="1" hangingPunct="1"/>
            <a:r>
              <a:rPr lang="en-US" altLang="zh-CN"/>
              <a:t>Packets from 192.168.100.3 will be denied</a:t>
            </a:r>
          </a:p>
          <a:p>
            <a:pPr lvl="2" eaLnBrk="1" hangingPunct="1"/>
            <a:r>
              <a:rPr lang="en-US" altLang="zh-CN"/>
              <a:t>But how does the router process the packets from 192.168.100.4?</a:t>
            </a:r>
          </a:p>
          <a:p>
            <a:pPr lvl="2" eaLnBrk="1" hangingPunct="1"/>
            <a:endParaRPr lang="en-US" altLang="zh-CN"/>
          </a:p>
        </p:txBody>
      </p:sp>
      <p:sp>
        <p:nvSpPr>
          <p:cNvPr id="777220" name="Rectangle 4">
            <a:extLst>
              <a:ext uri="{FF2B5EF4-FFF2-40B4-BE49-F238E27FC236}">
                <a16:creationId xmlns:a16="http://schemas.microsoft.com/office/drawing/2014/main" id="{A633EE8B-AB0F-4DD1-9FE9-A2B9321DA460}"/>
              </a:ext>
            </a:extLst>
          </p:cNvPr>
          <p:cNvSpPr>
            <a:spLocks noChangeArrowheads="1"/>
          </p:cNvSpPr>
          <p:nvPr/>
        </p:nvSpPr>
        <p:spPr bwMode="auto">
          <a:xfrm>
            <a:off x="179388" y="6092825"/>
            <a:ext cx="8750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3" eaLnBrk="1" hangingPunct="1">
              <a:spcBef>
                <a:spcPct val="20000"/>
              </a:spcBef>
              <a:buClr>
                <a:schemeClr val="tx2"/>
              </a:buClr>
              <a:buFont typeface="Wingdings" panose="05000000000000000000" pitchFamily="2" charset="2"/>
              <a:buNone/>
            </a:pPr>
            <a:r>
              <a:rPr lang="en-US" altLang="zh-CN" sz="2400" b="1">
                <a:solidFill>
                  <a:srgbClr val="FF0000"/>
                </a:solidFill>
                <a:latin typeface="Arial Narrow" panose="020B0606020202030204" pitchFamily="34" charset="0"/>
              </a:rPr>
              <a:t>Packets  from 192.168.100.4 will be </a:t>
            </a:r>
            <a:r>
              <a:rPr lang="en-US" altLang="zh-CN" sz="3200" b="1" i="1" u="sng">
                <a:solidFill>
                  <a:srgbClr val="FF0000"/>
                </a:solidFill>
                <a:latin typeface="Arial Narrow" panose="020B0606020202030204" pitchFamily="34" charset="0"/>
              </a:rPr>
              <a:t>denied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7220"/>
                                        </p:tgtEl>
                                        <p:attrNameLst>
                                          <p:attrName>style.visibility</p:attrName>
                                        </p:attrNameLst>
                                      </p:cBhvr>
                                      <p:to>
                                        <p:strVal val="visible"/>
                                      </p:to>
                                    </p:set>
                                    <p:animEffect transition="in" filter="barn(outHorizontal)">
                                      <p:cBhvr>
                                        <p:cTn id="7" dur="500"/>
                                        <p:tgtEl>
                                          <p:spTgt spid="77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8C892C7-14DD-42F3-B372-5A54DC3F76F6}"/>
              </a:ext>
            </a:extLst>
          </p:cNvPr>
          <p:cNvSpPr>
            <a:spLocks noGrp="1" noChangeArrowheads="1"/>
          </p:cNvSpPr>
          <p:nvPr>
            <p:ph type="title"/>
          </p:nvPr>
        </p:nvSpPr>
        <p:spPr>
          <a:xfrm>
            <a:off x="468313" y="304800"/>
            <a:ext cx="8280400" cy="1216025"/>
          </a:xfrm>
        </p:spPr>
        <p:txBody>
          <a:bodyPr/>
          <a:lstStyle/>
          <a:p>
            <a:pPr eaLnBrk="1" hangingPunct="1"/>
            <a:r>
              <a:rPr lang="en-US" altLang="zh-CN" sz="3300"/>
              <a:t>How a Router Uses an ACL (outbound)</a:t>
            </a:r>
          </a:p>
        </p:txBody>
      </p:sp>
      <p:sp>
        <p:nvSpPr>
          <p:cNvPr id="39939" name="Rectangle 3">
            <a:extLst>
              <a:ext uri="{FF2B5EF4-FFF2-40B4-BE49-F238E27FC236}">
                <a16:creationId xmlns:a16="http://schemas.microsoft.com/office/drawing/2014/main" id="{4091FA58-543D-43CE-B3FF-17EB2EAD5A16}"/>
              </a:ext>
            </a:extLst>
          </p:cNvPr>
          <p:cNvSpPr>
            <a:spLocks noGrp="1" noChangeArrowheads="1"/>
          </p:cNvSpPr>
          <p:nvPr>
            <p:ph type="body" idx="1"/>
          </p:nvPr>
        </p:nvSpPr>
        <p:spPr>
          <a:xfrm>
            <a:off x="566738" y="1752600"/>
            <a:ext cx="8397875" cy="4267200"/>
          </a:xfrm>
        </p:spPr>
        <p:txBody>
          <a:bodyPr/>
          <a:lstStyle/>
          <a:p>
            <a:pPr marL="400050" lvl="1" indent="-285750" eaLnBrk="1" hangingPunct="1"/>
            <a:r>
              <a:rPr lang="en-US" altLang="zh-CN"/>
              <a:t>Check to see if packet is routable. If so, look up route in routing table</a:t>
            </a:r>
          </a:p>
          <a:p>
            <a:pPr marL="400050" lvl="1" indent="-285750" eaLnBrk="1" hangingPunct="1"/>
            <a:r>
              <a:rPr lang="en-US" altLang="zh-CN"/>
              <a:t>Check for an ACL for the outbound interface</a:t>
            </a:r>
          </a:p>
          <a:p>
            <a:pPr marL="746125" lvl="2" indent="-228600" eaLnBrk="1" hangingPunct="1"/>
            <a:r>
              <a:rPr lang="en-US" altLang="zh-CN" sz="2800"/>
              <a:t>If no ACL, switch the packet out the destination interface</a:t>
            </a:r>
          </a:p>
          <a:p>
            <a:pPr marL="746125" lvl="2" indent="-228600" eaLnBrk="1" hangingPunct="1"/>
            <a:r>
              <a:rPr lang="en-US" altLang="zh-CN" sz="2800"/>
              <a:t>If an ACL, check the packet against the ACL statements sequentially--denying or permitting based on a matched condition.</a:t>
            </a:r>
          </a:p>
          <a:p>
            <a:pPr marL="400050" lvl="1" indent="-285750" eaLnBrk="1" hangingPunct="1"/>
            <a:r>
              <a:rPr lang="en-US" altLang="zh-CN"/>
              <a:t>If no statement matches, what happens?</a:t>
            </a:r>
          </a:p>
        </p:txBody>
      </p:sp>
      <p:sp>
        <p:nvSpPr>
          <p:cNvPr id="779268" name="Rectangle 4">
            <a:extLst>
              <a:ext uri="{FF2B5EF4-FFF2-40B4-BE49-F238E27FC236}">
                <a16:creationId xmlns:a16="http://schemas.microsoft.com/office/drawing/2014/main" id="{6DD63AE2-FED4-46F1-A82A-9164F507CA0A}"/>
              </a:ext>
            </a:extLst>
          </p:cNvPr>
          <p:cNvSpPr>
            <a:spLocks noChangeArrowheads="1"/>
          </p:cNvSpPr>
          <p:nvPr/>
        </p:nvSpPr>
        <p:spPr bwMode="auto">
          <a:xfrm>
            <a:off x="468313" y="594995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3" eaLnBrk="1" hangingPunct="1">
              <a:spcBef>
                <a:spcPct val="20000"/>
              </a:spcBef>
              <a:buClr>
                <a:schemeClr val="tx2"/>
              </a:buClr>
              <a:buFont typeface="Wingdings" panose="05000000000000000000" pitchFamily="2" charset="2"/>
              <a:buNone/>
            </a:pPr>
            <a:r>
              <a:rPr lang="en-US" altLang="zh-CN" sz="2800" b="1">
                <a:solidFill>
                  <a:srgbClr val="FF0000"/>
                </a:solidFill>
                <a:latin typeface="Arial Narrow" panose="020B0606020202030204" pitchFamily="34" charset="0"/>
              </a:rPr>
              <a:t>Deny all these packets!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79268"/>
                                        </p:tgtEl>
                                        <p:attrNameLst>
                                          <p:attrName>style.visibility</p:attrName>
                                        </p:attrNameLst>
                                      </p:cBhvr>
                                      <p:to>
                                        <p:strVal val="visible"/>
                                      </p:to>
                                    </p:set>
                                    <p:anim calcmode="lin" valueType="num">
                                      <p:cBhvr>
                                        <p:cTn id="7" dur="500" fill="hold"/>
                                        <p:tgtEl>
                                          <p:spTgt spid="779268"/>
                                        </p:tgtEl>
                                        <p:attrNameLst>
                                          <p:attrName>ppt_w</p:attrName>
                                        </p:attrNameLst>
                                      </p:cBhvr>
                                      <p:tavLst>
                                        <p:tav tm="0">
                                          <p:val>
                                            <p:fltVal val="0"/>
                                          </p:val>
                                        </p:tav>
                                        <p:tav tm="100000">
                                          <p:val>
                                            <p:strVal val="#ppt_w"/>
                                          </p:val>
                                        </p:tav>
                                      </p:tavLst>
                                    </p:anim>
                                    <p:anim calcmode="lin" valueType="num">
                                      <p:cBhvr>
                                        <p:cTn id="8" dur="500" fill="hold"/>
                                        <p:tgtEl>
                                          <p:spTgt spid="779268"/>
                                        </p:tgtEl>
                                        <p:attrNameLst>
                                          <p:attrName>ppt_h</p:attrName>
                                        </p:attrNameLst>
                                      </p:cBhvr>
                                      <p:tavLst>
                                        <p:tav tm="0">
                                          <p:val>
                                            <p:fltVal val="0"/>
                                          </p:val>
                                        </p:tav>
                                        <p:tav tm="100000">
                                          <p:val>
                                            <p:strVal val="#ppt_h"/>
                                          </p:val>
                                        </p:tav>
                                      </p:tavLst>
                                    </p:anim>
                                    <p:anim calcmode="lin" valueType="num">
                                      <p:cBhvr>
                                        <p:cTn id="9" dur="500" fill="hold"/>
                                        <p:tgtEl>
                                          <p:spTgt spid="779268"/>
                                        </p:tgtEl>
                                        <p:attrNameLst>
                                          <p:attrName>ppt_x</p:attrName>
                                        </p:attrNameLst>
                                      </p:cBhvr>
                                      <p:tavLst>
                                        <p:tav tm="0">
                                          <p:val>
                                            <p:fltVal val="0.5"/>
                                          </p:val>
                                        </p:tav>
                                        <p:tav tm="100000">
                                          <p:val>
                                            <p:strVal val="#ppt_x"/>
                                          </p:val>
                                        </p:tav>
                                      </p:tavLst>
                                    </p:anim>
                                    <p:anim calcmode="lin" valueType="num">
                                      <p:cBhvr>
                                        <p:cTn id="10" dur="500" fill="hold"/>
                                        <p:tgtEl>
                                          <p:spTgt spid="77926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449ED7C-28D2-42A1-A13C-92E3E7BDDD4C}"/>
              </a:ext>
            </a:extLst>
          </p:cNvPr>
          <p:cNvSpPr>
            <a:spLocks noGrp="1" noChangeArrowheads="1"/>
          </p:cNvSpPr>
          <p:nvPr>
            <p:ph type="title"/>
          </p:nvPr>
        </p:nvSpPr>
        <p:spPr>
          <a:xfrm>
            <a:off x="574675" y="304800"/>
            <a:ext cx="8318500" cy="1216025"/>
          </a:xfrm>
        </p:spPr>
        <p:txBody>
          <a:bodyPr/>
          <a:lstStyle/>
          <a:p>
            <a:pPr eaLnBrk="1" hangingPunct="1"/>
            <a:r>
              <a:rPr lang="en-US" altLang="zh-CN"/>
              <a:t>Outbound Standard ACL Process</a:t>
            </a:r>
          </a:p>
        </p:txBody>
      </p:sp>
      <p:sp>
        <p:nvSpPr>
          <p:cNvPr id="781315" name="Rectangle 3">
            <a:extLst>
              <a:ext uri="{FF2B5EF4-FFF2-40B4-BE49-F238E27FC236}">
                <a16:creationId xmlns:a16="http://schemas.microsoft.com/office/drawing/2014/main" id="{B2CF6ADD-2CAE-4911-8C63-4D40D402E4C4}"/>
              </a:ext>
            </a:extLst>
          </p:cNvPr>
          <p:cNvSpPr>
            <a:spLocks noChangeArrowheads="1"/>
          </p:cNvSpPr>
          <p:nvPr/>
        </p:nvSpPr>
        <p:spPr bwMode="auto">
          <a:xfrm>
            <a:off x="166688" y="1987550"/>
            <a:ext cx="2084387" cy="365125"/>
          </a:xfrm>
          <a:prstGeom prst="rect">
            <a:avLst/>
          </a:prstGeom>
          <a:solidFill>
            <a:schemeClr val="bg1"/>
          </a:solidFill>
          <a:ln w="38100">
            <a:solidFill>
              <a:srgbClr val="000000"/>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Outgoing Packet</a:t>
            </a:r>
          </a:p>
        </p:txBody>
      </p:sp>
      <p:sp>
        <p:nvSpPr>
          <p:cNvPr id="781316" name="Rectangle 4">
            <a:extLst>
              <a:ext uri="{FF2B5EF4-FFF2-40B4-BE49-F238E27FC236}">
                <a16:creationId xmlns:a16="http://schemas.microsoft.com/office/drawing/2014/main" id="{A7C3D38C-76C0-4C7A-83CF-32E966E4B859}"/>
              </a:ext>
            </a:extLst>
          </p:cNvPr>
          <p:cNvSpPr>
            <a:spLocks noChangeArrowheads="1"/>
          </p:cNvSpPr>
          <p:nvPr/>
        </p:nvSpPr>
        <p:spPr bwMode="auto">
          <a:xfrm>
            <a:off x="2668588" y="1827213"/>
            <a:ext cx="1828800" cy="685800"/>
          </a:xfrm>
          <a:prstGeom prst="rect">
            <a:avLst/>
          </a:prstGeom>
          <a:solidFill>
            <a:schemeClr val="bg1"/>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Do route table lookup</a:t>
            </a:r>
          </a:p>
        </p:txBody>
      </p:sp>
      <p:sp>
        <p:nvSpPr>
          <p:cNvPr id="781317" name="Rectangle 5">
            <a:extLst>
              <a:ext uri="{FF2B5EF4-FFF2-40B4-BE49-F238E27FC236}">
                <a16:creationId xmlns:a16="http://schemas.microsoft.com/office/drawing/2014/main" id="{350B7C60-ECFF-44E4-A986-83320B27C0B5}"/>
              </a:ext>
            </a:extLst>
          </p:cNvPr>
          <p:cNvSpPr>
            <a:spLocks noChangeArrowheads="1"/>
          </p:cNvSpPr>
          <p:nvPr/>
        </p:nvSpPr>
        <p:spPr bwMode="auto">
          <a:xfrm>
            <a:off x="4967288" y="1827213"/>
            <a:ext cx="1828800" cy="685800"/>
          </a:xfrm>
          <a:prstGeom prst="rect">
            <a:avLst/>
          </a:prstGeom>
          <a:solidFill>
            <a:schemeClr val="bg1"/>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ACL on interface?</a:t>
            </a:r>
          </a:p>
        </p:txBody>
      </p:sp>
      <p:sp>
        <p:nvSpPr>
          <p:cNvPr id="781318" name="Rectangle 6">
            <a:extLst>
              <a:ext uri="{FF2B5EF4-FFF2-40B4-BE49-F238E27FC236}">
                <a16:creationId xmlns:a16="http://schemas.microsoft.com/office/drawing/2014/main" id="{7063CE04-9539-49C1-A87C-7274FE721620}"/>
              </a:ext>
            </a:extLst>
          </p:cNvPr>
          <p:cNvSpPr>
            <a:spLocks noChangeArrowheads="1"/>
          </p:cNvSpPr>
          <p:nvPr/>
        </p:nvSpPr>
        <p:spPr bwMode="auto">
          <a:xfrm>
            <a:off x="4832350" y="3113088"/>
            <a:ext cx="2079625" cy="822325"/>
          </a:xfrm>
          <a:prstGeom prst="rect">
            <a:avLst/>
          </a:prstGeom>
          <a:solidFill>
            <a:schemeClr val="bg1"/>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Does source address match?</a:t>
            </a:r>
          </a:p>
        </p:txBody>
      </p:sp>
      <p:sp>
        <p:nvSpPr>
          <p:cNvPr id="781319" name="Rectangle 7">
            <a:extLst>
              <a:ext uri="{FF2B5EF4-FFF2-40B4-BE49-F238E27FC236}">
                <a16:creationId xmlns:a16="http://schemas.microsoft.com/office/drawing/2014/main" id="{29430BDC-BED4-450D-9EA2-CC03AADC67AE}"/>
              </a:ext>
            </a:extLst>
          </p:cNvPr>
          <p:cNvSpPr>
            <a:spLocks noChangeArrowheads="1"/>
          </p:cNvSpPr>
          <p:nvPr/>
        </p:nvSpPr>
        <p:spPr bwMode="auto">
          <a:xfrm>
            <a:off x="1068388" y="3246438"/>
            <a:ext cx="2492375" cy="547687"/>
          </a:xfrm>
          <a:prstGeom prst="rect">
            <a:avLst/>
          </a:prstGeom>
          <a:solidFill>
            <a:schemeClr val="bg1"/>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Next entry in list</a:t>
            </a:r>
          </a:p>
        </p:txBody>
      </p:sp>
      <p:sp>
        <p:nvSpPr>
          <p:cNvPr id="781320" name="Rectangle 8">
            <a:extLst>
              <a:ext uri="{FF2B5EF4-FFF2-40B4-BE49-F238E27FC236}">
                <a16:creationId xmlns:a16="http://schemas.microsoft.com/office/drawing/2014/main" id="{D46A50E1-961B-412A-ABBC-2AEF93682E93}"/>
              </a:ext>
            </a:extLst>
          </p:cNvPr>
          <p:cNvSpPr>
            <a:spLocks noChangeArrowheads="1"/>
          </p:cNvSpPr>
          <p:nvPr/>
        </p:nvSpPr>
        <p:spPr bwMode="auto">
          <a:xfrm>
            <a:off x="2863850" y="4251325"/>
            <a:ext cx="1393825" cy="639763"/>
          </a:xfrm>
          <a:prstGeom prst="rect">
            <a:avLst/>
          </a:prstGeom>
          <a:solidFill>
            <a:schemeClr val="bg1"/>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More entries?</a:t>
            </a:r>
          </a:p>
        </p:txBody>
      </p:sp>
      <p:sp>
        <p:nvSpPr>
          <p:cNvPr id="781321" name="Rectangle 9">
            <a:extLst>
              <a:ext uri="{FF2B5EF4-FFF2-40B4-BE49-F238E27FC236}">
                <a16:creationId xmlns:a16="http://schemas.microsoft.com/office/drawing/2014/main" id="{93BFC152-0E93-4D3F-8F4B-07696E8D66EB}"/>
              </a:ext>
            </a:extLst>
          </p:cNvPr>
          <p:cNvSpPr>
            <a:spLocks noChangeArrowheads="1"/>
          </p:cNvSpPr>
          <p:nvPr/>
        </p:nvSpPr>
        <p:spPr bwMode="auto">
          <a:xfrm>
            <a:off x="4852988" y="4687888"/>
            <a:ext cx="2057400" cy="501650"/>
          </a:xfrm>
          <a:prstGeom prst="rect">
            <a:avLst/>
          </a:prstGeom>
          <a:solidFill>
            <a:schemeClr val="bg1"/>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Apply condition</a:t>
            </a:r>
          </a:p>
        </p:txBody>
      </p:sp>
      <p:sp>
        <p:nvSpPr>
          <p:cNvPr id="781322" name="Rectangle 10">
            <a:extLst>
              <a:ext uri="{FF2B5EF4-FFF2-40B4-BE49-F238E27FC236}">
                <a16:creationId xmlns:a16="http://schemas.microsoft.com/office/drawing/2014/main" id="{46770976-FD66-4645-A511-40C6B208DEA6}"/>
              </a:ext>
            </a:extLst>
          </p:cNvPr>
          <p:cNvSpPr>
            <a:spLocks noChangeArrowheads="1"/>
          </p:cNvSpPr>
          <p:nvPr/>
        </p:nvSpPr>
        <p:spPr bwMode="auto">
          <a:xfrm>
            <a:off x="6448425" y="5605463"/>
            <a:ext cx="1485900" cy="479425"/>
          </a:xfrm>
          <a:prstGeom prst="rect">
            <a:avLst/>
          </a:prstGeom>
          <a:solidFill>
            <a:srgbClr val="FFFF00"/>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Permit</a:t>
            </a:r>
          </a:p>
        </p:txBody>
      </p:sp>
      <p:sp>
        <p:nvSpPr>
          <p:cNvPr id="781323" name="Rectangle 11">
            <a:extLst>
              <a:ext uri="{FF2B5EF4-FFF2-40B4-BE49-F238E27FC236}">
                <a16:creationId xmlns:a16="http://schemas.microsoft.com/office/drawing/2014/main" id="{247E67FA-DE7D-4B57-A099-533E5B803B75}"/>
              </a:ext>
            </a:extLst>
          </p:cNvPr>
          <p:cNvSpPr>
            <a:spLocks noChangeArrowheads="1"/>
          </p:cNvSpPr>
          <p:nvPr/>
        </p:nvSpPr>
        <p:spPr bwMode="auto">
          <a:xfrm>
            <a:off x="4541838" y="5605463"/>
            <a:ext cx="1485900" cy="479425"/>
          </a:xfrm>
          <a:prstGeom prst="rect">
            <a:avLst/>
          </a:prstGeom>
          <a:solidFill>
            <a:srgbClr val="FFFF00"/>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Deny</a:t>
            </a:r>
          </a:p>
        </p:txBody>
      </p:sp>
      <p:cxnSp>
        <p:nvCxnSpPr>
          <p:cNvPr id="781324" name="AutoShape 12">
            <a:extLst>
              <a:ext uri="{FF2B5EF4-FFF2-40B4-BE49-F238E27FC236}">
                <a16:creationId xmlns:a16="http://schemas.microsoft.com/office/drawing/2014/main" id="{FDD96C61-8D78-411A-837F-52AA3783DE52}"/>
              </a:ext>
            </a:extLst>
          </p:cNvPr>
          <p:cNvCxnSpPr>
            <a:cxnSpLocks noChangeShapeType="1"/>
            <a:stCxn id="781315" idx="3"/>
            <a:endCxn id="781316" idx="1"/>
          </p:cNvCxnSpPr>
          <p:nvPr/>
        </p:nvCxnSpPr>
        <p:spPr bwMode="auto">
          <a:xfrm>
            <a:off x="2270125" y="2170113"/>
            <a:ext cx="379413"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1325" name="AutoShape 13">
            <a:extLst>
              <a:ext uri="{FF2B5EF4-FFF2-40B4-BE49-F238E27FC236}">
                <a16:creationId xmlns:a16="http://schemas.microsoft.com/office/drawing/2014/main" id="{63293AF4-1067-4F18-856E-0859EE6B5B0F}"/>
              </a:ext>
            </a:extLst>
          </p:cNvPr>
          <p:cNvCxnSpPr>
            <a:cxnSpLocks noChangeShapeType="1"/>
            <a:stCxn id="781316" idx="3"/>
            <a:endCxn id="781317" idx="1"/>
          </p:cNvCxnSpPr>
          <p:nvPr/>
        </p:nvCxnSpPr>
        <p:spPr bwMode="auto">
          <a:xfrm>
            <a:off x="4516438" y="2170113"/>
            <a:ext cx="431800"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1326" name="AutoShape 14">
            <a:extLst>
              <a:ext uri="{FF2B5EF4-FFF2-40B4-BE49-F238E27FC236}">
                <a16:creationId xmlns:a16="http://schemas.microsoft.com/office/drawing/2014/main" id="{295EC4A4-E119-4977-BF03-F07DDEC8AF9D}"/>
              </a:ext>
            </a:extLst>
          </p:cNvPr>
          <p:cNvCxnSpPr>
            <a:cxnSpLocks noChangeShapeType="1"/>
            <a:stCxn id="781317" idx="3"/>
            <a:endCxn id="781322" idx="0"/>
          </p:cNvCxnSpPr>
          <p:nvPr/>
        </p:nvCxnSpPr>
        <p:spPr bwMode="auto">
          <a:xfrm>
            <a:off x="6815138" y="2170113"/>
            <a:ext cx="376237" cy="3416300"/>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81327" name="Line 15">
            <a:extLst>
              <a:ext uri="{FF2B5EF4-FFF2-40B4-BE49-F238E27FC236}">
                <a16:creationId xmlns:a16="http://schemas.microsoft.com/office/drawing/2014/main" id="{CFC95D02-17C2-4EB2-880A-FF07380B2DA4}"/>
              </a:ext>
            </a:extLst>
          </p:cNvPr>
          <p:cNvSpPr>
            <a:spLocks noChangeShapeType="1"/>
          </p:cNvSpPr>
          <p:nvPr/>
        </p:nvSpPr>
        <p:spPr bwMode="auto">
          <a:xfrm>
            <a:off x="5143500" y="3954463"/>
            <a:ext cx="0" cy="4111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1328" name="Line 16">
            <a:extLst>
              <a:ext uri="{FF2B5EF4-FFF2-40B4-BE49-F238E27FC236}">
                <a16:creationId xmlns:a16="http://schemas.microsoft.com/office/drawing/2014/main" id="{254EFFF4-04F1-44B7-8735-BA6C7FE5E1EB}"/>
              </a:ext>
            </a:extLst>
          </p:cNvPr>
          <p:cNvSpPr>
            <a:spLocks noChangeShapeType="1"/>
          </p:cNvSpPr>
          <p:nvPr/>
        </p:nvSpPr>
        <p:spPr bwMode="auto">
          <a:xfrm flipH="1">
            <a:off x="4251325" y="4365625"/>
            <a:ext cx="9144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cxnSp>
        <p:nvCxnSpPr>
          <p:cNvPr id="781329" name="AutoShape 17">
            <a:extLst>
              <a:ext uri="{FF2B5EF4-FFF2-40B4-BE49-F238E27FC236}">
                <a16:creationId xmlns:a16="http://schemas.microsoft.com/office/drawing/2014/main" id="{0700A9DE-5E46-4A98-AD58-844C5685D4EA}"/>
              </a:ext>
            </a:extLst>
          </p:cNvPr>
          <p:cNvCxnSpPr>
            <a:cxnSpLocks noChangeShapeType="1"/>
            <a:stCxn id="781320" idx="2"/>
            <a:endCxn id="781323" idx="1"/>
          </p:cNvCxnSpPr>
          <p:nvPr/>
        </p:nvCxnSpPr>
        <p:spPr bwMode="auto">
          <a:xfrm rot="16200000" flipH="1">
            <a:off x="3574257" y="4896644"/>
            <a:ext cx="935037" cy="962025"/>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81330" name="AutoShape 18">
            <a:extLst>
              <a:ext uri="{FF2B5EF4-FFF2-40B4-BE49-F238E27FC236}">
                <a16:creationId xmlns:a16="http://schemas.microsoft.com/office/drawing/2014/main" id="{16BC53B4-F97B-4972-904E-9D0DCFF396D9}"/>
              </a:ext>
            </a:extLst>
          </p:cNvPr>
          <p:cNvCxnSpPr>
            <a:cxnSpLocks noChangeShapeType="1"/>
            <a:stCxn id="781320" idx="1"/>
            <a:endCxn id="781319" idx="2"/>
          </p:cNvCxnSpPr>
          <p:nvPr/>
        </p:nvCxnSpPr>
        <p:spPr bwMode="auto">
          <a:xfrm rot="10800000">
            <a:off x="2314575" y="3813175"/>
            <a:ext cx="530225" cy="758825"/>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81331" name="AutoShape 19">
            <a:extLst>
              <a:ext uri="{FF2B5EF4-FFF2-40B4-BE49-F238E27FC236}">
                <a16:creationId xmlns:a16="http://schemas.microsoft.com/office/drawing/2014/main" id="{8A5FB4BE-94D5-4DC2-9550-7BF6A2917CBE}"/>
              </a:ext>
            </a:extLst>
          </p:cNvPr>
          <p:cNvCxnSpPr>
            <a:cxnSpLocks noChangeShapeType="1"/>
            <a:stCxn id="781319" idx="3"/>
            <a:endCxn id="781318" idx="1"/>
          </p:cNvCxnSpPr>
          <p:nvPr/>
        </p:nvCxnSpPr>
        <p:spPr bwMode="auto">
          <a:xfrm>
            <a:off x="3579813" y="3521075"/>
            <a:ext cx="1233487" cy="3175"/>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 name="Group 20">
            <a:extLst>
              <a:ext uri="{FF2B5EF4-FFF2-40B4-BE49-F238E27FC236}">
                <a16:creationId xmlns:a16="http://schemas.microsoft.com/office/drawing/2014/main" id="{19C5BB40-5C02-47FA-BEA4-0A2D7159B0DE}"/>
              </a:ext>
            </a:extLst>
          </p:cNvPr>
          <p:cNvGrpSpPr>
            <a:grpSpLocks/>
          </p:cNvGrpSpPr>
          <p:nvPr/>
        </p:nvGrpSpPr>
        <p:grpSpPr bwMode="auto">
          <a:xfrm>
            <a:off x="5418138" y="5189538"/>
            <a:ext cx="1165225" cy="433387"/>
            <a:chOff x="3413" y="3269"/>
            <a:chExt cx="734" cy="273"/>
          </a:xfrm>
        </p:grpSpPr>
        <p:sp>
          <p:nvSpPr>
            <p:cNvPr id="40991" name="Line 21">
              <a:extLst>
                <a:ext uri="{FF2B5EF4-FFF2-40B4-BE49-F238E27FC236}">
                  <a16:creationId xmlns:a16="http://schemas.microsoft.com/office/drawing/2014/main" id="{B2580AD6-D4B2-4153-BC32-0D2A39C01865}"/>
                </a:ext>
              </a:extLst>
            </p:cNvPr>
            <p:cNvSpPr>
              <a:spLocks noChangeShapeType="1"/>
            </p:cNvSpPr>
            <p:nvPr/>
          </p:nvSpPr>
          <p:spPr bwMode="auto">
            <a:xfrm>
              <a:off x="3413" y="3269"/>
              <a:ext cx="0" cy="25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0992" name="Line 22">
              <a:extLst>
                <a:ext uri="{FF2B5EF4-FFF2-40B4-BE49-F238E27FC236}">
                  <a16:creationId xmlns:a16="http://schemas.microsoft.com/office/drawing/2014/main" id="{63D8C55D-7431-49D2-AD45-CD4FF186CF5C}"/>
                </a:ext>
              </a:extLst>
            </p:cNvPr>
            <p:cNvSpPr>
              <a:spLocks noChangeShapeType="1"/>
            </p:cNvSpPr>
            <p:nvPr/>
          </p:nvSpPr>
          <p:spPr bwMode="auto">
            <a:xfrm>
              <a:off x="4147" y="3269"/>
              <a:ext cx="0" cy="27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
        <p:nvSpPr>
          <p:cNvPr id="781335" name="Text Box 23">
            <a:extLst>
              <a:ext uri="{FF2B5EF4-FFF2-40B4-BE49-F238E27FC236}">
                <a16:creationId xmlns:a16="http://schemas.microsoft.com/office/drawing/2014/main" id="{2F0FD4CA-FB40-47F6-BFE7-2CF9FA30EA87}"/>
              </a:ext>
            </a:extLst>
          </p:cNvPr>
          <p:cNvSpPr txBox="1">
            <a:spLocks noChangeArrowheads="1"/>
          </p:cNvSpPr>
          <p:nvPr/>
        </p:nvSpPr>
        <p:spPr bwMode="auto">
          <a:xfrm>
            <a:off x="4594225" y="402272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No</a:t>
            </a:r>
          </a:p>
        </p:txBody>
      </p:sp>
      <p:sp>
        <p:nvSpPr>
          <p:cNvPr id="781336" name="Text Box 24">
            <a:extLst>
              <a:ext uri="{FF2B5EF4-FFF2-40B4-BE49-F238E27FC236}">
                <a16:creationId xmlns:a16="http://schemas.microsoft.com/office/drawing/2014/main" id="{69652C8B-31F4-4811-AE37-A32739728CAE}"/>
              </a:ext>
            </a:extLst>
          </p:cNvPr>
          <p:cNvSpPr txBox="1">
            <a:spLocks noChangeArrowheads="1"/>
          </p:cNvSpPr>
          <p:nvPr/>
        </p:nvSpPr>
        <p:spPr bwMode="auto">
          <a:xfrm>
            <a:off x="3471863" y="4872038"/>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No</a:t>
            </a:r>
          </a:p>
        </p:txBody>
      </p:sp>
      <p:sp>
        <p:nvSpPr>
          <p:cNvPr id="781337" name="Text Box 25">
            <a:extLst>
              <a:ext uri="{FF2B5EF4-FFF2-40B4-BE49-F238E27FC236}">
                <a16:creationId xmlns:a16="http://schemas.microsoft.com/office/drawing/2014/main" id="{FF049088-BBAB-45F5-A89F-9F6D4854F519}"/>
              </a:ext>
            </a:extLst>
          </p:cNvPr>
          <p:cNvSpPr txBox="1">
            <a:spLocks noChangeArrowheads="1"/>
          </p:cNvSpPr>
          <p:nvPr/>
        </p:nvSpPr>
        <p:spPr bwMode="auto">
          <a:xfrm>
            <a:off x="6704013" y="1827213"/>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No</a:t>
            </a:r>
          </a:p>
        </p:txBody>
      </p:sp>
      <p:sp>
        <p:nvSpPr>
          <p:cNvPr id="781338" name="Text Box 26">
            <a:extLst>
              <a:ext uri="{FF2B5EF4-FFF2-40B4-BE49-F238E27FC236}">
                <a16:creationId xmlns:a16="http://schemas.microsoft.com/office/drawing/2014/main" id="{7B68E9C7-9F58-43B1-A318-726BF0CF1E86}"/>
              </a:ext>
            </a:extLst>
          </p:cNvPr>
          <p:cNvSpPr txBox="1">
            <a:spLocks noChangeArrowheads="1"/>
          </p:cNvSpPr>
          <p:nvPr/>
        </p:nvSpPr>
        <p:spPr bwMode="auto">
          <a:xfrm>
            <a:off x="2246313" y="423227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Yes</a:t>
            </a:r>
          </a:p>
        </p:txBody>
      </p:sp>
      <p:sp>
        <p:nvSpPr>
          <p:cNvPr id="781339" name="Text Box 27">
            <a:extLst>
              <a:ext uri="{FF2B5EF4-FFF2-40B4-BE49-F238E27FC236}">
                <a16:creationId xmlns:a16="http://schemas.microsoft.com/office/drawing/2014/main" id="{2E9D16A6-DA54-4D6D-8DB1-165FEC930E5B}"/>
              </a:ext>
            </a:extLst>
          </p:cNvPr>
          <p:cNvSpPr txBox="1">
            <a:spLocks noChangeArrowheads="1"/>
          </p:cNvSpPr>
          <p:nvPr/>
        </p:nvSpPr>
        <p:spPr bwMode="auto">
          <a:xfrm>
            <a:off x="5837238" y="404812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Yes</a:t>
            </a:r>
          </a:p>
        </p:txBody>
      </p:sp>
      <p:sp>
        <p:nvSpPr>
          <p:cNvPr id="781340" name="Text Box 28">
            <a:extLst>
              <a:ext uri="{FF2B5EF4-FFF2-40B4-BE49-F238E27FC236}">
                <a16:creationId xmlns:a16="http://schemas.microsoft.com/office/drawing/2014/main" id="{21C68ACB-55D3-438D-A178-6AFA2F62EE55}"/>
              </a:ext>
            </a:extLst>
          </p:cNvPr>
          <p:cNvSpPr txBox="1">
            <a:spLocks noChangeArrowheads="1"/>
          </p:cNvSpPr>
          <p:nvPr/>
        </p:nvSpPr>
        <p:spPr bwMode="auto">
          <a:xfrm>
            <a:off x="5838825" y="2560638"/>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Yes</a:t>
            </a:r>
          </a:p>
        </p:txBody>
      </p:sp>
      <p:sp>
        <p:nvSpPr>
          <p:cNvPr id="781341" name="Text Box 29">
            <a:extLst>
              <a:ext uri="{FF2B5EF4-FFF2-40B4-BE49-F238E27FC236}">
                <a16:creationId xmlns:a16="http://schemas.microsoft.com/office/drawing/2014/main" id="{185995DB-7407-4418-8E17-1B47CA52CD82}"/>
              </a:ext>
            </a:extLst>
          </p:cNvPr>
          <p:cNvSpPr txBox="1">
            <a:spLocks noChangeArrowheads="1"/>
          </p:cNvSpPr>
          <p:nvPr/>
        </p:nvSpPr>
        <p:spPr bwMode="auto">
          <a:xfrm>
            <a:off x="4368800" y="6083300"/>
            <a:ext cx="1870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ICMP Message</a:t>
            </a:r>
          </a:p>
        </p:txBody>
      </p:sp>
      <p:sp>
        <p:nvSpPr>
          <p:cNvPr id="781342" name="Text Box 30">
            <a:extLst>
              <a:ext uri="{FF2B5EF4-FFF2-40B4-BE49-F238E27FC236}">
                <a16:creationId xmlns:a16="http://schemas.microsoft.com/office/drawing/2014/main" id="{74DBF207-6425-43E9-B09B-AC62BE9424B1}"/>
              </a:ext>
            </a:extLst>
          </p:cNvPr>
          <p:cNvSpPr txBox="1">
            <a:spLocks noChangeArrowheads="1"/>
          </p:cNvSpPr>
          <p:nvPr/>
        </p:nvSpPr>
        <p:spPr bwMode="auto">
          <a:xfrm>
            <a:off x="6289675" y="6083300"/>
            <a:ext cx="1870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Forward Packet</a:t>
            </a:r>
          </a:p>
        </p:txBody>
      </p:sp>
      <p:sp>
        <p:nvSpPr>
          <p:cNvPr id="781343" name="Line 31">
            <a:extLst>
              <a:ext uri="{FF2B5EF4-FFF2-40B4-BE49-F238E27FC236}">
                <a16:creationId xmlns:a16="http://schemas.microsoft.com/office/drawing/2014/main" id="{81BC7F93-3588-4223-8919-51CAA7BD8F69}"/>
              </a:ext>
            </a:extLst>
          </p:cNvPr>
          <p:cNvSpPr>
            <a:spLocks noChangeShapeType="1"/>
          </p:cNvSpPr>
          <p:nvPr/>
        </p:nvSpPr>
        <p:spPr bwMode="auto">
          <a:xfrm>
            <a:off x="5807075" y="2514600"/>
            <a:ext cx="0" cy="593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81344" name="Line 32">
            <a:extLst>
              <a:ext uri="{FF2B5EF4-FFF2-40B4-BE49-F238E27FC236}">
                <a16:creationId xmlns:a16="http://schemas.microsoft.com/office/drawing/2014/main" id="{DC6C7CBB-10CF-40BA-B990-BEF2E7E38650}"/>
              </a:ext>
            </a:extLst>
          </p:cNvPr>
          <p:cNvSpPr>
            <a:spLocks noChangeShapeType="1"/>
          </p:cNvSpPr>
          <p:nvPr/>
        </p:nvSpPr>
        <p:spPr bwMode="auto">
          <a:xfrm>
            <a:off x="5807075" y="3932238"/>
            <a:ext cx="0" cy="7302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1315"/>
                                        </p:tgtEl>
                                        <p:attrNameLst>
                                          <p:attrName>style.visibility</p:attrName>
                                        </p:attrNameLst>
                                      </p:cBhvr>
                                      <p:to>
                                        <p:strVal val="visible"/>
                                      </p:to>
                                    </p:set>
                                    <p:animEffect transition="in" filter="wipe(left)">
                                      <p:cBhvr>
                                        <p:cTn id="7" dur="500"/>
                                        <p:tgtEl>
                                          <p:spTgt spid="78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1324"/>
                                        </p:tgtEl>
                                        <p:attrNameLst>
                                          <p:attrName>style.visibility</p:attrName>
                                        </p:attrNameLst>
                                      </p:cBhvr>
                                      <p:to>
                                        <p:strVal val="visible"/>
                                      </p:to>
                                    </p:set>
                                    <p:animEffect transition="in" filter="wipe(left)">
                                      <p:cBhvr>
                                        <p:cTn id="12" dur="500"/>
                                        <p:tgtEl>
                                          <p:spTgt spid="78132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81316"/>
                                        </p:tgtEl>
                                        <p:attrNameLst>
                                          <p:attrName>style.visibility</p:attrName>
                                        </p:attrNameLst>
                                      </p:cBhvr>
                                      <p:to>
                                        <p:strVal val="visible"/>
                                      </p:to>
                                    </p:set>
                                    <p:animEffect transition="in" filter="wipe(left)">
                                      <p:cBhvr>
                                        <p:cTn id="16" dur="500"/>
                                        <p:tgtEl>
                                          <p:spTgt spid="7813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81325"/>
                                        </p:tgtEl>
                                        <p:attrNameLst>
                                          <p:attrName>style.visibility</p:attrName>
                                        </p:attrNameLst>
                                      </p:cBhvr>
                                      <p:to>
                                        <p:strVal val="visible"/>
                                      </p:to>
                                    </p:set>
                                    <p:animEffect transition="in" filter="wipe(left)">
                                      <p:cBhvr>
                                        <p:cTn id="21" dur="500"/>
                                        <p:tgtEl>
                                          <p:spTgt spid="781325"/>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81317"/>
                                        </p:tgtEl>
                                        <p:attrNameLst>
                                          <p:attrName>style.visibility</p:attrName>
                                        </p:attrNameLst>
                                      </p:cBhvr>
                                      <p:to>
                                        <p:strVal val="visible"/>
                                      </p:to>
                                    </p:set>
                                    <p:animEffect transition="in" filter="wipe(left)">
                                      <p:cBhvr>
                                        <p:cTn id="25" dur="500"/>
                                        <p:tgtEl>
                                          <p:spTgt spid="7813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781337"/>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781326"/>
                                        </p:tgtEl>
                                        <p:attrNameLst>
                                          <p:attrName>style.visibility</p:attrName>
                                        </p:attrNameLst>
                                      </p:cBhvr>
                                      <p:to>
                                        <p:strVal val="visible"/>
                                      </p:to>
                                    </p:set>
                                    <p:animEffect transition="in" filter="wipe(up)">
                                      <p:cBhvr>
                                        <p:cTn id="33" dur="500"/>
                                        <p:tgtEl>
                                          <p:spTgt spid="781326"/>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781322"/>
                                        </p:tgtEl>
                                        <p:attrNameLst>
                                          <p:attrName>style.visibility</p:attrName>
                                        </p:attrNameLst>
                                      </p:cBhvr>
                                      <p:to>
                                        <p:strVal val="visible"/>
                                      </p:to>
                                    </p:set>
                                    <p:animEffect transition="in" filter="wipe(up)">
                                      <p:cBhvr>
                                        <p:cTn id="37" dur="500"/>
                                        <p:tgtEl>
                                          <p:spTgt spid="781322"/>
                                        </p:tgtEl>
                                      </p:cBhvr>
                                    </p:animEffect>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78134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781340"/>
                                        </p:tgtEl>
                                        <p:attrNameLst>
                                          <p:attrName>style.visibility</p:attrName>
                                        </p:attrNameLst>
                                      </p:cBhvr>
                                      <p:to>
                                        <p:strVal val="visible"/>
                                      </p:to>
                                    </p:se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781343"/>
                                        </p:tgtEl>
                                        <p:attrNameLst>
                                          <p:attrName>style.visibility</p:attrName>
                                        </p:attrNameLst>
                                      </p:cBhvr>
                                      <p:to>
                                        <p:strVal val="visible"/>
                                      </p:to>
                                    </p:set>
                                    <p:animEffect transition="in" filter="wipe(up)">
                                      <p:cBhvr>
                                        <p:cTn id="48" dur="500"/>
                                        <p:tgtEl>
                                          <p:spTgt spid="781343"/>
                                        </p:tgtEl>
                                      </p:cBhvr>
                                    </p:animEffect>
                                  </p:childTnLst>
                                </p:cTn>
                              </p:par>
                            </p:childTnLst>
                          </p:cTn>
                        </p:par>
                        <p:par>
                          <p:cTn id="49" fill="hold" nodeType="afterGroup">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781318"/>
                                        </p:tgtEl>
                                        <p:attrNameLst>
                                          <p:attrName>style.visibility</p:attrName>
                                        </p:attrNameLst>
                                      </p:cBhvr>
                                      <p:to>
                                        <p:strVal val="visible"/>
                                      </p:to>
                                    </p:set>
                                    <p:animEffect transition="in" filter="wipe(up)">
                                      <p:cBhvr>
                                        <p:cTn id="52" dur="500"/>
                                        <p:tgtEl>
                                          <p:spTgt spid="7813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81339"/>
                                        </p:tgtEl>
                                        <p:attrNameLst>
                                          <p:attrName>style.visibility</p:attrName>
                                        </p:attrNameLst>
                                      </p:cBhvr>
                                      <p:to>
                                        <p:strVal val="visible"/>
                                      </p:to>
                                    </p:set>
                                  </p:childTnLst>
                                </p:cTn>
                              </p:par>
                            </p:childTnLst>
                          </p:cTn>
                        </p:par>
                        <p:par>
                          <p:cTn id="57" fill="hold" nodeType="afterGroup">
                            <p:stCondLst>
                              <p:cond delay="500"/>
                            </p:stCondLst>
                            <p:childTnLst>
                              <p:par>
                                <p:cTn id="58" presetID="22" presetClass="entr" presetSubtype="1" fill="hold" nodeType="afterEffect">
                                  <p:stCondLst>
                                    <p:cond delay="0"/>
                                  </p:stCondLst>
                                  <p:childTnLst>
                                    <p:set>
                                      <p:cBhvr>
                                        <p:cTn id="59" dur="1" fill="hold">
                                          <p:stCondLst>
                                            <p:cond delay="0"/>
                                          </p:stCondLst>
                                        </p:cTn>
                                        <p:tgtEl>
                                          <p:spTgt spid="781344"/>
                                        </p:tgtEl>
                                        <p:attrNameLst>
                                          <p:attrName>style.visibility</p:attrName>
                                        </p:attrNameLst>
                                      </p:cBhvr>
                                      <p:to>
                                        <p:strVal val="visible"/>
                                      </p:to>
                                    </p:set>
                                    <p:animEffect transition="in" filter="wipe(up)">
                                      <p:cBhvr>
                                        <p:cTn id="60" dur="500"/>
                                        <p:tgtEl>
                                          <p:spTgt spid="781344"/>
                                        </p:tgtEl>
                                      </p:cBhvr>
                                    </p:animEffect>
                                  </p:childTnLst>
                                </p:cTn>
                              </p:par>
                            </p:childTnLst>
                          </p:cTn>
                        </p:par>
                        <p:par>
                          <p:cTn id="61" fill="hold" nodeType="afterGroup">
                            <p:stCondLst>
                              <p:cond delay="1000"/>
                            </p:stCondLst>
                            <p:childTnLst>
                              <p:par>
                                <p:cTn id="62" presetID="22" presetClass="entr" presetSubtype="1" fill="hold" grpId="0" nodeType="afterEffect">
                                  <p:stCondLst>
                                    <p:cond delay="0"/>
                                  </p:stCondLst>
                                  <p:childTnLst>
                                    <p:set>
                                      <p:cBhvr>
                                        <p:cTn id="63" dur="1" fill="hold">
                                          <p:stCondLst>
                                            <p:cond delay="0"/>
                                          </p:stCondLst>
                                        </p:cTn>
                                        <p:tgtEl>
                                          <p:spTgt spid="781321"/>
                                        </p:tgtEl>
                                        <p:attrNameLst>
                                          <p:attrName>style.visibility</p:attrName>
                                        </p:attrNameLst>
                                      </p:cBhvr>
                                      <p:to>
                                        <p:strVal val="visible"/>
                                      </p:to>
                                    </p:set>
                                    <p:animEffect transition="in" filter="wipe(up)">
                                      <p:cBhvr>
                                        <p:cTn id="64" dur="500"/>
                                        <p:tgtEl>
                                          <p:spTgt spid="78132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up)">
                                      <p:cBhvr>
                                        <p:cTn id="69" dur="500"/>
                                        <p:tgtEl>
                                          <p:spTgt spid="2"/>
                                        </p:tgtEl>
                                      </p:cBhvr>
                                    </p:animEffect>
                                  </p:childTnLst>
                                </p:cTn>
                              </p:par>
                            </p:childTnLst>
                          </p:cTn>
                        </p:par>
                        <p:par>
                          <p:cTn id="70" fill="hold" nodeType="after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781323"/>
                                        </p:tgtEl>
                                        <p:attrNameLst>
                                          <p:attrName>style.visibility</p:attrName>
                                        </p:attrNameLst>
                                      </p:cBhvr>
                                      <p:to>
                                        <p:strVal val="visible"/>
                                      </p:to>
                                    </p:set>
                                    <p:animEffect transition="in" filter="wipe(up)">
                                      <p:cBhvr>
                                        <p:cTn id="73" dur="500"/>
                                        <p:tgtEl>
                                          <p:spTgt spid="781323"/>
                                        </p:tgtEl>
                                      </p:cBhvr>
                                    </p:animEffect>
                                  </p:childTnLst>
                                </p:cTn>
                              </p:par>
                            </p:childTnLst>
                          </p:cTn>
                        </p:par>
                        <p:par>
                          <p:cTn id="74" fill="hold" nodeType="afterGroup">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7813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781335"/>
                                        </p:tgtEl>
                                        <p:attrNameLst>
                                          <p:attrName>style.visibility</p:attrName>
                                        </p:attrNameLst>
                                      </p:cBhvr>
                                      <p:to>
                                        <p:strVal val="visible"/>
                                      </p:to>
                                    </p:set>
                                  </p:childTnLst>
                                </p:cTn>
                              </p:par>
                            </p:childTnLst>
                          </p:cTn>
                        </p:par>
                        <p:par>
                          <p:cTn id="81" fill="hold" nodeType="afterGroup">
                            <p:stCondLst>
                              <p:cond delay="500"/>
                            </p:stCondLst>
                            <p:childTnLst>
                              <p:par>
                                <p:cTn id="82" presetID="22" presetClass="entr" presetSubtype="1" fill="hold" nodeType="afterEffect">
                                  <p:stCondLst>
                                    <p:cond delay="0"/>
                                  </p:stCondLst>
                                  <p:childTnLst>
                                    <p:set>
                                      <p:cBhvr>
                                        <p:cTn id="83" dur="1" fill="hold">
                                          <p:stCondLst>
                                            <p:cond delay="0"/>
                                          </p:stCondLst>
                                        </p:cTn>
                                        <p:tgtEl>
                                          <p:spTgt spid="781327"/>
                                        </p:tgtEl>
                                        <p:attrNameLst>
                                          <p:attrName>style.visibility</p:attrName>
                                        </p:attrNameLst>
                                      </p:cBhvr>
                                      <p:to>
                                        <p:strVal val="visible"/>
                                      </p:to>
                                    </p:set>
                                    <p:animEffect transition="in" filter="wipe(up)">
                                      <p:cBhvr>
                                        <p:cTn id="84" dur="500"/>
                                        <p:tgtEl>
                                          <p:spTgt spid="781327"/>
                                        </p:tgtEl>
                                      </p:cBhvr>
                                    </p:animEffect>
                                  </p:childTnLst>
                                </p:cTn>
                              </p:par>
                            </p:childTnLst>
                          </p:cTn>
                        </p:par>
                        <p:par>
                          <p:cTn id="85" fill="hold" nodeType="afterGroup">
                            <p:stCondLst>
                              <p:cond delay="1000"/>
                            </p:stCondLst>
                            <p:childTnLst>
                              <p:par>
                                <p:cTn id="86" presetID="22" presetClass="entr" presetSubtype="2" fill="hold" nodeType="afterEffect">
                                  <p:stCondLst>
                                    <p:cond delay="0"/>
                                  </p:stCondLst>
                                  <p:childTnLst>
                                    <p:set>
                                      <p:cBhvr>
                                        <p:cTn id="87" dur="1" fill="hold">
                                          <p:stCondLst>
                                            <p:cond delay="0"/>
                                          </p:stCondLst>
                                        </p:cTn>
                                        <p:tgtEl>
                                          <p:spTgt spid="781328"/>
                                        </p:tgtEl>
                                        <p:attrNameLst>
                                          <p:attrName>style.visibility</p:attrName>
                                        </p:attrNameLst>
                                      </p:cBhvr>
                                      <p:to>
                                        <p:strVal val="visible"/>
                                      </p:to>
                                    </p:set>
                                    <p:animEffect transition="in" filter="wipe(right)">
                                      <p:cBhvr>
                                        <p:cTn id="88" dur="500"/>
                                        <p:tgtEl>
                                          <p:spTgt spid="781328"/>
                                        </p:tgtEl>
                                      </p:cBhvr>
                                    </p:animEffect>
                                  </p:childTnLst>
                                </p:cTn>
                              </p:par>
                            </p:childTnLst>
                          </p:cTn>
                        </p:par>
                        <p:par>
                          <p:cTn id="89" fill="hold" nodeType="afterGroup">
                            <p:stCondLst>
                              <p:cond delay="1500"/>
                            </p:stCondLst>
                            <p:childTnLst>
                              <p:par>
                                <p:cTn id="90" presetID="22" presetClass="entr" presetSubtype="2" fill="hold" grpId="0" nodeType="afterEffect">
                                  <p:stCondLst>
                                    <p:cond delay="0"/>
                                  </p:stCondLst>
                                  <p:childTnLst>
                                    <p:set>
                                      <p:cBhvr>
                                        <p:cTn id="91" dur="1" fill="hold">
                                          <p:stCondLst>
                                            <p:cond delay="0"/>
                                          </p:stCondLst>
                                        </p:cTn>
                                        <p:tgtEl>
                                          <p:spTgt spid="781320"/>
                                        </p:tgtEl>
                                        <p:attrNameLst>
                                          <p:attrName>style.visibility</p:attrName>
                                        </p:attrNameLst>
                                      </p:cBhvr>
                                      <p:to>
                                        <p:strVal val="visible"/>
                                      </p:to>
                                    </p:set>
                                    <p:animEffect transition="in" filter="wipe(right)">
                                      <p:cBhvr>
                                        <p:cTn id="92" dur="500"/>
                                        <p:tgtEl>
                                          <p:spTgt spid="7813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781336"/>
                                        </p:tgtEl>
                                        <p:attrNameLst>
                                          <p:attrName>style.visibility</p:attrName>
                                        </p:attrNameLst>
                                      </p:cBhvr>
                                      <p:to>
                                        <p:strVal val="visible"/>
                                      </p:to>
                                    </p:set>
                                  </p:childTnLst>
                                </p:cTn>
                              </p:par>
                            </p:childTnLst>
                          </p:cTn>
                        </p:par>
                        <p:par>
                          <p:cTn id="97" fill="hold" nodeType="afterGroup">
                            <p:stCondLst>
                              <p:cond delay="500"/>
                            </p:stCondLst>
                            <p:childTnLst>
                              <p:par>
                                <p:cTn id="98" presetID="22" presetClass="entr" presetSubtype="1" fill="hold" nodeType="afterEffect">
                                  <p:stCondLst>
                                    <p:cond delay="0"/>
                                  </p:stCondLst>
                                  <p:childTnLst>
                                    <p:set>
                                      <p:cBhvr>
                                        <p:cTn id="99" dur="1" fill="hold">
                                          <p:stCondLst>
                                            <p:cond delay="0"/>
                                          </p:stCondLst>
                                        </p:cTn>
                                        <p:tgtEl>
                                          <p:spTgt spid="781329"/>
                                        </p:tgtEl>
                                        <p:attrNameLst>
                                          <p:attrName>style.visibility</p:attrName>
                                        </p:attrNameLst>
                                      </p:cBhvr>
                                      <p:to>
                                        <p:strVal val="visible"/>
                                      </p:to>
                                    </p:set>
                                    <p:animEffect transition="in" filter="wipe(up)">
                                      <p:cBhvr>
                                        <p:cTn id="100" dur="500"/>
                                        <p:tgtEl>
                                          <p:spTgt spid="78132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781338"/>
                                        </p:tgtEl>
                                        <p:attrNameLst>
                                          <p:attrName>style.visibility</p:attrName>
                                        </p:attrNameLst>
                                      </p:cBhvr>
                                      <p:to>
                                        <p:strVal val="visible"/>
                                      </p:to>
                                    </p:set>
                                  </p:childTnLst>
                                </p:cTn>
                              </p:par>
                            </p:childTnLst>
                          </p:cTn>
                        </p:par>
                        <p:par>
                          <p:cTn id="105" fill="hold" nodeType="afterGroup">
                            <p:stCondLst>
                              <p:cond delay="500"/>
                            </p:stCondLst>
                            <p:childTnLst>
                              <p:par>
                                <p:cTn id="106" presetID="22" presetClass="entr" presetSubtype="4" fill="hold" nodeType="afterEffect">
                                  <p:stCondLst>
                                    <p:cond delay="0"/>
                                  </p:stCondLst>
                                  <p:childTnLst>
                                    <p:set>
                                      <p:cBhvr>
                                        <p:cTn id="107" dur="1" fill="hold">
                                          <p:stCondLst>
                                            <p:cond delay="0"/>
                                          </p:stCondLst>
                                        </p:cTn>
                                        <p:tgtEl>
                                          <p:spTgt spid="781330"/>
                                        </p:tgtEl>
                                        <p:attrNameLst>
                                          <p:attrName>style.visibility</p:attrName>
                                        </p:attrNameLst>
                                      </p:cBhvr>
                                      <p:to>
                                        <p:strVal val="visible"/>
                                      </p:to>
                                    </p:set>
                                    <p:animEffect transition="in" filter="wipe(down)">
                                      <p:cBhvr>
                                        <p:cTn id="108" dur="500"/>
                                        <p:tgtEl>
                                          <p:spTgt spid="781330"/>
                                        </p:tgtEl>
                                      </p:cBhvr>
                                    </p:animEffect>
                                  </p:childTnLst>
                                </p:cTn>
                              </p:par>
                            </p:childTnLst>
                          </p:cTn>
                        </p:par>
                        <p:par>
                          <p:cTn id="109" fill="hold" nodeType="afterGroup">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781319"/>
                                        </p:tgtEl>
                                        <p:attrNameLst>
                                          <p:attrName>style.visibility</p:attrName>
                                        </p:attrNameLst>
                                      </p:cBhvr>
                                      <p:to>
                                        <p:strVal val="visible"/>
                                      </p:to>
                                    </p:set>
                                    <p:animEffect transition="in" filter="wipe(down)">
                                      <p:cBhvr>
                                        <p:cTn id="112" dur="500"/>
                                        <p:tgtEl>
                                          <p:spTgt spid="781319"/>
                                        </p:tgtEl>
                                      </p:cBhvr>
                                    </p:animEffect>
                                  </p:childTnLst>
                                </p:cTn>
                              </p:par>
                            </p:childTnLst>
                          </p:cTn>
                        </p:par>
                        <p:par>
                          <p:cTn id="113" fill="hold" nodeType="afterGroup">
                            <p:stCondLst>
                              <p:cond delay="1500"/>
                            </p:stCondLst>
                            <p:childTnLst>
                              <p:par>
                                <p:cTn id="114" presetID="22" presetClass="entr" presetSubtype="8" fill="hold" nodeType="afterEffect">
                                  <p:stCondLst>
                                    <p:cond delay="0"/>
                                  </p:stCondLst>
                                  <p:childTnLst>
                                    <p:set>
                                      <p:cBhvr>
                                        <p:cTn id="115" dur="1" fill="hold">
                                          <p:stCondLst>
                                            <p:cond delay="0"/>
                                          </p:stCondLst>
                                        </p:cTn>
                                        <p:tgtEl>
                                          <p:spTgt spid="781331"/>
                                        </p:tgtEl>
                                        <p:attrNameLst>
                                          <p:attrName>style.visibility</p:attrName>
                                        </p:attrNameLst>
                                      </p:cBhvr>
                                      <p:to>
                                        <p:strVal val="visible"/>
                                      </p:to>
                                    </p:set>
                                    <p:animEffect transition="in" filter="wipe(left)">
                                      <p:cBhvr>
                                        <p:cTn id="116" dur="500"/>
                                        <p:tgtEl>
                                          <p:spTgt spid="78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animBg="1" autoUpdateAnimBg="0"/>
      <p:bldP spid="781316" grpId="0" animBg="1" autoUpdateAnimBg="0"/>
      <p:bldP spid="781317" grpId="0" animBg="1" autoUpdateAnimBg="0"/>
      <p:bldP spid="781318" grpId="0" animBg="1" autoUpdateAnimBg="0"/>
      <p:bldP spid="781319" grpId="0" animBg="1" autoUpdateAnimBg="0"/>
      <p:bldP spid="781320" grpId="0" animBg="1" autoUpdateAnimBg="0"/>
      <p:bldP spid="781321" grpId="0" animBg="1" autoUpdateAnimBg="0"/>
      <p:bldP spid="781322" grpId="0" animBg="1" autoUpdateAnimBg="0"/>
      <p:bldP spid="781323" grpId="0" animBg="1" autoUpdateAnimBg="0"/>
      <p:bldP spid="781335" grpId="0" autoUpdateAnimBg="0"/>
      <p:bldP spid="781336" grpId="0" autoUpdateAnimBg="0"/>
      <p:bldP spid="781337" grpId="0" autoUpdateAnimBg="0"/>
      <p:bldP spid="781338" grpId="0" autoUpdateAnimBg="0"/>
      <p:bldP spid="781339" grpId="0" autoUpdateAnimBg="0"/>
      <p:bldP spid="781340" grpId="0" autoUpdateAnimBg="0"/>
      <p:bldP spid="781341" grpId="0" autoUpdateAnimBg="0"/>
      <p:bldP spid="78134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52E7F8F-7267-4C83-BBC7-6E5DAC11DAAE}"/>
              </a:ext>
            </a:extLst>
          </p:cNvPr>
          <p:cNvGrpSpPr>
            <a:grpSpLocks/>
          </p:cNvGrpSpPr>
          <p:nvPr/>
        </p:nvGrpSpPr>
        <p:grpSpPr bwMode="auto">
          <a:xfrm>
            <a:off x="549275" y="2565400"/>
            <a:ext cx="7983538" cy="3743325"/>
            <a:chOff x="346" y="1570"/>
            <a:chExt cx="4867" cy="2420"/>
          </a:xfrm>
        </p:grpSpPr>
        <p:sp>
          <p:nvSpPr>
            <p:cNvPr id="41989" name="Rectangle 3">
              <a:extLst>
                <a:ext uri="{FF2B5EF4-FFF2-40B4-BE49-F238E27FC236}">
                  <a16:creationId xmlns:a16="http://schemas.microsoft.com/office/drawing/2014/main" id="{8F33CEFF-1836-4838-8297-052FEA1DF44B}"/>
                </a:ext>
              </a:extLst>
            </p:cNvPr>
            <p:cNvSpPr>
              <a:spLocks noChangeArrowheads="1"/>
            </p:cNvSpPr>
            <p:nvPr/>
          </p:nvSpPr>
          <p:spPr bwMode="auto">
            <a:xfrm>
              <a:off x="346" y="1570"/>
              <a:ext cx="4852" cy="100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990" name="Rectangle 4">
              <a:extLst>
                <a:ext uri="{FF2B5EF4-FFF2-40B4-BE49-F238E27FC236}">
                  <a16:creationId xmlns:a16="http://schemas.microsoft.com/office/drawing/2014/main" id="{D8CBA856-A7E9-4F9C-92E3-C854534AA953}"/>
                </a:ext>
              </a:extLst>
            </p:cNvPr>
            <p:cNvSpPr>
              <a:spLocks noChangeArrowheads="1"/>
            </p:cNvSpPr>
            <p:nvPr/>
          </p:nvSpPr>
          <p:spPr bwMode="auto">
            <a:xfrm>
              <a:off x="360" y="3126"/>
              <a:ext cx="4853" cy="86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785413" name="Rectangle 5">
            <a:extLst>
              <a:ext uri="{FF2B5EF4-FFF2-40B4-BE49-F238E27FC236}">
                <a16:creationId xmlns:a16="http://schemas.microsoft.com/office/drawing/2014/main" id="{99D78813-8D0E-452C-871D-3DD245402D29}"/>
              </a:ext>
            </a:extLst>
          </p:cNvPr>
          <p:cNvSpPr>
            <a:spLocks noGrp="1" noChangeArrowheads="1"/>
          </p:cNvSpPr>
          <p:nvPr>
            <p:ph type="body" idx="1"/>
          </p:nvPr>
        </p:nvSpPr>
        <p:spPr>
          <a:xfrm>
            <a:off x="179388" y="1700213"/>
            <a:ext cx="8964612" cy="4968875"/>
          </a:xfrm>
        </p:spPr>
        <p:txBody>
          <a:bodyPr/>
          <a:lstStyle/>
          <a:p>
            <a:pPr marL="454025" indent="-454025" eaLnBrk="1" hangingPunct="1">
              <a:lnSpc>
                <a:spcPct val="110000"/>
              </a:lnSpc>
            </a:pPr>
            <a:r>
              <a:rPr lang="en-US" altLang="zh-CN" sz="2400"/>
              <a:t>Write the ACL statements sequentially in global configuration mode.</a:t>
            </a:r>
          </a:p>
          <a:p>
            <a:pPr marL="857250" lvl="1" indent="-288925" eaLnBrk="1" hangingPunct="1">
              <a:lnSpc>
                <a:spcPct val="110000"/>
              </a:lnSpc>
              <a:buFont typeface="Wingdings" panose="05000000000000000000" pitchFamily="2" charset="2"/>
              <a:buNone/>
            </a:pPr>
            <a:r>
              <a:rPr lang="en-US" altLang="zh-CN" sz="2400">
                <a:latin typeface="Times New Roman" panose="02020603050405020304" pitchFamily="18" charset="0"/>
              </a:rPr>
              <a:t>Router(config)#</a:t>
            </a:r>
            <a:r>
              <a:rPr lang="en-US" altLang="zh-CN" sz="2400" b="1">
                <a:latin typeface="Times New Roman" panose="02020603050405020304" pitchFamily="18" charset="0"/>
              </a:rPr>
              <a:t>access-list </a:t>
            </a:r>
            <a:r>
              <a:rPr lang="en-US" altLang="zh-CN" sz="2400" i="1">
                <a:latin typeface="Times New Roman" panose="02020603050405020304" pitchFamily="18" charset="0"/>
              </a:rPr>
              <a:t>access-list-number</a:t>
            </a:r>
            <a:r>
              <a:rPr lang="en-US" altLang="zh-CN" sz="2400">
                <a:latin typeface="Times New Roman" panose="02020603050405020304" pitchFamily="18" charset="0"/>
              </a:rPr>
              <a:t> </a:t>
            </a:r>
            <a:r>
              <a:rPr lang="en-US" altLang="zh-CN" sz="2400" b="1">
                <a:latin typeface="Times New Roman" panose="02020603050405020304" pitchFamily="18" charset="0"/>
              </a:rPr>
              <a:t>{permit/deny} </a:t>
            </a:r>
            <a:r>
              <a:rPr lang="en-US" altLang="zh-CN" sz="2400" i="1">
                <a:latin typeface="Times New Roman" panose="02020603050405020304" pitchFamily="18" charset="0"/>
              </a:rPr>
              <a:t>{test-conditions}</a:t>
            </a:r>
          </a:p>
          <a:p>
            <a:pPr marL="857250" lvl="1" indent="-288925" eaLnBrk="1" hangingPunct="1">
              <a:lnSpc>
                <a:spcPct val="120000"/>
              </a:lnSpc>
              <a:buFont typeface="Wingdings" panose="05000000000000000000" pitchFamily="2" charset="2"/>
              <a:buNone/>
            </a:pPr>
            <a:r>
              <a:rPr lang="en-US" altLang="zh-CN" sz="2400">
                <a:latin typeface="Times New Roman" panose="02020603050405020304" pitchFamily="18" charset="0"/>
              </a:rPr>
              <a:t>Lab-D(config)#access-list 1 deny 192.5.5.10 0.0.0.0</a:t>
            </a:r>
            <a:endParaRPr lang="en-US" altLang="zh-CN" sz="2000"/>
          </a:p>
          <a:p>
            <a:pPr marL="454025" indent="-454025" eaLnBrk="1" hangingPunct="1">
              <a:lnSpc>
                <a:spcPct val="130000"/>
              </a:lnSpc>
            </a:pPr>
            <a:r>
              <a:rPr lang="en-US" altLang="zh-CN" sz="2400"/>
              <a:t>Group the ACL to one or more interfaces in interface configuration mode.</a:t>
            </a:r>
          </a:p>
          <a:p>
            <a:pPr marL="857250" lvl="1" indent="-288925" eaLnBrk="1" hangingPunct="1">
              <a:lnSpc>
                <a:spcPct val="110000"/>
              </a:lnSpc>
              <a:buFont typeface="Wingdings" panose="05000000000000000000" pitchFamily="2" charset="2"/>
              <a:buNone/>
            </a:pPr>
            <a:r>
              <a:rPr lang="en-US" altLang="zh-CN" sz="2400">
                <a:latin typeface="Times New Roman" panose="02020603050405020304" pitchFamily="18" charset="0"/>
              </a:rPr>
              <a:t>Router(config-if)#{protocol} </a:t>
            </a:r>
            <a:r>
              <a:rPr lang="en-US" altLang="zh-CN" sz="2400" b="1">
                <a:latin typeface="Times New Roman" panose="02020603050405020304" pitchFamily="18" charset="0"/>
              </a:rPr>
              <a:t>access-group</a:t>
            </a:r>
            <a:r>
              <a:rPr lang="en-US" altLang="zh-CN" sz="2400">
                <a:latin typeface="Times New Roman" panose="02020603050405020304" pitchFamily="18" charset="0"/>
              </a:rPr>
              <a:t> </a:t>
            </a:r>
            <a:r>
              <a:rPr lang="en-US" altLang="zh-CN" sz="2400" i="1">
                <a:latin typeface="Times New Roman" panose="02020603050405020304" pitchFamily="18" charset="0"/>
              </a:rPr>
              <a:t>access-list-number </a:t>
            </a:r>
            <a:r>
              <a:rPr lang="en-US" altLang="zh-CN" sz="2400" b="1">
                <a:latin typeface="Times New Roman" panose="02020603050405020304" pitchFamily="18" charset="0"/>
              </a:rPr>
              <a:t>{in/out}</a:t>
            </a:r>
            <a:endParaRPr lang="en-US" altLang="zh-CN" sz="2400" i="1">
              <a:latin typeface="Times New Roman" panose="02020603050405020304" pitchFamily="18" charset="0"/>
            </a:endParaRPr>
          </a:p>
          <a:p>
            <a:pPr marL="857250" lvl="1" indent="-288925" eaLnBrk="1" hangingPunct="1">
              <a:lnSpc>
                <a:spcPct val="110000"/>
              </a:lnSpc>
              <a:buFont typeface="Wingdings" panose="05000000000000000000" pitchFamily="2" charset="2"/>
              <a:buNone/>
            </a:pPr>
            <a:r>
              <a:rPr lang="en-US" altLang="zh-CN" sz="2400">
                <a:latin typeface="Times New Roman" panose="02020603050405020304" pitchFamily="18" charset="0"/>
              </a:rPr>
              <a:t>Lab-D(config-if)#ip access-group 1 out</a:t>
            </a:r>
          </a:p>
        </p:txBody>
      </p:sp>
      <p:sp>
        <p:nvSpPr>
          <p:cNvPr id="785414" name="Rectangle 6">
            <a:extLst>
              <a:ext uri="{FF2B5EF4-FFF2-40B4-BE49-F238E27FC236}">
                <a16:creationId xmlns:a16="http://schemas.microsoft.com/office/drawing/2014/main" id="{47705634-A3E5-4561-AD8E-F95D6165FB94}"/>
              </a:ext>
            </a:extLst>
          </p:cNvPr>
          <p:cNvSpPr>
            <a:spLocks noGrp="1" noChangeArrowheads="1"/>
          </p:cNvSpPr>
          <p:nvPr>
            <p:ph type="title"/>
          </p:nvPr>
        </p:nvSpPr>
        <p:spPr>
          <a:xfrm>
            <a:off x="250825" y="1125538"/>
            <a:ext cx="8610600" cy="407987"/>
          </a:xfrm>
        </p:spPr>
        <p:txBody>
          <a:bodyPr/>
          <a:lstStyle/>
          <a:p>
            <a:pPr eaLnBrk="1" hangingPunct="1"/>
            <a:r>
              <a:rPr lang="en-US" altLang="zh-CN"/>
              <a:t>Two Basic Tasks (Standard ACL)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85414"/>
                                        </p:tgtEl>
                                        <p:attrNameLst>
                                          <p:attrName>style.visibility</p:attrName>
                                        </p:attrNameLst>
                                      </p:cBhvr>
                                      <p:to>
                                        <p:strVal val="visible"/>
                                      </p:to>
                                    </p:set>
                                    <p:animEffect transition="in" filter="slide(fromBottom)">
                                      <p:cBhvr>
                                        <p:cTn id="7" dur="500"/>
                                        <p:tgtEl>
                                          <p:spTgt spid="78541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785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utoUpdateAnimBg="0"/>
      <p:bldP spid="78541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734B103-2D50-4764-BA2F-0BF5598F3F67}"/>
              </a:ext>
            </a:extLst>
          </p:cNvPr>
          <p:cNvSpPr>
            <a:spLocks noGrp="1" noChangeArrowheads="1"/>
          </p:cNvSpPr>
          <p:nvPr>
            <p:ph type="title"/>
          </p:nvPr>
        </p:nvSpPr>
        <p:spPr>
          <a:xfrm>
            <a:off x="250825" y="304800"/>
            <a:ext cx="8893175" cy="1216025"/>
          </a:xfrm>
        </p:spPr>
        <p:txBody>
          <a:bodyPr/>
          <a:lstStyle/>
          <a:p>
            <a:pPr eaLnBrk="1" hangingPunct="1"/>
            <a:r>
              <a:rPr lang="en-US" altLang="zh-CN" sz="3600"/>
              <a:t>The </a:t>
            </a:r>
            <a:r>
              <a:rPr lang="en-US" altLang="zh-CN" sz="3600" b="1" i="1">
                <a:latin typeface="Courier New" panose="02070309020205020404" pitchFamily="49" charset="0"/>
              </a:rPr>
              <a:t>access-list-number</a:t>
            </a:r>
            <a:r>
              <a:rPr lang="en-US" altLang="zh-CN" sz="3600" i="1"/>
              <a:t> </a:t>
            </a:r>
            <a:r>
              <a:rPr lang="en-US" altLang="zh-CN" sz="3600"/>
              <a:t>parameter</a:t>
            </a:r>
          </a:p>
        </p:txBody>
      </p:sp>
      <p:sp>
        <p:nvSpPr>
          <p:cNvPr id="43011" name="Rectangle 3">
            <a:extLst>
              <a:ext uri="{FF2B5EF4-FFF2-40B4-BE49-F238E27FC236}">
                <a16:creationId xmlns:a16="http://schemas.microsoft.com/office/drawing/2014/main" id="{F94C32AA-0392-4A97-8A8A-C03DCDC05EB3}"/>
              </a:ext>
            </a:extLst>
          </p:cNvPr>
          <p:cNvSpPr>
            <a:spLocks noGrp="1" noChangeArrowheads="1"/>
          </p:cNvSpPr>
          <p:nvPr>
            <p:ph type="body" idx="1"/>
          </p:nvPr>
        </p:nvSpPr>
        <p:spPr>
          <a:xfrm>
            <a:off x="323850" y="1752600"/>
            <a:ext cx="8569325" cy="1358900"/>
          </a:xfrm>
        </p:spPr>
        <p:txBody>
          <a:bodyPr/>
          <a:lstStyle/>
          <a:p>
            <a:pPr eaLnBrk="1" hangingPunct="1"/>
            <a:r>
              <a:rPr lang="en-US" altLang="zh-CN" sz="2400"/>
              <a:t>ACLs come in many types.  The </a:t>
            </a:r>
            <a:r>
              <a:rPr lang="en-US" altLang="zh-CN" sz="2400" b="1" i="1">
                <a:latin typeface="Courier New" panose="02070309020205020404" pitchFamily="49" charset="0"/>
              </a:rPr>
              <a:t>access-list-number</a:t>
            </a:r>
            <a:r>
              <a:rPr lang="en-US" altLang="zh-CN" sz="2400"/>
              <a:t> specifies what types.</a:t>
            </a:r>
          </a:p>
          <a:p>
            <a:pPr eaLnBrk="1" hangingPunct="1"/>
            <a:r>
              <a:rPr lang="en-US" altLang="zh-CN" sz="2400"/>
              <a:t>The table below shows common access list types.</a:t>
            </a:r>
          </a:p>
        </p:txBody>
      </p:sp>
      <p:graphicFrame>
        <p:nvGraphicFramePr>
          <p:cNvPr id="787460" name="Group 4">
            <a:extLst>
              <a:ext uri="{FF2B5EF4-FFF2-40B4-BE49-F238E27FC236}">
                <a16:creationId xmlns:a16="http://schemas.microsoft.com/office/drawing/2014/main" id="{FE014691-52C2-4876-B6B1-37443204CFB6}"/>
              </a:ext>
            </a:extLst>
          </p:cNvPr>
          <p:cNvGraphicFramePr>
            <a:graphicFrameLocks noGrp="1"/>
          </p:cNvGraphicFramePr>
          <p:nvPr/>
        </p:nvGraphicFramePr>
        <p:xfrm>
          <a:off x="1955800" y="3149600"/>
          <a:ext cx="5156200" cy="3413125"/>
        </p:xfrm>
        <a:graphic>
          <a:graphicData uri="http://schemas.openxmlformats.org/drawingml/2006/table">
            <a:tbl>
              <a:tblPr/>
              <a:tblGrid>
                <a:gridCol w="23622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tblGrid>
              <a:tr h="48758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bg1"/>
                          </a:solidFill>
                          <a:effectLst/>
                          <a:latin typeface="Verdana" pitchFamily="34" charset="0"/>
                          <a:ea typeface="宋体" pitchFamily="2" charset="-122"/>
                        </a:rPr>
                        <a:t>ACL Type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bg1"/>
                          </a:solidFill>
                          <a:effectLst/>
                          <a:latin typeface="Verdana" pitchFamily="34" charset="0"/>
                          <a:ea typeface="宋体" pitchFamily="2" charset="-122"/>
                        </a:rPr>
                        <a:t>ACL Number</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IP Standard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1 to 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IP Extended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100 to 199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AppleTalk</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600 to 699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IPX Standard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800 to 899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IPX Extended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900 to 999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IPX SAP</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Tahoma" pitchFamily="34" charset="0"/>
                          <a:ea typeface="宋体" pitchFamily="2" charset="-122"/>
                        </a:rPr>
                        <a:t>1000 to 1099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43038" name="Text Box 30">
            <a:extLst>
              <a:ext uri="{FF2B5EF4-FFF2-40B4-BE49-F238E27FC236}">
                <a16:creationId xmlns:a16="http://schemas.microsoft.com/office/drawing/2014/main" id="{772618E8-FF7C-4BBD-801A-B68BB3CF1885}"/>
              </a:ext>
            </a:extLst>
          </p:cNvPr>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1500">
                <a:solidFill>
                  <a:srgbClr val="000000"/>
                </a:solidFill>
                <a:latin typeface="Courier New" panose="02070309020205020404" pitchFamily="49" charset="0"/>
              </a:rPr>
              <a:t>Router(config)#</a:t>
            </a:r>
            <a:r>
              <a:rPr lang="en-US" altLang="zh-CN" sz="1500" b="1">
                <a:solidFill>
                  <a:srgbClr val="000000"/>
                </a:solidFill>
                <a:latin typeface="Courier New" panose="02070309020205020404" pitchFamily="49" charset="0"/>
              </a:rPr>
              <a:t>access-list </a:t>
            </a:r>
            <a:r>
              <a:rPr lang="en-US" altLang="zh-CN" sz="1500" b="1" i="1">
                <a:solidFill>
                  <a:schemeClr val="tx2"/>
                </a:solidFill>
                <a:latin typeface="Courier New" panose="02070309020205020404" pitchFamily="49" charset="0"/>
              </a:rPr>
              <a:t>access-list-number</a:t>
            </a:r>
            <a:r>
              <a:rPr lang="en-US" altLang="zh-CN" sz="1500">
                <a:solidFill>
                  <a:srgbClr val="000000"/>
                </a:solidFill>
                <a:latin typeface="Courier New" panose="02070309020205020404" pitchFamily="49" charset="0"/>
              </a:rPr>
              <a:t> </a:t>
            </a:r>
            <a:r>
              <a:rPr lang="en-US" altLang="zh-CN" sz="1500" b="1">
                <a:solidFill>
                  <a:srgbClr val="000000"/>
                </a:solidFill>
                <a:latin typeface="Courier New" panose="02070309020205020404" pitchFamily="49" charset="0"/>
              </a:rPr>
              <a:t>{permit/deny}</a:t>
            </a:r>
            <a:r>
              <a:rPr lang="en-US" altLang="zh-CN" sz="1500" i="1">
                <a:solidFill>
                  <a:srgbClr val="000000"/>
                </a:solidFill>
                <a:latin typeface="Courier New" panose="02070309020205020404" pitchFamily="49" charset="0"/>
              </a:rPr>
              <a:t>{test-conditions}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wipe(up)">
                                      <p:cBhvr>
                                        <p:cTn id="7" dur="500"/>
                                        <p:tgtEl>
                                          <p:spTgt spid="78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E02361E-D17E-4F1B-9FAE-07685D46C023}"/>
              </a:ext>
            </a:extLst>
          </p:cNvPr>
          <p:cNvSpPr>
            <a:spLocks noGrp="1" noChangeArrowheads="1"/>
          </p:cNvSpPr>
          <p:nvPr>
            <p:ph type="title"/>
          </p:nvPr>
        </p:nvSpPr>
        <p:spPr/>
        <p:txBody>
          <a:bodyPr/>
          <a:lstStyle/>
          <a:p>
            <a:pPr eaLnBrk="1" hangingPunct="1"/>
            <a:r>
              <a:rPr lang="en-US" altLang="zh-CN"/>
              <a:t>The </a:t>
            </a:r>
            <a:r>
              <a:rPr lang="en-US" altLang="zh-CN" b="1">
                <a:latin typeface="Courier New" panose="02070309020205020404" pitchFamily="49" charset="0"/>
              </a:rPr>
              <a:t>permit/deny</a:t>
            </a:r>
            <a:r>
              <a:rPr lang="en-US" altLang="zh-CN"/>
              <a:t> parameter</a:t>
            </a:r>
          </a:p>
        </p:txBody>
      </p:sp>
      <p:sp>
        <p:nvSpPr>
          <p:cNvPr id="44035" name="Rectangle 3">
            <a:extLst>
              <a:ext uri="{FF2B5EF4-FFF2-40B4-BE49-F238E27FC236}">
                <a16:creationId xmlns:a16="http://schemas.microsoft.com/office/drawing/2014/main" id="{AC5B0C25-AB4E-4613-A890-AE6FD6C3B985}"/>
              </a:ext>
            </a:extLst>
          </p:cNvPr>
          <p:cNvSpPr>
            <a:spLocks noGrp="1" noChangeArrowheads="1"/>
          </p:cNvSpPr>
          <p:nvPr>
            <p:ph type="body" idx="1"/>
          </p:nvPr>
        </p:nvSpPr>
        <p:spPr>
          <a:xfrm>
            <a:off x="566738" y="1916113"/>
            <a:ext cx="8001000" cy="4103687"/>
          </a:xfrm>
        </p:spPr>
        <p:txBody>
          <a:bodyPr/>
          <a:lstStyle/>
          <a:p>
            <a:pPr lvl="1" eaLnBrk="1" hangingPunct="1"/>
            <a:r>
              <a:rPr lang="en-US" altLang="zh-CN"/>
              <a:t>After you</a:t>
            </a:r>
            <a:r>
              <a:rPr lang="en-US" altLang="zh-CN">
                <a:latin typeface="Arial Narrow" panose="020B0606020202030204" pitchFamily="34" charset="0"/>
              </a:rPr>
              <a:t>’</a:t>
            </a:r>
            <a:r>
              <a:rPr lang="en-US" altLang="zh-CN"/>
              <a:t>ve typed </a:t>
            </a:r>
            <a:r>
              <a:rPr lang="en-US" altLang="zh-CN" b="1">
                <a:latin typeface="Courier New" panose="02070309020205020404" pitchFamily="49" charset="0"/>
              </a:rPr>
              <a:t>access-list</a:t>
            </a:r>
            <a:r>
              <a:rPr lang="en-US" altLang="zh-CN"/>
              <a:t> and chosen the correct </a:t>
            </a:r>
            <a:r>
              <a:rPr lang="en-US" altLang="zh-CN" b="1" i="1">
                <a:latin typeface="Courier New" panose="02070309020205020404" pitchFamily="49" charset="0"/>
              </a:rPr>
              <a:t>access-list-number</a:t>
            </a:r>
            <a:r>
              <a:rPr lang="en-US" altLang="zh-CN"/>
              <a:t>, you type either </a:t>
            </a:r>
            <a:r>
              <a:rPr lang="en-US" altLang="zh-CN" b="1">
                <a:latin typeface="Courier New" panose="02070309020205020404" pitchFamily="49" charset="0"/>
              </a:rPr>
              <a:t>permit</a:t>
            </a:r>
            <a:r>
              <a:rPr lang="en-US" altLang="zh-CN"/>
              <a:t> or </a:t>
            </a:r>
            <a:r>
              <a:rPr lang="en-US" altLang="zh-CN" b="1">
                <a:latin typeface="Courier New" panose="02070309020205020404" pitchFamily="49" charset="0"/>
              </a:rPr>
              <a:t>deny</a:t>
            </a:r>
            <a:r>
              <a:rPr lang="en-US" altLang="zh-CN" b="1">
                <a:latin typeface="Tahoma" panose="020B0604030504040204" pitchFamily="34" charset="0"/>
              </a:rPr>
              <a:t> </a:t>
            </a:r>
            <a:r>
              <a:rPr lang="en-US" altLang="zh-CN"/>
              <a:t>depending on the action you wish to take.</a:t>
            </a:r>
            <a:endParaRPr lang="en-US" altLang="zh-CN" b="1"/>
          </a:p>
        </p:txBody>
      </p:sp>
      <p:grpSp>
        <p:nvGrpSpPr>
          <p:cNvPr id="2" name="Group 4">
            <a:extLst>
              <a:ext uri="{FF2B5EF4-FFF2-40B4-BE49-F238E27FC236}">
                <a16:creationId xmlns:a16="http://schemas.microsoft.com/office/drawing/2014/main" id="{9AA58CC3-6334-4411-AD5C-4BA53E4AE884}"/>
              </a:ext>
            </a:extLst>
          </p:cNvPr>
          <p:cNvGrpSpPr>
            <a:grpSpLocks/>
          </p:cNvGrpSpPr>
          <p:nvPr/>
        </p:nvGrpSpPr>
        <p:grpSpPr bwMode="auto">
          <a:xfrm>
            <a:off x="2493963" y="3890963"/>
            <a:ext cx="4110037" cy="752475"/>
            <a:chOff x="1571" y="2451"/>
            <a:chExt cx="2589" cy="474"/>
          </a:xfrm>
        </p:grpSpPr>
        <p:sp>
          <p:nvSpPr>
            <p:cNvPr id="44038" name="Rectangle 5">
              <a:extLst>
                <a:ext uri="{FF2B5EF4-FFF2-40B4-BE49-F238E27FC236}">
                  <a16:creationId xmlns:a16="http://schemas.microsoft.com/office/drawing/2014/main" id="{F79EAE30-CCCD-4043-A082-0D2D84642E5A}"/>
                </a:ext>
              </a:extLst>
            </p:cNvPr>
            <p:cNvSpPr>
              <a:spLocks noChangeArrowheads="1"/>
            </p:cNvSpPr>
            <p:nvPr/>
          </p:nvSpPr>
          <p:spPr bwMode="auto">
            <a:xfrm>
              <a:off x="1671" y="2451"/>
              <a:ext cx="936" cy="302"/>
            </a:xfrm>
            <a:prstGeom prst="rect">
              <a:avLst/>
            </a:prstGeom>
            <a:solidFill>
              <a:srgbClr val="FFFF00"/>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Permit</a:t>
              </a:r>
            </a:p>
          </p:txBody>
        </p:sp>
        <p:sp>
          <p:nvSpPr>
            <p:cNvPr id="44039" name="Rectangle 6">
              <a:extLst>
                <a:ext uri="{FF2B5EF4-FFF2-40B4-BE49-F238E27FC236}">
                  <a16:creationId xmlns:a16="http://schemas.microsoft.com/office/drawing/2014/main" id="{09CF38D2-4C13-49FB-BC82-F3824CFA57A3}"/>
                </a:ext>
              </a:extLst>
            </p:cNvPr>
            <p:cNvSpPr>
              <a:spLocks noChangeArrowheads="1"/>
            </p:cNvSpPr>
            <p:nvPr/>
          </p:nvSpPr>
          <p:spPr bwMode="auto">
            <a:xfrm>
              <a:off x="3091" y="2451"/>
              <a:ext cx="936" cy="302"/>
            </a:xfrm>
            <a:prstGeom prst="rect">
              <a:avLst/>
            </a:prstGeom>
            <a:solidFill>
              <a:srgbClr val="FFFF00"/>
            </a:solidFill>
            <a:ln w="38100">
              <a:solidFill>
                <a:srgbClr val="000000"/>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Deny</a:t>
              </a:r>
            </a:p>
          </p:txBody>
        </p:sp>
        <p:sp>
          <p:nvSpPr>
            <p:cNvPr id="44040" name="Text Box 7">
              <a:extLst>
                <a:ext uri="{FF2B5EF4-FFF2-40B4-BE49-F238E27FC236}">
                  <a16:creationId xmlns:a16="http://schemas.microsoft.com/office/drawing/2014/main" id="{68C43057-0CFB-47AD-A0C8-EA7BD39B3D11}"/>
                </a:ext>
              </a:extLst>
            </p:cNvPr>
            <p:cNvSpPr txBox="1">
              <a:spLocks noChangeArrowheads="1"/>
            </p:cNvSpPr>
            <p:nvPr/>
          </p:nvSpPr>
          <p:spPr bwMode="auto">
            <a:xfrm>
              <a:off x="2982" y="2752"/>
              <a:ext cx="11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ICMP Message</a:t>
              </a:r>
            </a:p>
          </p:txBody>
        </p:sp>
        <p:sp>
          <p:nvSpPr>
            <p:cNvPr id="44041" name="Text Box 8">
              <a:extLst>
                <a:ext uri="{FF2B5EF4-FFF2-40B4-BE49-F238E27FC236}">
                  <a16:creationId xmlns:a16="http://schemas.microsoft.com/office/drawing/2014/main" id="{64DB5431-9838-4A4C-B172-895FA0B9AE96}"/>
                </a:ext>
              </a:extLst>
            </p:cNvPr>
            <p:cNvSpPr txBox="1">
              <a:spLocks noChangeArrowheads="1"/>
            </p:cNvSpPr>
            <p:nvPr/>
          </p:nvSpPr>
          <p:spPr bwMode="auto">
            <a:xfrm>
              <a:off x="1571" y="2752"/>
              <a:ext cx="11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Forward Packet</a:t>
              </a:r>
            </a:p>
          </p:txBody>
        </p:sp>
      </p:grpSp>
      <p:sp>
        <p:nvSpPr>
          <p:cNvPr id="44037" name="Text Box 9">
            <a:extLst>
              <a:ext uri="{FF2B5EF4-FFF2-40B4-BE49-F238E27FC236}">
                <a16:creationId xmlns:a16="http://schemas.microsoft.com/office/drawing/2014/main" id="{72CD0BE1-06BC-4727-B5E2-484B9647B21C}"/>
              </a:ext>
            </a:extLst>
          </p:cNvPr>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1500">
                <a:solidFill>
                  <a:srgbClr val="000000"/>
                </a:solidFill>
                <a:latin typeface="Courier New" panose="02070309020205020404" pitchFamily="49" charset="0"/>
              </a:rPr>
              <a:t>Router(config)#</a:t>
            </a:r>
            <a:r>
              <a:rPr lang="en-US" altLang="zh-CN" sz="1500" b="1">
                <a:solidFill>
                  <a:srgbClr val="000000"/>
                </a:solidFill>
                <a:latin typeface="Courier New" panose="02070309020205020404" pitchFamily="49" charset="0"/>
              </a:rPr>
              <a:t>access-list </a:t>
            </a:r>
            <a:r>
              <a:rPr lang="en-US" altLang="zh-CN" sz="1500" i="1">
                <a:solidFill>
                  <a:srgbClr val="000000"/>
                </a:solidFill>
                <a:latin typeface="Courier New" panose="02070309020205020404" pitchFamily="49" charset="0"/>
              </a:rPr>
              <a:t>access-list-number</a:t>
            </a:r>
            <a:r>
              <a:rPr lang="en-US" altLang="zh-CN" sz="1500">
                <a:solidFill>
                  <a:srgbClr val="000000"/>
                </a:solidFill>
                <a:latin typeface="Courier New" panose="02070309020205020404" pitchFamily="49" charset="0"/>
              </a:rPr>
              <a:t> </a:t>
            </a:r>
            <a:r>
              <a:rPr lang="en-US" altLang="zh-CN" sz="1500" b="1">
                <a:solidFill>
                  <a:schemeClr val="tx2"/>
                </a:solidFill>
                <a:latin typeface="Courier New" panose="02070309020205020404" pitchFamily="49" charset="0"/>
              </a:rPr>
              <a:t>{permit/deny}</a:t>
            </a:r>
            <a:r>
              <a:rPr lang="en-US" altLang="zh-CN" sz="1500" i="1">
                <a:solidFill>
                  <a:srgbClr val="000000"/>
                </a:solidFill>
                <a:latin typeface="Courier New" panose="02070309020205020404" pitchFamily="49" charset="0"/>
              </a:rPr>
              <a:t>{test-conditions}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8C94F51-1844-47F1-95C7-6F5FD78C02C2}"/>
              </a:ext>
            </a:extLst>
          </p:cNvPr>
          <p:cNvSpPr>
            <a:spLocks noGrp="1" noChangeArrowheads="1"/>
          </p:cNvSpPr>
          <p:nvPr>
            <p:ph type="title"/>
          </p:nvPr>
        </p:nvSpPr>
        <p:spPr>
          <a:xfrm>
            <a:off x="574675" y="304800"/>
            <a:ext cx="8569325" cy="1216025"/>
          </a:xfrm>
        </p:spPr>
        <p:txBody>
          <a:bodyPr/>
          <a:lstStyle/>
          <a:p>
            <a:pPr eaLnBrk="1" hangingPunct="1"/>
            <a:r>
              <a:rPr lang="en-US" altLang="zh-CN" sz="3600"/>
              <a:t>The </a:t>
            </a:r>
            <a:r>
              <a:rPr lang="en-US" altLang="zh-CN" sz="3600" b="1" i="1">
                <a:latin typeface="Courier New" panose="02070309020205020404" pitchFamily="49" charset="0"/>
              </a:rPr>
              <a:t>{test-conditions}</a:t>
            </a:r>
            <a:r>
              <a:rPr lang="en-US" altLang="zh-CN" sz="3600" i="1"/>
              <a:t> </a:t>
            </a:r>
            <a:r>
              <a:rPr lang="en-US" altLang="zh-CN" sz="3600"/>
              <a:t>parameter</a:t>
            </a:r>
          </a:p>
        </p:txBody>
      </p:sp>
      <p:sp>
        <p:nvSpPr>
          <p:cNvPr id="45059" name="Rectangle 3">
            <a:extLst>
              <a:ext uri="{FF2B5EF4-FFF2-40B4-BE49-F238E27FC236}">
                <a16:creationId xmlns:a16="http://schemas.microsoft.com/office/drawing/2014/main" id="{66A7DC4F-9F73-4456-949A-BB39437A6FFF}"/>
              </a:ext>
            </a:extLst>
          </p:cNvPr>
          <p:cNvSpPr>
            <a:spLocks noGrp="1" noChangeArrowheads="1"/>
          </p:cNvSpPr>
          <p:nvPr>
            <p:ph type="body" idx="1"/>
          </p:nvPr>
        </p:nvSpPr>
        <p:spPr>
          <a:xfrm>
            <a:off x="250825" y="1752600"/>
            <a:ext cx="8642350" cy="3138488"/>
          </a:xfrm>
        </p:spPr>
        <p:txBody>
          <a:bodyPr/>
          <a:lstStyle/>
          <a:p>
            <a:pPr eaLnBrk="1" hangingPunct="1"/>
            <a:r>
              <a:rPr lang="en-US" altLang="zh-CN" sz="2400"/>
              <a:t>In the {test conditions} portion of the ACL, common to most access lists is the </a:t>
            </a:r>
            <a:r>
              <a:rPr lang="en-US" altLang="zh-CN" sz="2400">
                <a:solidFill>
                  <a:schemeClr val="tx2"/>
                </a:solidFill>
              </a:rPr>
              <a:t>source address</a:t>
            </a:r>
            <a:r>
              <a:rPr lang="en-US" altLang="zh-CN" sz="2400">
                <a:solidFill>
                  <a:schemeClr val="tx2"/>
                </a:solidFill>
                <a:latin typeface="Arial Narrow" panose="020B0606020202030204" pitchFamily="34" charset="0"/>
              </a:rPr>
              <a:t>’</a:t>
            </a:r>
            <a:r>
              <a:rPr lang="en-US" altLang="zh-CN" sz="2400">
                <a:solidFill>
                  <a:schemeClr val="tx2"/>
                </a:solidFill>
              </a:rPr>
              <a:t> ip mask</a:t>
            </a:r>
            <a:r>
              <a:rPr lang="en-US" altLang="zh-CN" sz="2400"/>
              <a:t> and </a:t>
            </a:r>
            <a:r>
              <a:rPr lang="en-US" altLang="zh-CN" sz="2400">
                <a:solidFill>
                  <a:schemeClr val="tx2"/>
                </a:solidFill>
              </a:rPr>
              <a:t>wildcard mask</a:t>
            </a:r>
            <a:r>
              <a:rPr lang="en-US" altLang="zh-CN" sz="2400"/>
              <a:t>.</a:t>
            </a:r>
          </a:p>
          <a:p>
            <a:pPr eaLnBrk="1" hangingPunct="1"/>
            <a:r>
              <a:rPr lang="en-US" altLang="zh-CN" sz="2400"/>
              <a:t>The source address can be a subnet, a range of addresses, or a single host.  It is also referred to as the ip mask because the wildcard mask uses the source address to check bits.</a:t>
            </a:r>
          </a:p>
          <a:p>
            <a:pPr eaLnBrk="1" hangingPunct="1"/>
            <a:r>
              <a:rPr lang="en-US" altLang="zh-CN" sz="2400"/>
              <a:t>The wildcard mask tells the router what bits to check.  </a:t>
            </a:r>
          </a:p>
        </p:txBody>
      </p:sp>
      <p:sp>
        <p:nvSpPr>
          <p:cNvPr id="45060" name="Text Box 4">
            <a:extLst>
              <a:ext uri="{FF2B5EF4-FFF2-40B4-BE49-F238E27FC236}">
                <a16:creationId xmlns:a16="http://schemas.microsoft.com/office/drawing/2014/main" id="{89D33FB6-A87E-42AD-8C05-BED6CFA3A00A}"/>
              </a:ext>
            </a:extLst>
          </p:cNvPr>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1500">
                <a:solidFill>
                  <a:srgbClr val="000000"/>
                </a:solidFill>
                <a:latin typeface="Courier New" panose="02070309020205020404" pitchFamily="49" charset="0"/>
              </a:rPr>
              <a:t>Router(config)#</a:t>
            </a:r>
            <a:r>
              <a:rPr lang="en-US" altLang="zh-CN" sz="1500" b="1">
                <a:solidFill>
                  <a:srgbClr val="000000"/>
                </a:solidFill>
                <a:latin typeface="Courier New" panose="02070309020205020404" pitchFamily="49" charset="0"/>
              </a:rPr>
              <a:t>access-list </a:t>
            </a:r>
            <a:r>
              <a:rPr lang="en-US" altLang="zh-CN" sz="1500" i="1">
                <a:solidFill>
                  <a:srgbClr val="000000"/>
                </a:solidFill>
                <a:latin typeface="Courier New" panose="02070309020205020404" pitchFamily="49" charset="0"/>
              </a:rPr>
              <a:t>access-list-number</a:t>
            </a:r>
            <a:r>
              <a:rPr lang="en-US" altLang="zh-CN" sz="1500">
                <a:solidFill>
                  <a:srgbClr val="000000"/>
                </a:solidFill>
                <a:latin typeface="Courier New" panose="02070309020205020404" pitchFamily="49" charset="0"/>
              </a:rPr>
              <a:t> </a:t>
            </a:r>
            <a:r>
              <a:rPr lang="en-US" altLang="zh-CN" sz="1500" b="1">
                <a:solidFill>
                  <a:srgbClr val="000000"/>
                </a:solidFill>
                <a:latin typeface="Courier New" panose="02070309020205020404" pitchFamily="49" charset="0"/>
              </a:rPr>
              <a:t>{permit/deny}</a:t>
            </a:r>
            <a:r>
              <a:rPr lang="en-US" altLang="zh-CN" sz="1500" b="1" i="1">
                <a:solidFill>
                  <a:schemeClr val="tx2"/>
                </a:solidFill>
                <a:latin typeface="Courier New" panose="02070309020205020404" pitchFamily="49" charset="0"/>
              </a:rPr>
              <a:t>{test-conditions}</a:t>
            </a:r>
          </a:p>
        </p:txBody>
      </p:sp>
      <p:sp>
        <p:nvSpPr>
          <p:cNvPr id="45061" name="Rectangle 5">
            <a:extLst>
              <a:ext uri="{FF2B5EF4-FFF2-40B4-BE49-F238E27FC236}">
                <a16:creationId xmlns:a16="http://schemas.microsoft.com/office/drawing/2014/main" id="{E7EE17E4-D8FA-4156-9410-B3ECFDB09532}"/>
              </a:ext>
            </a:extLst>
          </p:cNvPr>
          <p:cNvSpPr>
            <a:spLocks noChangeArrowheads="1"/>
          </p:cNvSpPr>
          <p:nvPr/>
        </p:nvSpPr>
        <p:spPr bwMode="auto">
          <a:xfrm>
            <a:off x="960438" y="5646738"/>
            <a:ext cx="6469062" cy="708025"/>
          </a:xfrm>
          <a:prstGeom prst="rect">
            <a:avLst/>
          </a:prstGeom>
          <a:solidFill>
            <a:schemeClr val="bg1"/>
          </a:solidFill>
          <a:ln w="38100">
            <a:solidFill>
              <a:srgbClr val="000000"/>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000000"/>
                </a:solidFill>
                <a:latin typeface="Tahoma" panose="020B0604030504040204" pitchFamily="34" charset="0"/>
              </a:rPr>
              <a:t>Lab-A(config)#access-list 1 deny  192.5.5.10  0.0.0.0</a:t>
            </a:r>
          </a:p>
        </p:txBody>
      </p:sp>
      <p:sp>
        <p:nvSpPr>
          <p:cNvPr id="45062" name="AutoShape 6">
            <a:extLst>
              <a:ext uri="{FF2B5EF4-FFF2-40B4-BE49-F238E27FC236}">
                <a16:creationId xmlns:a16="http://schemas.microsoft.com/office/drawing/2014/main" id="{260B1AA2-FF68-489E-81A6-3115313124AD}"/>
              </a:ext>
            </a:extLst>
          </p:cNvPr>
          <p:cNvSpPr>
            <a:spLocks/>
          </p:cNvSpPr>
          <p:nvPr/>
        </p:nvSpPr>
        <p:spPr bwMode="auto">
          <a:xfrm rot="5400000">
            <a:off x="5553869" y="5188744"/>
            <a:ext cx="293688" cy="1098550"/>
          </a:xfrm>
          <a:prstGeom prst="leftBrace">
            <a:avLst>
              <a:gd name="adj1" fmla="val 31171"/>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5063" name="Text Box 7">
            <a:extLst>
              <a:ext uri="{FF2B5EF4-FFF2-40B4-BE49-F238E27FC236}">
                <a16:creationId xmlns:a16="http://schemas.microsoft.com/office/drawing/2014/main" id="{EB5D453B-BDFE-48C0-A94B-D2E093709647}"/>
              </a:ext>
            </a:extLst>
          </p:cNvPr>
          <p:cNvSpPr txBox="1">
            <a:spLocks noChangeArrowheads="1"/>
          </p:cNvSpPr>
          <p:nvPr/>
        </p:nvSpPr>
        <p:spPr bwMode="auto">
          <a:xfrm>
            <a:off x="4800600" y="5297488"/>
            <a:ext cx="17367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25000"/>
              </a:lnSpc>
              <a:spcBef>
                <a:spcPct val="50000"/>
              </a:spcBef>
            </a:pPr>
            <a:r>
              <a:rPr lang="en-US" altLang="zh-CN" b="1">
                <a:solidFill>
                  <a:schemeClr val="tx2"/>
                </a:solidFill>
                <a:latin typeface="Tahoma" panose="020B0604030504040204" pitchFamily="34" charset="0"/>
              </a:rPr>
              <a:t>ip mask</a:t>
            </a:r>
          </a:p>
        </p:txBody>
      </p:sp>
      <p:sp>
        <p:nvSpPr>
          <p:cNvPr id="45064" name="AutoShape 8">
            <a:extLst>
              <a:ext uri="{FF2B5EF4-FFF2-40B4-BE49-F238E27FC236}">
                <a16:creationId xmlns:a16="http://schemas.microsoft.com/office/drawing/2014/main" id="{E7ECBF2D-865D-4C08-B7C8-075CCFB0C9B2}"/>
              </a:ext>
            </a:extLst>
          </p:cNvPr>
          <p:cNvSpPr>
            <a:spLocks/>
          </p:cNvSpPr>
          <p:nvPr/>
        </p:nvSpPr>
        <p:spPr bwMode="auto">
          <a:xfrm rot="5400000">
            <a:off x="6716713" y="5348287"/>
            <a:ext cx="293688" cy="779463"/>
          </a:xfrm>
          <a:prstGeom prst="leftBrace">
            <a:avLst>
              <a:gd name="adj1" fmla="val 22117"/>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5065" name="Text Box 9">
            <a:extLst>
              <a:ext uri="{FF2B5EF4-FFF2-40B4-BE49-F238E27FC236}">
                <a16:creationId xmlns:a16="http://schemas.microsoft.com/office/drawing/2014/main" id="{0A655F20-8F93-4CFA-9DC6-076970D142DA}"/>
              </a:ext>
            </a:extLst>
          </p:cNvPr>
          <p:cNvSpPr txBox="1">
            <a:spLocks noChangeArrowheads="1"/>
          </p:cNvSpPr>
          <p:nvPr/>
        </p:nvSpPr>
        <p:spPr bwMode="auto">
          <a:xfrm>
            <a:off x="5989638" y="5186363"/>
            <a:ext cx="173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25000"/>
              </a:lnSpc>
              <a:spcBef>
                <a:spcPct val="50000"/>
              </a:spcBef>
            </a:pPr>
            <a:r>
              <a:rPr lang="en-US" altLang="zh-CN" b="1">
                <a:solidFill>
                  <a:schemeClr val="tx2"/>
                </a:solidFill>
                <a:latin typeface="Tahoma" panose="020B0604030504040204" pitchFamily="34" charset="0"/>
              </a:rPr>
              <a:t>wildcard</a:t>
            </a:r>
          </a:p>
          <a:p>
            <a:pPr algn="ctr" eaLnBrk="1" hangingPunct="1">
              <a:lnSpc>
                <a:spcPct val="25000"/>
              </a:lnSpc>
              <a:spcBef>
                <a:spcPct val="50000"/>
              </a:spcBef>
            </a:pPr>
            <a:r>
              <a:rPr lang="en-US" altLang="zh-CN" b="1">
                <a:solidFill>
                  <a:schemeClr val="tx2"/>
                </a:solidFill>
                <a:latin typeface="Tahoma" panose="020B0604030504040204" pitchFamily="34" charset="0"/>
              </a:rPr>
              <a:t>mask</a:t>
            </a: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4B1D704-9BFF-4EC9-BE85-42EBB1EBC60C}"/>
              </a:ext>
            </a:extLst>
          </p:cNvPr>
          <p:cNvSpPr>
            <a:spLocks noChangeArrowheads="1"/>
          </p:cNvSpPr>
          <p:nvPr/>
        </p:nvSpPr>
        <p:spPr bwMode="auto">
          <a:xfrm>
            <a:off x="100013" y="2000250"/>
            <a:ext cx="8824912" cy="2165350"/>
          </a:xfrm>
          <a:prstGeom prst="rect">
            <a:avLst/>
          </a:prstGeom>
          <a:solidFill>
            <a:srgbClr val="FFFF99"/>
          </a:solidFill>
          <a:ln w="9525">
            <a:solidFill>
              <a:schemeClr val="tx1"/>
            </a:solidFill>
            <a:prstDash val="dash"/>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63" name="Rectangle 3">
            <a:extLst>
              <a:ext uri="{FF2B5EF4-FFF2-40B4-BE49-F238E27FC236}">
                <a16:creationId xmlns:a16="http://schemas.microsoft.com/office/drawing/2014/main" id="{6E3D65E3-57FB-41DF-909D-5589B29BD6C5}"/>
              </a:ext>
            </a:extLst>
          </p:cNvPr>
          <p:cNvSpPr>
            <a:spLocks noGrp="1" noChangeArrowheads="1"/>
          </p:cNvSpPr>
          <p:nvPr>
            <p:ph type="title"/>
          </p:nvPr>
        </p:nvSpPr>
        <p:spPr>
          <a:xfrm>
            <a:off x="468313" y="692150"/>
            <a:ext cx="6856412" cy="768350"/>
          </a:xfrm>
        </p:spPr>
        <p:txBody>
          <a:bodyPr/>
          <a:lstStyle/>
          <a:p>
            <a:pPr eaLnBrk="1" hangingPunct="1"/>
            <a:r>
              <a:rPr lang="zh-CN" altLang="en-US" sz="3400"/>
              <a:t>被动攻击和主动攻击 </a:t>
            </a:r>
          </a:p>
        </p:txBody>
      </p:sp>
      <p:sp>
        <p:nvSpPr>
          <p:cNvPr id="15364" name="Rectangle 4">
            <a:extLst>
              <a:ext uri="{FF2B5EF4-FFF2-40B4-BE49-F238E27FC236}">
                <a16:creationId xmlns:a16="http://schemas.microsoft.com/office/drawing/2014/main" id="{715B7BD4-930D-4C98-BB88-57DBE37A3B3A}"/>
              </a:ext>
            </a:extLst>
          </p:cNvPr>
          <p:cNvSpPr>
            <a:spLocks noChangeArrowheads="1"/>
          </p:cNvSpPr>
          <p:nvPr/>
        </p:nvSpPr>
        <p:spPr bwMode="auto">
          <a:xfrm>
            <a:off x="2374900" y="3673475"/>
            <a:ext cx="6540500" cy="487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65" name="Line 5">
            <a:extLst>
              <a:ext uri="{FF2B5EF4-FFF2-40B4-BE49-F238E27FC236}">
                <a16:creationId xmlns:a16="http://schemas.microsoft.com/office/drawing/2014/main" id="{03124D28-5CA1-4152-B7FD-08BA2BA4798A}"/>
              </a:ext>
            </a:extLst>
          </p:cNvPr>
          <p:cNvSpPr>
            <a:spLocks noChangeShapeType="1"/>
          </p:cNvSpPr>
          <p:nvPr/>
        </p:nvSpPr>
        <p:spPr bwMode="auto">
          <a:xfrm>
            <a:off x="2838450" y="2751138"/>
            <a:ext cx="484188"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66" name="Oval 6">
            <a:extLst>
              <a:ext uri="{FF2B5EF4-FFF2-40B4-BE49-F238E27FC236}">
                <a16:creationId xmlns:a16="http://schemas.microsoft.com/office/drawing/2014/main" id="{E977A048-4F16-4054-96E4-258E0D892384}"/>
              </a:ext>
            </a:extLst>
          </p:cNvPr>
          <p:cNvSpPr>
            <a:spLocks noChangeArrowheads="1"/>
          </p:cNvSpPr>
          <p:nvPr/>
        </p:nvSpPr>
        <p:spPr bwMode="auto">
          <a:xfrm>
            <a:off x="2600325" y="26114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67" name="Oval 7">
            <a:extLst>
              <a:ext uri="{FF2B5EF4-FFF2-40B4-BE49-F238E27FC236}">
                <a16:creationId xmlns:a16="http://schemas.microsoft.com/office/drawing/2014/main" id="{5490D2D3-9C15-42F3-8C69-230BFAEDB86C}"/>
              </a:ext>
            </a:extLst>
          </p:cNvPr>
          <p:cNvSpPr>
            <a:spLocks noChangeArrowheads="1"/>
          </p:cNvSpPr>
          <p:nvPr/>
        </p:nvSpPr>
        <p:spPr bwMode="auto">
          <a:xfrm>
            <a:off x="3963988" y="26114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68" name="Line 8">
            <a:extLst>
              <a:ext uri="{FF2B5EF4-FFF2-40B4-BE49-F238E27FC236}">
                <a16:creationId xmlns:a16="http://schemas.microsoft.com/office/drawing/2014/main" id="{775162BB-9024-4D15-8DB6-CB59BDE48596}"/>
              </a:ext>
            </a:extLst>
          </p:cNvPr>
          <p:cNvSpPr>
            <a:spLocks noChangeShapeType="1"/>
          </p:cNvSpPr>
          <p:nvPr/>
        </p:nvSpPr>
        <p:spPr bwMode="auto">
          <a:xfrm>
            <a:off x="3362325" y="2433638"/>
            <a:ext cx="0" cy="606425"/>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69" name="Oval 9">
            <a:extLst>
              <a:ext uri="{FF2B5EF4-FFF2-40B4-BE49-F238E27FC236}">
                <a16:creationId xmlns:a16="http://schemas.microsoft.com/office/drawing/2014/main" id="{FD906BF8-BCF6-4580-9901-C79BF86221A7}"/>
              </a:ext>
            </a:extLst>
          </p:cNvPr>
          <p:cNvSpPr>
            <a:spLocks noChangeArrowheads="1"/>
          </p:cNvSpPr>
          <p:nvPr/>
        </p:nvSpPr>
        <p:spPr bwMode="auto">
          <a:xfrm>
            <a:off x="384175" y="26114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70" name="Oval 10">
            <a:extLst>
              <a:ext uri="{FF2B5EF4-FFF2-40B4-BE49-F238E27FC236}">
                <a16:creationId xmlns:a16="http://schemas.microsoft.com/office/drawing/2014/main" id="{FB8CADDF-1ACC-47E4-BC1C-22246AD65B77}"/>
              </a:ext>
            </a:extLst>
          </p:cNvPr>
          <p:cNvSpPr>
            <a:spLocks noChangeArrowheads="1"/>
          </p:cNvSpPr>
          <p:nvPr/>
        </p:nvSpPr>
        <p:spPr bwMode="auto">
          <a:xfrm>
            <a:off x="1749425" y="26114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71" name="Line 11">
            <a:extLst>
              <a:ext uri="{FF2B5EF4-FFF2-40B4-BE49-F238E27FC236}">
                <a16:creationId xmlns:a16="http://schemas.microsoft.com/office/drawing/2014/main" id="{6E9E327A-F898-4ECD-8BA4-9A92CF58FD88}"/>
              </a:ext>
            </a:extLst>
          </p:cNvPr>
          <p:cNvSpPr>
            <a:spLocks noChangeShapeType="1"/>
          </p:cNvSpPr>
          <p:nvPr/>
        </p:nvSpPr>
        <p:spPr bwMode="auto">
          <a:xfrm>
            <a:off x="647700" y="2751138"/>
            <a:ext cx="1101725"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2" name="Arc 12">
            <a:extLst>
              <a:ext uri="{FF2B5EF4-FFF2-40B4-BE49-F238E27FC236}">
                <a16:creationId xmlns:a16="http://schemas.microsoft.com/office/drawing/2014/main" id="{4F43CCE7-372F-46FF-969F-287C9FBDC6D2}"/>
              </a:ext>
            </a:extLst>
          </p:cNvPr>
          <p:cNvSpPr>
            <a:spLocks/>
          </p:cNvSpPr>
          <p:nvPr/>
        </p:nvSpPr>
        <p:spPr bwMode="auto">
          <a:xfrm>
            <a:off x="647700" y="2751138"/>
            <a:ext cx="568325" cy="395287"/>
          </a:xfrm>
          <a:custGeom>
            <a:avLst/>
            <a:gdLst>
              <a:gd name="T0" fmla="*/ 2147483647 w 21600"/>
              <a:gd name="T1" fmla="*/ 0 h 19891"/>
              <a:gd name="T2" fmla="*/ 2147483647 w 21600"/>
              <a:gd name="T3" fmla="*/ 2147483647 h 19891"/>
              <a:gd name="T4" fmla="*/ 0 w 21600"/>
              <a:gd name="T5" fmla="*/ 2147483647 h 19891"/>
              <a:gd name="T6" fmla="*/ 0 60000 65536"/>
              <a:gd name="T7" fmla="*/ 0 60000 65536"/>
              <a:gd name="T8" fmla="*/ 0 60000 65536"/>
              <a:gd name="T9" fmla="*/ 0 w 21600"/>
              <a:gd name="T10" fmla="*/ 0 h 19891"/>
              <a:gd name="T11" fmla="*/ 21600 w 21600"/>
              <a:gd name="T12" fmla="*/ 19891 h 19891"/>
            </a:gdLst>
            <a:ahLst/>
            <a:cxnLst>
              <a:cxn ang="T6">
                <a:pos x="T0" y="T1"/>
              </a:cxn>
              <a:cxn ang="T7">
                <a:pos x="T2" y="T3"/>
              </a:cxn>
              <a:cxn ang="T8">
                <a:pos x="T4" y="T5"/>
              </a:cxn>
            </a:cxnLst>
            <a:rect l="T9" t="T10" r="T11" b="T12"/>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chemeClr val="hlink"/>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3" name="Oval 13">
            <a:extLst>
              <a:ext uri="{FF2B5EF4-FFF2-40B4-BE49-F238E27FC236}">
                <a16:creationId xmlns:a16="http://schemas.microsoft.com/office/drawing/2014/main" id="{C9125931-6CE0-47D4-8999-F22AA5036AC6}"/>
              </a:ext>
            </a:extLst>
          </p:cNvPr>
          <p:cNvSpPr>
            <a:spLocks noChangeArrowheads="1"/>
          </p:cNvSpPr>
          <p:nvPr/>
        </p:nvSpPr>
        <p:spPr bwMode="auto">
          <a:xfrm>
            <a:off x="1046163" y="3165475"/>
            <a:ext cx="393700" cy="231775"/>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74" name="Text Box 14">
            <a:extLst>
              <a:ext uri="{FF2B5EF4-FFF2-40B4-BE49-F238E27FC236}">
                <a16:creationId xmlns:a16="http://schemas.microsoft.com/office/drawing/2014/main" id="{95412C8A-8962-4E5E-9A1A-77D7AF722CBE}"/>
              </a:ext>
            </a:extLst>
          </p:cNvPr>
          <p:cNvSpPr txBox="1">
            <a:spLocks noChangeArrowheads="1"/>
          </p:cNvSpPr>
          <p:nvPr/>
        </p:nvSpPr>
        <p:spPr bwMode="auto">
          <a:xfrm>
            <a:off x="1439863" y="3124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截获</a:t>
            </a:r>
          </a:p>
        </p:txBody>
      </p:sp>
      <p:sp>
        <p:nvSpPr>
          <p:cNvPr id="15375" name="Oval 15">
            <a:extLst>
              <a:ext uri="{FF2B5EF4-FFF2-40B4-BE49-F238E27FC236}">
                <a16:creationId xmlns:a16="http://schemas.microsoft.com/office/drawing/2014/main" id="{3F24E35B-C1FB-4DD8-88FC-4140DAFEE909}"/>
              </a:ext>
            </a:extLst>
          </p:cNvPr>
          <p:cNvSpPr>
            <a:spLocks noChangeArrowheads="1"/>
          </p:cNvSpPr>
          <p:nvPr/>
        </p:nvSpPr>
        <p:spPr bwMode="auto">
          <a:xfrm>
            <a:off x="4800600"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76" name="Oval 16">
            <a:extLst>
              <a:ext uri="{FF2B5EF4-FFF2-40B4-BE49-F238E27FC236}">
                <a16:creationId xmlns:a16="http://schemas.microsoft.com/office/drawing/2014/main" id="{A2DF5A37-E7D2-4550-8DEE-9650158FA8DF}"/>
              </a:ext>
            </a:extLst>
          </p:cNvPr>
          <p:cNvSpPr>
            <a:spLocks noChangeArrowheads="1"/>
          </p:cNvSpPr>
          <p:nvPr/>
        </p:nvSpPr>
        <p:spPr bwMode="auto">
          <a:xfrm>
            <a:off x="6165850" y="2606675"/>
            <a:ext cx="265113"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77" name="Arc 17">
            <a:extLst>
              <a:ext uri="{FF2B5EF4-FFF2-40B4-BE49-F238E27FC236}">
                <a16:creationId xmlns:a16="http://schemas.microsoft.com/office/drawing/2014/main" id="{FDFBD984-8D2C-44C1-97DB-75DE86B39D11}"/>
              </a:ext>
            </a:extLst>
          </p:cNvPr>
          <p:cNvSpPr>
            <a:spLocks/>
          </p:cNvSpPr>
          <p:nvPr/>
        </p:nvSpPr>
        <p:spPr bwMode="auto">
          <a:xfrm>
            <a:off x="5064125" y="2730500"/>
            <a:ext cx="569913" cy="4302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8" name="Oval 18">
            <a:extLst>
              <a:ext uri="{FF2B5EF4-FFF2-40B4-BE49-F238E27FC236}">
                <a16:creationId xmlns:a16="http://schemas.microsoft.com/office/drawing/2014/main" id="{D54E4FD7-CCCE-4909-AD99-E5630A132BE5}"/>
              </a:ext>
            </a:extLst>
          </p:cNvPr>
          <p:cNvSpPr>
            <a:spLocks noChangeArrowheads="1"/>
          </p:cNvSpPr>
          <p:nvPr/>
        </p:nvSpPr>
        <p:spPr bwMode="auto">
          <a:xfrm>
            <a:off x="5462588" y="3160713"/>
            <a:ext cx="395287" cy="230187"/>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79" name="Arc 19">
            <a:extLst>
              <a:ext uri="{FF2B5EF4-FFF2-40B4-BE49-F238E27FC236}">
                <a16:creationId xmlns:a16="http://schemas.microsoft.com/office/drawing/2014/main" id="{A6046869-CB46-491B-9E58-97614A929CE3}"/>
              </a:ext>
            </a:extLst>
          </p:cNvPr>
          <p:cNvSpPr>
            <a:spLocks/>
          </p:cNvSpPr>
          <p:nvPr/>
        </p:nvSpPr>
        <p:spPr bwMode="auto">
          <a:xfrm flipH="1">
            <a:off x="5681663" y="2743200"/>
            <a:ext cx="484187" cy="428625"/>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80" name="Text Box 20">
            <a:extLst>
              <a:ext uri="{FF2B5EF4-FFF2-40B4-BE49-F238E27FC236}">
                <a16:creationId xmlns:a16="http://schemas.microsoft.com/office/drawing/2014/main" id="{640510A5-023D-4524-A544-EBBC95F1C568}"/>
              </a:ext>
            </a:extLst>
          </p:cNvPr>
          <p:cNvSpPr txBox="1">
            <a:spLocks noChangeArrowheads="1"/>
          </p:cNvSpPr>
          <p:nvPr/>
        </p:nvSpPr>
        <p:spPr bwMode="auto">
          <a:xfrm>
            <a:off x="5857875" y="31178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篡改</a:t>
            </a:r>
          </a:p>
        </p:txBody>
      </p:sp>
      <p:sp>
        <p:nvSpPr>
          <p:cNvPr id="15381" name="Oval 21">
            <a:extLst>
              <a:ext uri="{FF2B5EF4-FFF2-40B4-BE49-F238E27FC236}">
                <a16:creationId xmlns:a16="http://schemas.microsoft.com/office/drawing/2014/main" id="{EA80A23F-F85C-4A96-B627-75348E97E483}"/>
              </a:ext>
            </a:extLst>
          </p:cNvPr>
          <p:cNvSpPr>
            <a:spLocks noChangeArrowheads="1"/>
          </p:cNvSpPr>
          <p:nvPr/>
        </p:nvSpPr>
        <p:spPr bwMode="auto">
          <a:xfrm>
            <a:off x="7050088"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82" name="Arc 22">
            <a:extLst>
              <a:ext uri="{FF2B5EF4-FFF2-40B4-BE49-F238E27FC236}">
                <a16:creationId xmlns:a16="http://schemas.microsoft.com/office/drawing/2014/main" id="{22A31058-1C31-4F3F-8A97-30EF6461384F}"/>
              </a:ext>
            </a:extLst>
          </p:cNvPr>
          <p:cNvSpPr>
            <a:spLocks/>
          </p:cNvSpPr>
          <p:nvPr/>
        </p:nvSpPr>
        <p:spPr bwMode="auto">
          <a:xfrm flipH="1">
            <a:off x="7950200" y="2744788"/>
            <a:ext cx="484188" cy="450850"/>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83" name="Text Box 23">
            <a:extLst>
              <a:ext uri="{FF2B5EF4-FFF2-40B4-BE49-F238E27FC236}">
                <a16:creationId xmlns:a16="http://schemas.microsoft.com/office/drawing/2014/main" id="{BFED6653-6505-4B13-A77C-B4C1B92B7BFF}"/>
              </a:ext>
            </a:extLst>
          </p:cNvPr>
          <p:cNvSpPr txBox="1">
            <a:spLocks noChangeArrowheads="1"/>
          </p:cNvSpPr>
          <p:nvPr/>
        </p:nvSpPr>
        <p:spPr bwMode="auto">
          <a:xfrm>
            <a:off x="8124825" y="31178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伪造</a:t>
            </a:r>
          </a:p>
        </p:txBody>
      </p:sp>
      <p:sp>
        <p:nvSpPr>
          <p:cNvPr id="15384" name="Oval 24">
            <a:extLst>
              <a:ext uri="{FF2B5EF4-FFF2-40B4-BE49-F238E27FC236}">
                <a16:creationId xmlns:a16="http://schemas.microsoft.com/office/drawing/2014/main" id="{1CC21DC5-45E0-47CD-8AE5-DE1FE094DAD4}"/>
              </a:ext>
            </a:extLst>
          </p:cNvPr>
          <p:cNvSpPr>
            <a:spLocks noChangeArrowheads="1"/>
          </p:cNvSpPr>
          <p:nvPr/>
        </p:nvSpPr>
        <p:spPr bwMode="auto">
          <a:xfrm>
            <a:off x="8415338"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85" name="Oval 25">
            <a:extLst>
              <a:ext uri="{FF2B5EF4-FFF2-40B4-BE49-F238E27FC236}">
                <a16:creationId xmlns:a16="http://schemas.microsoft.com/office/drawing/2014/main" id="{4FA359FA-3070-419A-99A4-8948DEBB1529}"/>
              </a:ext>
            </a:extLst>
          </p:cNvPr>
          <p:cNvSpPr>
            <a:spLocks noChangeArrowheads="1"/>
          </p:cNvSpPr>
          <p:nvPr/>
        </p:nvSpPr>
        <p:spPr bwMode="auto">
          <a:xfrm>
            <a:off x="7731125" y="3165475"/>
            <a:ext cx="393700" cy="228600"/>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5386" name="Text Box 26">
            <a:extLst>
              <a:ext uri="{FF2B5EF4-FFF2-40B4-BE49-F238E27FC236}">
                <a16:creationId xmlns:a16="http://schemas.microsoft.com/office/drawing/2014/main" id="{28102625-14CE-444A-973F-99AA7C200605}"/>
              </a:ext>
            </a:extLst>
          </p:cNvPr>
          <p:cNvSpPr txBox="1">
            <a:spLocks noChangeArrowheads="1"/>
          </p:cNvSpPr>
          <p:nvPr/>
        </p:nvSpPr>
        <p:spPr bwMode="auto">
          <a:xfrm>
            <a:off x="3001963" y="31130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中断</a:t>
            </a:r>
          </a:p>
        </p:txBody>
      </p:sp>
      <p:sp>
        <p:nvSpPr>
          <p:cNvPr id="15387" name="Text Box 27">
            <a:extLst>
              <a:ext uri="{FF2B5EF4-FFF2-40B4-BE49-F238E27FC236}">
                <a16:creationId xmlns:a16="http://schemas.microsoft.com/office/drawing/2014/main" id="{1B150199-7200-47EB-BC13-25E82602F6E7}"/>
              </a:ext>
            </a:extLst>
          </p:cNvPr>
          <p:cNvSpPr txBox="1">
            <a:spLocks noChangeArrowheads="1"/>
          </p:cNvSpPr>
          <p:nvPr/>
        </p:nvSpPr>
        <p:spPr bwMode="auto">
          <a:xfrm>
            <a:off x="547688" y="36766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被动攻击</a:t>
            </a:r>
          </a:p>
        </p:txBody>
      </p:sp>
      <p:sp>
        <p:nvSpPr>
          <p:cNvPr id="15388" name="Text Box 28">
            <a:extLst>
              <a:ext uri="{FF2B5EF4-FFF2-40B4-BE49-F238E27FC236}">
                <a16:creationId xmlns:a16="http://schemas.microsoft.com/office/drawing/2014/main" id="{E28761AF-1858-4313-8CD3-3EEA47533AA2}"/>
              </a:ext>
            </a:extLst>
          </p:cNvPr>
          <p:cNvSpPr txBox="1">
            <a:spLocks noChangeArrowheads="1"/>
          </p:cNvSpPr>
          <p:nvPr/>
        </p:nvSpPr>
        <p:spPr bwMode="auto">
          <a:xfrm>
            <a:off x="4824413" y="3678238"/>
            <a:ext cx="16192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主  动  攻  击</a:t>
            </a:r>
          </a:p>
        </p:txBody>
      </p:sp>
      <p:sp>
        <p:nvSpPr>
          <p:cNvPr id="15389" name="Text Box 29">
            <a:extLst>
              <a:ext uri="{FF2B5EF4-FFF2-40B4-BE49-F238E27FC236}">
                <a16:creationId xmlns:a16="http://schemas.microsoft.com/office/drawing/2014/main" id="{433C8CE0-EA39-42FE-A511-9F009A56F1C4}"/>
              </a:ext>
            </a:extLst>
          </p:cNvPr>
          <p:cNvSpPr txBox="1">
            <a:spLocks noChangeArrowheads="1"/>
          </p:cNvSpPr>
          <p:nvPr/>
        </p:nvSpPr>
        <p:spPr bwMode="auto">
          <a:xfrm>
            <a:off x="8067675"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目的站</a:t>
            </a:r>
          </a:p>
        </p:txBody>
      </p:sp>
      <p:sp>
        <p:nvSpPr>
          <p:cNvPr id="15390" name="Text Box 30">
            <a:extLst>
              <a:ext uri="{FF2B5EF4-FFF2-40B4-BE49-F238E27FC236}">
                <a16:creationId xmlns:a16="http://schemas.microsoft.com/office/drawing/2014/main" id="{96ACF43F-5BF6-4198-9EDE-63766BD76190}"/>
              </a:ext>
            </a:extLst>
          </p:cNvPr>
          <p:cNvSpPr txBox="1">
            <a:spLocks noChangeArrowheads="1"/>
          </p:cNvSpPr>
          <p:nvPr/>
        </p:nvSpPr>
        <p:spPr bwMode="auto">
          <a:xfrm>
            <a:off x="6842125"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源站</a:t>
            </a:r>
          </a:p>
        </p:txBody>
      </p:sp>
      <p:sp>
        <p:nvSpPr>
          <p:cNvPr id="15391" name="Text Box 31">
            <a:extLst>
              <a:ext uri="{FF2B5EF4-FFF2-40B4-BE49-F238E27FC236}">
                <a16:creationId xmlns:a16="http://schemas.microsoft.com/office/drawing/2014/main" id="{2E33A695-69C0-4E75-9CCF-880ACE5957E4}"/>
              </a:ext>
            </a:extLst>
          </p:cNvPr>
          <p:cNvSpPr txBox="1">
            <a:spLocks noChangeArrowheads="1"/>
          </p:cNvSpPr>
          <p:nvPr/>
        </p:nvSpPr>
        <p:spPr bwMode="auto">
          <a:xfrm>
            <a:off x="4714875"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源站</a:t>
            </a:r>
          </a:p>
        </p:txBody>
      </p:sp>
      <p:sp>
        <p:nvSpPr>
          <p:cNvPr id="15392" name="Text Box 32">
            <a:extLst>
              <a:ext uri="{FF2B5EF4-FFF2-40B4-BE49-F238E27FC236}">
                <a16:creationId xmlns:a16="http://schemas.microsoft.com/office/drawing/2014/main" id="{2606A483-620F-4F04-9119-6E7C26DE7F94}"/>
              </a:ext>
            </a:extLst>
          </p:cNvPr>
          <p:cNvSpPr txBox="1">
            <a:spLocks noChangeArrowheads="1"/>
          </p:cNvSpPr>
          <p:nvPr/>
        </p:nvSpPr>
        <p:spPr bwMode="auto">
          <a:xfrm>
            <a:off x="2506663"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源站</a:t>
            </a:r>
          </a:p>
        </p:txBody>
      </p:sp>
      <p:sp>
        <p:nvSpPr>
          <p:cNvPr id="15393" name="Text Box 33">
            <a:extLst>
              <a:ext uri="{FF2B5EF4-FFF2-40B4-BE49-F238E27FC236}">
                <a16:creationId xmlns:a16="http://schemas.microsoft.com/office/drawing/2014/main" id="{54418019-F7B1-4ECE-901B-7BFBC838DC4B}"/>
              </a:ext>
            </a:extLst>
          </p:cNvPr>
          <p:cNvSpPr txBox="1">
            <a:spLocks noChangeArrowheads="1"/>
          </p:cNvSpPr>
          <p:nvPr/>
        </p:nvSpPr>
        <p:spPr bwMode="auto">
          <a:xfrm>
            <a:off x="215900"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源站</a:t>
            </a:r>
          </a:p>
        </p:txBody>
      </p:sp>
      <p:sp>
        <p:nvSpPr>
          <p:cNvPr id="15394" name="Text Box 34">
            <a:extLst>
              <a:ext uri="{FF2B5EF4-FFF2-40B4-BE49-F238E27FC236}">
                <a16:creationId xmlns:a16="http://schemas.microsoft.com/office/drawing/2014/main" id="{7DC881D1-7BEC-43BE-B53E-E2D90760E5D7}"/>
              </a:ext>
            </a:extLst>
          </p:cNvPr>
          <p:cNvSpPr txBox="1">
            <a:spLocks noChangeArrowheads="1"/>
          </p:cNvSpPr>
          <p:nvPr/>
        </p:nvSpPr>
        <p:spPr bwMode="auto">
          <a:xfrm>
            <a:off x="5859463"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目的站</a:t>
            </a:r>
          </a:p>
        </p:txBody>
      </p:sp>
      <p:sp>
        <p:nvSpPr>
          <p:cNvPr id="15395" name="Text Box 35">
            <a:extLst>
              <a:ext uri="{FF2B5EF4-FFF2-40B4-BE49-F238E27FC236}">
                <a16:creationId xmlns:a16="http://schemas.microsoft.com/office/drawing/2014/main" id="{21F6BABB-CC75-4366-A131-A783C34D035B}"/>
              </a:ext>
            </a:extLst>
          </p:cNvPr>
          <p:cNvSpPr txBox="1">
            <a:spLocks noChangeArrowheads="1"/>
          </p:cNvSpPr>
          <p:nvPr/>
        </p:nvSpPr>
        <p:spPr bwMode="auto">
          <a:xfrm>
            <a:off x="3651250"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目的站</a:t>
            </a:r>
          </a:p>
        </p:txBody>
      </p:sp>
      <p:sp>
        <p:nvSpPr>
          <p:cNvPr id="15396" name="Text Box 36">
            <a:extLst>
              <a:ext uri="{FF2B5EF4-FFF2-40B4-BE49-F238E27FC236}">
                <a16:creationId xmlns:a16="http://schemas.microsoft.com/office/drawing/2014/main" id="{F6DB9DE4-DD60-4564-B79E-4CDE371733AD}"/>
              </a:ext>
            </a:extLst>
          </p:cNvPr>
          <p:cNvSpPr txBox="1">
            <a:spLocks noChangeArrowheads="1"/>
          </p:cNvSpPr>
          <p:nvPr/>
        </p:nvSpPr>
        <p:spPr bwMode="auto">
          <a:xfrm>
            <a:off x="1443038"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000">
                <a:solidFill>
                  <a:srgbClr val="333399"/>
                </a:solidFill>
                <a:latin typeface="Arial" panose="020B0604020202020204" pitchFamily="34" charset="0"/>
                <a:ea typeface="黑体" panose="02010609060101010101" pitchFamily="49" charset="-122"/>
              </a:rPr>
              <a:t>目的站</a:t>
            </a:r>
          </a:p>
        </p:txBody>
      </p:sp>
      <p:sp>
        <p:nvSpPr>
          <p:cNvPr id="15397" name="Line 37">
            <a:extLst>
              <a:ext uri="{FF2B5EF4-FFF2-40B4-BE49-F238E27FC236}">
                <a16:creationId xmlns:a16="http://schemas.microsoft.com/office/drawing/2014/main" id="{D0901558-F5E7-49B7-B6B8-4BFDA21988F0}"/>
              </a:ext>
            </a:extLst>
          </p:cNvPr>
          <p:cNvSpPr>
            <a:spLocks noChangeShapeType="1"/>
          </p:cNvSpPr>
          <p:nvPr/>
        </p:nvSpPr>
        <p:spPr bwMode="auto">
          <a:xfrm>
            <a:off x="100013" y="3646488"/>
            <a:ext cx="88249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8" name="Line 38">
            <a:extLst>
              <a:ext uri="{FF2B5EF4-FFF2-40B4-BE49-F238E27FC236}">
                <a16:creationId xmlns:a16="http://schemas.microsoft.com/office/drawing/2014/main" id="{5F4D7E7D-60AD-4083-B43D-45698D5D4641}"/>
              </a:ext>
            </a:extLst>
          </p:cNvPr>
          <p:cNvSpPr>
            <a:spLocks noChangeShapeType="1"/>
          </p:cNvSpPr>
          <p:nvPr/>
        </p:nvSpPr>
        <p:spPr bwMode="auto">
          <a:xfrm>
            <a:off x="2374900" y="2000250"/>
            <a:ext cx="0" cy="21653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9" name="Line 39">
            <a:extLst>
              <a:ext uri="{FF2B5EF4-FFF2-40B4-BE49-F238E27FC236}">
                <a16:creationId xmlns:a16="http://schemas.microsoft.com/office/drawing/2014/main" id="{9935D3D4-5A75-469E-8376-593FAAD2551D}"/>
              </a:ext>
            </a:extLst>
          </p:cNvPr>
          <p:cNvSpPr>
            <a:spLocks noChangeShapeType="1"/>
          </p:cNvSpPr>
          <p:nvPr/>
        </p:nvSpPr>
        <p:spPr bwMode="auto">
          <a:xfrm>
            <a:off x="4557713" y="20002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00" name="Line 40">
            <a:extLst>
              <a:ext uri="{FF2B5EF4-FFF2-40B4-BE49-F238E27FC236}">
                <a16:creationId xmlns:a16="http://schemas.microsoft.com/office/drawing/2014/main" id="{C756D43B-8700-442D-BC9F-D1164261CC09}"/>
              </a:ext>
            </a:extLst>
          </p:cNvPr>
          <p:cNvSpPr>
            <a:spLocks noChangeShapeType="1"/>
          </p:cNvSpPr>
          <p:nvPr/>
        </p:nvSpPr>
        <p:spPr bwMode="auto">
          <a:xfrm>
            <a:off x="6832600" y="20002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矩形 40">
            <a:extLst>
              <a:ext uri="{FF2B5EF4-FFF2-40B4-BE49-F238E27FC236}">
                <a16:creationId xmlns:a16="http://schemas.microsoft.com/office/drawing/2014/main" id="{63A9B8DB-C1A6-4B9D-BBEF-60D53E24EF42}"/>
              </a:ext>
            </a:extLst>
          </p:cNvPr>
          <p:cNvSpPr/>
          <p:nvPr/>
        </p:nvSpPr>
        <p:spPr>
          <a:xfrm>
            <a:off x="214313" y="4429125"/>
            <a:ext cx="8929687" cy="1816100"/>
          </a:xfrm>
          <a:prstGeom prst="rect">
            <a:avLst/>
          </a:prstGeom>
        </p:spPr>
        <p:txBody>
          <a:bodyPr>
            <a:spAutoFit/>
          </a:bodyPr>
          <a:lstStyle/>
          <a:p>
            <a:pPr>
              <a:lnSpc>
                <a:spcPct val="200000"/>
              </a:lnSpc>
              <a:buClr>
                <a:schemeClr val="accent6"/>
              </a:buClr>
              <a:buFont typeface="Wingdings" pitchFamily="2" charset="2"/>
              <a:buChar char="p"/>
              <a:defRPr/>
            </a:pPr>
            <a:r>
              <a:rPr lang="zh-CN" altLang="en-US" sz="2800" dirty="0"/>
              <a:t> 截获信息的攻击称为</a:t>
            </a:r>
            <a:r>
              <a:rPr lang="zh-CN" altLang="en-US" sz="2800" dirty="0">
                <a:solidFill>
                  <a:schemeClr val="hlink"/>
                </a:solidFill>
              </a:rPr>
              <a:t>被动攻击</a:t>
            </a:r>
            <a:endParaRPr lang="en-US" altLang="zh-CN" sz="2800" dirty="0"/>
          </a:p>
          <a:p>
            <a:pPr>
              <a:lnSpc>
                <a:spcPct val="200000"/>
              </a:lnSpc>
              <a:buClr>
                <a:schemeClr val="accent6"/>
              </a:buClr>
              <a:buFont typeface="Wingdings" pitchFamily="2" charset="2"/>
              <a:buChar char="p"/>
              <a:defRPr/>
            </a:pPr>
            <a:r>
              <a:rPr lang="zh-CN" altLang="en-US" sz="2800" dirty="0"/>
              <a:t> 更改信息和拒绝用户使用资源的攻击称为</a:t>
            </a:r>
            <a:r>
              <a:rPr lang="zh-CN" altLang="en-US" sz="2800" dirty="0">
                <a:solidFill>
                  <a:schemeClr val="hlink"/>
                </a:solidFill>
              </a:rPr>
              <a:t>主动攻击</a:t>
            </a:r>
            <a:r>
              <a:rPr lang="zh-CN" altLang="en-US" sz="2800" dirty="0"/>
              <a:t>。</a:t>
            </a: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4319A9A-79AD-4ABF-8789-68E4E715D9BA}"/>
              </a:ext>
            </a:extLst>
          </p:cNvPr>
          <p:cNvSpPr>
            <a:spLocks noGrp="1" noChangeArrowheads="1"/>
          </p:cNvSpPr>
          <p:nvPr>
            <p:ph type="title"/>
          </p:nvPr>
        </p:nvSpPr>
        <p:spPr/>
        <p:txBody>
          <a:bodyPr/>
          <a:lstStyle/>
          <a:p>
            <a:pPr eaLnBrk="1" hangingPunct="1"/>
            <a:r>
              <a:rPr lang="en-US" altLang="zh-CN"/>
              <a:t>The Wildcard Mask</a:t>
            </a:r>
          </a:p>
        </p:txBody>
      </p:sp>
      <p:sp>
        <p:nvSpPr>
          <p:cNvPr id="46083" name="Rectangle 3">
            <a:extLst>
              <a:ext uri="{FF2B5EF4-FFF2-40B4-BE49-F238E27FC236}">
                <a16:creationId xmlns:a16="http://schemas.microsoft.com/office/drawing/2014/main" id="{9EECD487-EFA3-406F-92EC-A00754D4D2D5}"/>
              </a:ext>
            </a:extLst>
          </p:cNvPr>
          <p:cNvSpPr>
            <a:spLocks noGrp="1" noChangeArrowheads="1"/>
          </p:cNvSpPr>
          <p:nvPr>
            <p:ph type="body" idx="1"/>
          </p:nvPr>
        </p:nvSpPr>
        <p:spPr>
          <a:xfrm>
            <a:off x="566738" y="1752600"/>
            <a:ext cx="8362950" cy="4267200"/>
          </a:xfrm>
        </p:spPr>
        <p:txBody>
          <a:bodyPr/>
          <a:lstStyle/>
          <a:p>
            <a:pPr eaLnBrk="1" hangingPunct="1">
              <a:lnSpc>
                <a:spcPct val="90000"/>
              </a:lnSpc>
            </a:pPr>
            <a:r>
              <a:rPr lang="en-US" altLang="zh-CN" sz="2400"/>
              <a:t>A wildcard mask is written to tell the router what bits in the address to match and what bits to ignore.</a:t>
            </a:r>
          </a:p>
          <a:p>
            <a:pPr lvl="1" eaLnBrk="1" hangingPunct="1">
              <a:lnSpc>
                <a:spcPct val="90000"/>
              </a:lnSpc>
            </a:pPr>
            <a:r>
              <a:rPr lang="en-US" altLang="zh-CN" sz="2400"/>
              <a:t>A </a:t>
            </a:r>
            <a:r>
              <a:rPr lang="en-US" altLang="zh-CN" sz="2400">
                <a:latin typeface="Arial Narrow" panose="020B0606020202030204" pitchFamily="34" charset="0"/>
              </a:rPr>
              <a:t>“</a:t>
            </a:r>
            <a:r>
              <a:rPr lang="en-US" altLang="zh-CN" sz="2400"/>
              <a:t>0</a:t>
            </a:r>
            <a:r>
              <a:rPr lang="en-US" altLang="zh-CN" sz="2400">
                <a:latin typeface="Arial Narrow" panose="020B0606020202030204" pitchFamily="34" charset="0"/>
              </a:rPr>
              <a:t>”</a:t>
            </a:r>
            <a:r>
              <a:rPr lang="en-US" altLang="zh-CN" sz="2400"/>
              <a:t> bit means check this bit position</a:t>
            </a:r>
          </a:p>
          <a:p>
            <a:pPr lvl="1" eaLnBrk="1" hangingPunct="1">
              <a:lnSpc>
                <a:spcPct val="90000"/>
              </a:lnSpc>
            </a:pPr>
            <a:r>
              <a:rPr lang="en-US" altLang="zh-CN" sz="2400"/>
              <a:t>A </a:t>
            </a:r>
            <a:r>
              <a:rPr lang="en-US" altLang="zh-CN" sz="2400">
                <a:latin typeface="Arial Narrow" panose="020B0606020202030204" pitchFamily="34" charset="0"/>
              </a:rPr>
              <a:t>“</a:t>
            </a:r>
            <a:r>
              <a:rPr lang="en-US" altLang="zh-CN" sz="2400"/>
              <a:t>1</a:t>
            </a:r>
            <a:r>
              <a:rPr lang="en-US" altLang="zh-CN" sz="2400">
                <a:latin typeface="Arial Narrow" panose="020B0606020202030204" pitchFamily="34" charset="0"/>
              </a:rPr>
              <a:t>”</a:t>
            </a:r>
            <a:r>
              <a:rPr lang="en-US" altLang="zh-CN" sz="2400"/>
              <a:t> means ignore this bit position</a:t>
            </a:r>
          </a:p>
          <a:p>
            <a:pPr eaLnBrk="1" hangingPunct="1">
              <a:lnSpc>
                <a:spcPct val="90000"/>
              </a:lnSpc>
            </a:pPr>
            <a:r>
              <a:rPr lang="en-US" altLang="zh-CN" sz="2400"/>
              <a:t>Our previous example of 192.5.5.10  0.0.0.0 can be rewritten in binary as:</a:t>
            </a:r>
          </a:p>
          <a:p>
            <a:pPr lvl="1" eaLnBrk="1" hangingPunct="1">
              <a:lnSpc>
                <a:spcPct val="90000"/>
              </a:lnSpc>
              <a:buFont typeface="Wingdings" panose="05000000000000000000" pitchFamily="2" charset="2"/>
              <a:buNone/>
            </a:pPr>
            <a:r>
              <a:rPr lang="en-US" altLang="zh-CN" sz="2400"/>
              <a:t>11000000.00000101.00000101.00001010 (Source address)</a:t>
            </a:r>
          </a:p>
          <a:p>
            <a:pPr lvl="1" eaLnBrk="1" hangingPunct="1">
              <a:lnSpc>
                <a:spcPct val="90000"/>
              </a:lnSpc>
              <a:buFont typeface="Wingdings" panose="05000000000000000000" pitchFamily="2" charset="2"/>
              <a:buNone/>
            </a:pPr>
            <a:r>
              <a:rPr lang="en-US" altLang="zh-CN" sz="2400"/>
              <a:t>00000000.00000000.00000000.00000000 (Wildcard mask)</a:t>
            </a:r>
          </a:p>
          <a:p>
            <a:pPr lvl="1" eaLnBrk="1" hangingPunct="1">
              <a:lnSpc>
                <a:spcPct val="90000"/>
              </a:lnSpc>
            </a:pPr>
            <a:endParaRPr lang="en-US" altLang="zh-CN" sz="2400"/>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a:extLst>
              <a:ext uri="{FF2B5EF4-FFF2-40B4-BE49-F238E27FC236}">
                <a16:creationId xmlns:a16="http://schemas.microsoft.com/office/drawing/2014/main" id="{75368DCD-B884-41A5-98DC-DD5259C53FC4}"/>
              </a:ext>
            </a:extLst>
          </p:cNvPr>
          <p:cNvSpPr>
            <a:spLocks noGrp="1" noChangeArrowheads="1"/>
          </p:cNvSpPr>
          <p:nvPr>
            <p:ph type="title"/>
          </p:nvPr>
        </p:nvSpPr>
        <p:spPr/>
        <p:txBody>
          <a:bodyPr/>
          <a:lstStyle/>
          <a:p>
            <a:pPr eaLnBrk="1" hangingPunct="1"/>
            <a:r>
              <a:rPr lang="en-US" altLang="zh-CN"/>
              <a:t>Masking Practice</a:t>
            </a:r>
          </a:p>
        </p:txBody>
      </p:sp>
      <p:sp>
        <p:nvSpPr>
          <p:cNvPr id="795651" name="Rectangle 3">
            <a:extLst>
              <a:ext uri="{FF2B5EF4-FFF2-40B4-BE49-F238E27FC236}">
                <a16:creationId xmlns:a16="http://schemas.microsoft.com/office/drawing/2014/main" id="{D2DD5F93-2346-4156-9478-ECAF2FA93FB8}"/>
              </a:ext>
            </a:extLst>
          </p:cNvPr>
          <p:cNvSpPr>
            <a:spLocks noGrp="1" noChangeArrowheads="1"/>
          </p:cNvSpPr>
          <p:nvPr>
            <p:ph type="body" idx="1"/>
          </p:nvPr>
        </p:nvSpPr>
        <p:spPr>
          <a:xfrm>
            <a:off x="566738" y="1752600"/>
            <a:ext cx="8397875" cy="4267200"/>
          </a:xfrm>
        </p:spPr>
        <p:txBody>
          <a:bodyPr/>
          <a:lstStyle/>
          <a:p>
            <a:pPr eaLnBrk="1" hangingPunct="1">
              <a:lnSpc>
                <a:spcPct val="130000"/>
              </a:lnSpc>
            </a:pPr>
            <a:r>
              <a:rPr lang="en-US" altLang="zh-CN" sz="2400"/>
              <a:t>Write an ip mask and wildcard mask to check for all hosts on the network: 192.5.5.0  255.255.255.0</a:t>
            </a:r>
          </a:p>
          <a:p>
            <a:pPr eaLnBrk="1" hangingPunct="1">
              <a:lnSpc>
                <a:spcPct val="130000"/>
              </a:lnSpc>
            </a:pPr>
            <a:r>
              <a:rPr lang="en-US" altLang="zh-CN" sz="2400"/>
              <a:t>Answer: 192.5.5.0  0.0.0.255</a:t>
            </a:r>
          </a:p>
          <a:p>
            <a:pPr lvl="1" eaLnBrk="1" hangingPunct="1">
              <a:lnSpc>
                <a:spcPct val="130000"/>
              </a:lnSpc>
            </a:pPr>
            <a:r>
              <a:rPr lang="en-US" altLang="zh-CN" sz="2400"/>
              <a:t>Notice that this wildcard mask is a mirror image of the default subnet mask for a Class C address.</a:t>
            </a:r>
          </a:p>
          <a:p>
            <a:pPr lvl="1" eaLnBrk="1" hangingPunct="1">
              <a:lnSpc>
                <a:spcPct val="130000"/>
              </a:lnSpc>
            </a:pPr>
            <a:r>
              <a:rPr lang="en-US" altLang="zh-CN" sz="2400" u="sng"/>
              <a:t>WARNING</a:t>
            </a:r>
            <a:r>
              <a:rPr lang="en-US" altLang="zh-CN" sz="2400"/>
              <a:t>: This is a helpful rule only when looking at whole networks or subnets.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95650"/>
                                        </p:tgtEl>
                                        <p:attrNameLst>
                                          <p:attrName>style.visibility</p:attrName>
                                        </p:attrNameLst>
                                      </p:cBhvr>
                                      <p:to>
                                        <p:strVal val="visible"/>
                                      </p:to>
                                    </p:set>
                                    <p:animEffect transition="in" filter="slide(fromBottom)">
                                      <p:cBhvr>
                                        <p:cTn id="7" dur="500"/>
                                        <p:tgtEl>
                                          <p:spTgt spid="79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95651">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95651">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95651">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95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0" grpId="0" autoUpdateAnimBg="0"/>
      <p:bldP spid="795651"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B21512D-2586-4F1E-ABC8-08AAC8E71EEA}"/>
              </a:ext>
            </a:extLst>
          </p:cNvPr>
          <p:cNvSpPr>
            <a:spLocks noGrp="1" noChangeArrowheads="1"/>
          </p:cNvSpPr>
          <p:nvPr>
            <p:ph type="title"/>
          </p:nvPr>
        </p:nvSpPr>
        <p:spPr/>
        <p:txBody>
          <a:bodyPr/>
          <a:lstStyle/>
          <a:p>
            <a:pPr eaLnBrk="1" hangingPunct="1"/>
            <a:r>
              <a:rPr lang="en-US" altLang="zh-CN"/>
              <a:t>Masking Practice</a:t>
            </a:r>
          </a:p>
        </p:txBody>
      </p:sp>
      <p:sp>
        <p:nvSpPr>
          <p:cNvPr id="797699" name="Rectangle 3">
            <a:extLst>
              <a:ext uri="{FF2B5EF4-FFF2-40B4-BE49-F238E27FC236}">
                <a16:creationId xmlns:a16="http://schemas.microsoft.com/office/drawing/2014/main" id="{8CFED710-127D-494E-BB0A-3568C5ADFCB9}"/>
              </a:ext>
            </a:extLst>
          </p:cNvPr>
          <p:cNvSpPr>
            <a:spLocks noGrp="1" noChangeArrowheads="1"/>
          </p:cNvSpPr>
          <p:nvPr>
            <p:ph type="body" idx="1"/>
          </p:nvPr>
        </p:nvSpPr>
        <p:spPr>
          <a:xfrm>
            <a:off x="228600" y="1665288"/>
            <a:ext cx="8602663" cy="4932362"/>
          </a:xfrm>
        </p:spPr>
        <p:txBody>
          <a:bodyPr/>
          <a:lstStyle/>
          <a:p>
            <a:pPr eaLnBrk="1" hangingPunct="1"/>
            <a:r>
              <a:rPr lang="en-US" altLang="zh-CN" sz="2400"/>
              <a:t>Write an ip mask and wildcard mask to check for all hosts in the subnet: 192.5.5.32  255.255.255.224</a:t>
            </a:r>
          </a:p>
          <a:p>
            <a:pPr lvl="1" eaLnBrk="1" hangingPunct="1"/>
            <a:r>
              <a:rPr lang="en-US" altLang="zh-CN" sz="2400"/>
              <a:t>If you answered 192.5.5.32  0.0.0.31  YOU</a:t>
            </a:r>
            <a:r>
              <a:rPr lang="en-US" altLang="zh-CN" sz="2400">
                <a:latin typeface="Arial Narrow" panose="020B0606020202030204" pitchFamily="34" charset="0"/>
              </a:rPr>
              <a:t>’</a:t>
            </a:r>
            <a:r>
              <a:rPr lang="en-US" altLang="zh-CN" sz="2400"/>
              <a:t>RE RIGHT!!</a:t>
            </a:r>
          </a:p>
          <a:p>
            <a:pPr lvl="1" eaLnBrk="1" hangingPunct="1"/>
            <a:r>
              <a:rPr lang="en-US" altLang="zh-CN" sz="2400"/>
              <a:t>0.0.0.31 is the mirror image of  255.255.255.224</a:t>
            </a:r>
          </a:p>
          <a:p>
            <a:pPr lvl="1" eaLnBrk="1" hangingPunct="1"/>
            <a:r>
              <a:rPr lang="en-US" altLang="zh-CN" sz="2400"/>
              <a:t>Let</a:t>
            </a:r>
            <a:r>
              <a:rPr lang="en-US" altLang="zh-CN" sz="2400">
                <a:latin typeface="Arial Narrow" panose="020B0606020202030204" pitchFamily="34" charset="0"/>
              </a:rPr>
              <a:t>’</a:t>
            </a:r>
            <a:r>
              <a:rPr lang="en-US" altLang="zh-CN" sz="2400"/>
              <a:t>s look at both in binary:</a:t>
            </a:r>
          </a:p>
          <a:p>
            <a:pPr lvl="2" eaLnBrk="1" hangingPunct="1"/>
            <a:r>
              <a:rPr lang="en-US" altLang="zh-CN" sz="2400">
                <a:solidFill>
                  <a:schemeClr val="tx2"/>
                </a:solidFill>
              </a:rPr>
              <a:t>11111111.11111111.11111111.111</a:t>
            </a:r>
            <a:r>
              <a:rPr lang="en-US" altLang="zh-CN" sz="2400"/>
              <a:t>00000 (255.255.255.224)</a:t>
            </a:r>
          </a:p>
          <a:p>
            <a:pPr lvl="2" eaLnBrk="1" hangingPunct="1"/>
            <a:r>
              <a:rPr lang="en-US" altLang="zh-CN" sz="2400"/>
              <a:t>00000000.00000000.00000000.000</a:t>
            </a:r>
            <a:r>
              <a:rPr lang="en-US" altLang="zh-CN" sz="2400">
                <a:solidFill>
                  <a:schemeClr val="tx2"/>
                </a:solidFill>
              </a:rPr>
              <a:t>11111</a:t>
            </a:r>
            <a:r>
              <a:rPr lang="en-US" altLang="zh-CN" sz="2400"/>
              <a:t> (0.0.0.31)</a:t>
            </a:r>
          </a:p>
          <a:p>
            <a:pPr lvl="2" eaLnBrk="1" hangingPunct="1">
              <a:lnSpc>
                <a:spcPct val="110000"/>
              </a:lnSpc>
            </a:pP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7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13B1825-2AFF-4138-AD8E-820EB6098F4C}"/>
              </a:ext>
            </a:extLst>
          </p:cNvPr>
          <p:cNvSpPr>
            <a:spLocks noGrp="1" noChangeArrowheads="1"/>
          </p:cNvSpPr>
          <p:nvPr>
            <p:ph type="title"/>
          </p:nvPr>
        </p:nvSpPr>
        <p:spPr/>
        <p:txBody>
          <a:bodyPr/>
          <a:lstStyle/>
          <a:p>
            <a:pPr eaLnBrk="1" hangingPunct="1"/>
            <a:r>
              <a:rPr lang="en-US" altLang="zh-CN"/>
              <a:t>Time Savers: the </a:t>
            </a:r>
            <a:r>
              <a:rPr lang="en-US" altLang="zh-CN" b="1">
                <a:latin typeface="Courier New" panose="02070309020205020404" pitchFamily="49" charset="0"/>
              </a:rPr>
              <a:t>any</a:t>
            </a:r>
            <a:r>
              <a:rPr lang="en-US" altLang="zh-CN"/>
              <a:t> command</a:t>
            </a:r>
          </a:p>
        </p:txBody>
      </p:sp>
      <p:sp>
        <p:nvSpPr>
          <p:cNvPr id="49155" name="Rectangle 3">
            <a:extLst>
              <a:ext uri="{FF2B5EF4-FFF2-40B4-BE49-F238E27FC236}">
                <a16:creationId xmlns:a16="http://schemas.microsoft.com/office/drawing/2014/main" id="{7FD3CB8D-7259-4946-BD6C-0A7CED9F6E74}"/>
              </a:ext>
            </a:extLst>
          </p:cNvPr>
          <p:cNvSpPr>
            <a:spLocks noGrp="1" noChangeArrowheads="1"/>
          </p:cNvSpPr>
          <p:nvPr>
            <p:ph type="body" idx="1"/>
          </p:nvPr>
        </p:nvSpPr>
        <p:spPr>
          <a:xfrm>
            <a:off x="-38100" y="1700213"/>
            <a:ext cx="8915400" cy="5180012"/>
          </a:xfrm>
        </p:spPr>
        <p:txBody>
          <a:bodyPr/>
          <a:lstStyle/>
          <a:p>
            <a:pPr lvl="1" eaLnBrk="1" hangingPunct="1">
              <a:lnSpc>
                <a:spcPct val="80000"/>
              </a:lnSpc>
            </a:pPr>
            <a:r>
              <a:rPr lang="en-US" altLang="zh-CN" sz="2400"/>
              <a:t>Since ACLs have an implicit </a:t>
            </a:r>
            <a:r>
              <a:rPr lang="en-US" altLang="zh-CN" sz="2400">
                <a:latin typeface="Arial Narrow" panose="020B0606020202030204" pitchFamily="34" charset="0"/>
              </a:rPr>
              <a:t>“</a:t>
            </a:r>
            <a:r>
              <a:rPr lang="en-US" altLang="zh-CN" sz="2400"/>
              <a:t>deny any</a:t>
            </a:r>
            <a:r>
              <a:rPr lang="en-US" altLang="zh-CN" sz="2400">
                <a:latin typeface="Arial Narrow" panose="020B0606020202030204" pitchFamily="34" charset="0"/>
              </a:rPr>
              <a:t>”</a:t>
            </a:r>
            <a:r>
              <a:rPr lang="en-US" altLang="zh-CN" sz="2400"/>
              <a:t> statement at the end, you must write statements to permit others through.</a:t>
            </a:r>
          </a:p>
          <a:p>
            <a:pPr lvl="1" eaLnBrk="1" hangingPunct="1">
              <a:lnSpc>
                <a:spcPct val="80000"/>
              </a:lnSpc>
            </a:pPr>
            <a:r>
              <a:rPr lang="en-US" altLang="zh-CN" sz="2400"/>
              <a:t>Using our previous example, if the students are denied access and all others are allowed, you would write two statements:</a:t>
            </a:r>
          </a:p>
          <a:p>
            <a:pPr lvl="2" eaLnBrk="1" hangingPunct="1">
              <a:lnSpc>
                <a:spcPct val="80000"/>
              </a:lnSpc>
            </a:pPr>
            <a:r>
              <a:rPr lang="en-US" altLang="zh-CN" sz="2400" b="1">
                <a:latin typeface="Courier New" panose="02070309020205020404" pitchFamily="49" charset="0"/>
              </a:rPr>
              <a:t>Lab-A(config)#access-list 1 deny 192.5.5.0 0.0.0.127</a:t>
            </a:r>
          </a:p>
          <a:p>
            <a:pPr lvl="2" eaLnBrk="1" hangingPunct="1">
              <a:lnSpc>
                <a:spcPct val="80000"/>
              </a:lnSpc>
            </a:pPr>
            <a:r>
              <a:rPr lang="en-US" altLang="zh-CN" sz="2400" b="1">
                <a:latin typeface="Courier New" panose="02070309020205020404" pitchFamily="49" charset="0"/>
              </a:rPr>
              <a:t>Lab-A(config)#access-list 1 permit 0.0.0.0 255.255.255.255 </a:t>
            </a:r>
            <a:endParaRPr lang="en-US" altLang="zh-CN" sz="2400" b="1"/>
          </a:p>
          <a:p>
            <a:pPr lvl="1" eaLnBrk="1" hangingPunct="1">
              <a:lnSpc>
                <a:spcPct val="80000"/>
              </a:lnSpc>
            </a:pPr>
            <a:r>
              <a:rPr lang="en-US" altLang="zh-CN" sz="2400"/>
              <a:t>Since the last statement is commonly used to override the </a:t>
            </a:r>
            <a:r>
              <a:rPr lang="en-US" altLang="zh-CN" sz="2400">
                <a:latin typeface="Arial Narrow" panose="020B0606020202030204" pitchFamily="34" charset="0"/>
              </a:rPr>
              <a:t>“</a:t>
            </a:r>
            <a:r>
              <a:rPr lang="en-US" altLang="zh-CN" sz="2400"/>
              <a:t>deny any,</a:t>
            </a:r>
            <a:r>
              <a:rPr lang="en-US" altLang="zh-CN" sz="2400">
                <a:latin typeface="Arial Narrow" panose="020B0606020202030204" pitchFamily="34" charset="0"/>
              </a:rPr>
              <a:t>”</a:t>
            </a:r>
            <a:r>
              <a:rPr lang="en-US" altLang="zh-CN" sz="2400"/>
              <a:t> Cisco gives you an option--the </a:t>
            </a:r>
            <a:r>
              <a:rPr lang="en-US" altLang="zh-CN" sz="2400" b="1">
                <a:latin typeface="Courier New" panose="02070309020205020404" pitchFamily="49" charset="0"/>
              </a:rPr>
              <a:t>any</a:t>
            </a:r>
            <a:r>
              <a:rPr lang="en-US" altLang="zh-CN" sz="2400" b="1"/>
              <a:t> </a:t>
            </a:r>
            <a:r>
              <a:rPr lang="en-US" altLang="zh-CN" sz="2400"/>
              <a:t>command:</a:t>
            </a:r>
          </a:p>
          <a:p>
            <a:pPr lvl="2" eaLnBrk="1" hangingPunct="1">
              <a:lnSpc>
                <a:spcPct val="80000"/>
              </a:lnSpc>
            </a:pPr>
            <a:r>
              <a:rPr lang="en-US" altLang="zh-CN" sz="2400" b="1">
                <a:latin typeface="Courier New" panose="02070309020205020404" pitchFamily="49" charset="0"/>
              </a:rPr>
              <a:t>Lab-A(config)#access-list 1 permit any</a:t>
            </a: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8EE8543-8D09-4765-8E2A-75590733DA0A}"/>
              </a:ext>
            </a:extLst>
          </p:cNvPr>
          <p:cNvSpPr>
            <a:spLocks noGrp="1" noChangeArrowheads="1"/>
          </p:cNvSpPr>
          <p:nvPr>
            <p:ph type="title"/>
          </p:nvPr>
        </p:nvSpPr>
        <p:spPr>
          <a:xfrm>
            <a:off x="574675" y="304800"/>
            <a:ext cx="8461375" cy="1216025"/>
          </a:xfrm>
        </p:spPr>
        <p:txBody>
          <a:bodyPr/>
          <a:lstStyle/>
          <a:p>
            <a:pPr eaLnBrk="1" hangingPunct="1"/>
            <a:r>
              <a:rPr lang="en-US" altLang="zh-CN"/>
              <a:t>Time Savers: the </a:t>
            </a:r>
            <a:r>
              <a:rPr lang="en-US" altLang="zh-CN" b="1">
                <a:latin typeface="Courier New" panose="02070309020205020404" pitchFamily="49" charset="0"/>
              </a:rPr>
              <a:t>host</a:t>
            </a:r>
            <a:r>
              <a:rPr lang="en-US" altLang="zh-CN"/>
              <a:t> command</a:t>
            </a:r>
          </a:p>
        </p:txBody>
      </p:sp>
      <p:sp>
        <p:nvSpPr>
          <p:cNvPr id="50179" name="Rectangle 3">
            <a:extLst>
              <a:ext uri="{FF2B5EF4-FFF2-40B4-BE49-F238E27FC236}">
                <a16:creationId xmlns:a16="http://schemas.microsoft.com/office/drawing/2014/main" id="{A4EC85BF-ED90-429E-8C6A-AFCA15FA1B6D}"/>
              </a:ext>
            </a:extLst>
          </p:cNvPr>
          <p:cNvSpPr>
            <a:spLocks noGrp="1" noChangeArrowheads="1"/>
          </p:cNvSpPr>
          <p:nvPr>
            <p:ph type="body" idx="1"/>
          </p:nvPr>
        </p:nvSpPr>
        <p:spPr/>
        <p:txBody>
          <a:bodyPr/>
          <a:lstStyle/>
          <a:p>
            <a:pPr eaLnBrk="1" hangingPunct="1">
              <a:lnSpc>
                <a:spcPct val="90000"/>
              </a:lnSpc>
            </a:pPr>
            <a:r>
              <a:rPr lang="en-US" altLang="zh-CN"/>
              <a:t>Many times, a network administrator will need to write an ACL to permit a particular host (or deny a host).  The statement can be written in two ways.  Either...</a:t>
            </a:r>
          </a:p>
          <a:p>
            <a:pPr lvl="1" eaLnBrk="1" hangingPunct="1">
              <a:lnSpc>
                <a:spcPct val="90000"/>
              </a:lnSpc>
            </a:pPr>
            <a:r>
              <a:rPr lang="en-US" altLang="zh-CN" b="1">
                <a:latin typeface="Courier New" panose="02070309020205020404" pitchFamily="49" charset="0"/>
              </a:rPr>
              <a:t>Lab-A(config)#access-list 1 permit 192.5.5.10 0.0.0.0</a:t>
            </a:r>
          </a:p>
          <a:p>
            <a:pPr eaLnBrk="1" hangingPunct="1">
              <a:lnSpc>
                <a:spcPct val="90000"/>
              </a:lnSpc>
            </a:pPr>
            <a:r>
              <a:rPr lang="en-US" altLang="zh-CN"/>
              <a:t>or...</a:t>
            </a:r>
          </a:p>
          <a:p>
            <a:pPr lvl="1" eaLnBrk="1" hangingPunct="1">
              <a:lnSpc>
                <a:spcPct val="90000"/>
              </a:lnSpc>
            </a:pPr>
            <a:r>
              <a:rPr lang="en-US" altLang="zh-CN" b="1">
                <a:latin typeface="Courier New" panose="02070309020205020404" pitchFamily="49" charset="0"/>
              </a:rPr>
              <a:t>Lab-A(config)#access-list 1 permit host 192.5.5.10</a:t>
            </a: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6F2F836-9894-429E-B96E-FA7A368AF155}"/>
              </a:ext>
            </a:extLst>
          </p:cNvPr>
          <p:cNvSpPr>
            <a:spLocks noGrp="1" noChangeArrowheads="1"/>
          </p:cNvSpPr>
          <p:nvPr>
            <p:ph type="title"/>
          </p:nvPr>
        </p:nvSpPr>
        <p:spPr>
          <a:xfrm>
            <a:off x="574675" y="304800"/>
            <a:ext cx="8318500" cy="1216025"/>
          </a:xfrm>
        </p:spPr>
        <p:txBody>
          <a:bodyPr/>
          <a:lstStyle/>
          <a:p>
            <a:pPr eaLnBrk="1" hangingPunct="1"/>
            <a:r>
              <a:rPr lang="en-US" altLang="zh-CN" sz="3400"/>
              <a:t>Correct Placement of Standard ACLs</a:t>
            </a:r>
          </a:p>
        </p:txBody>
      </p:sp>
      <p:sp>
        <p:nvSpPr>
          <p:cNvPr id="51203" name="Rectangle 3">
            <a:extLst>
              <a:ext uri="{FF2B5EF4-FFF2-40B4-BE49-F238E27FC236}">
                <a16:creationId xmlns:a16="http://schemas.microsoft.com/office/drawing/2014/main" id="{947DC645-45ED-408D-BDE9-3B177BAEF2F4}"/>
              </a:ext>
            </a:extLst>
          </p:cNvPr>
          <p:cNvSpPr>
            <a:spLocks noGrp="1" noChangeArrowheads="1"/>
          </p:cNvSpPr>
          <p:nvPr>
            <p:ph type="body" idx="1"/>
          </p:nvPr>
        </p:nvSpPr>
        <p:spPr>
          <a:xfrm>
            <a:off x="0" y="1670050"/>
            <a:ext cx="9144000" cy="2486025"/>
          </a:xfrm>
        </p:spPr>
        <p:txBody>
          <a:bodyPr/>
          <a:lstStyle/>
          <a:p>
            <a:pPr lvl="1" eaLnBrk="1" hangingPunct="1"/>
            <a:r>
              <a:rPr lang="en-US" altLang="zh-CN" sz="2000"/>
              <a:t>Standard ACLs do not have a destination parameter.  Therefore, you place standard ACLs as close to the destination as possible.</a:t>
            </a:r>
          </a:p>
          <a:p>
            <a:pPr lvl="1" eaLnBrk="1" hangingPunct="1"/>
            <a:r>
              <a:rPr lang="en-US" altLang="zh-CN" sz="2000"/>
              <a:t>To see why, ask yourself what would happen to </a:t>
            </a:r>
            <a:r>
              <a:rPr lang="en-US" altLang="zh-CN" sz="2000" u="sng"/>
              <a:t>all</a:t>
            </a:r>
            <a:r>
              <a:rPr lang="en-US" altLang="zh-CN" sz="2000"/>
              <a:t> ip traffic if you placed a </a:t>
            </a:r>
            <a:r>
              <a:rPr lang="en-US" altLang="zh-CN" sz="2000">
                <a:latin typeface="Arial Narrow" panose="020B0606020202030204" pitchFamily="34" charset="0"/>
              </a:rPr>
              <a:t>“</a:t>
            </a:r>
            <a:r>
              <a:rPr lang="en-US" altLang="zh-CN" sz="2000"/>
              <a:t>deny 192.5.5.0  0.0.0.255</a:t>
            </a:r>
            <a:r>
              <a:rPr lang="en-US" altLang="zh-CN" sz="2000">
                <a:latin typeface="Arial Narrow" panose="020B0606020202030204" pitchFamily="34" charset="0"/>
              </a:rPr>
              <a:t>”</a:t>
            </a:r>
            <a:r>
              <a:rPr lang="en-US" altLang="zh-CN" sz="2000"/>
              <a:t> statement on Lab-A</a:t>
            </a:r>
            <a:r>
              <a:rPr lang="en-US" altLang="zh-CN" sz="2000">
                <a:latin typeface="Arial Narrow" panose="020B0606020202030204" pitchFamily="34" charset="0"/>
              </a:rPr>
              <a:t>’</a:t>
            </a:r>
            <a:r>
              <a:rPr lang="en-US" altLang="zh-CN" sz="2000"/>
              <a:t>s E0?</a:t>
            </a:r>
          </a:p>
        </p:txBody>
      </p:sp>
      <p:pic>
        <p:nvPicPr>
          <p:cNvPr id="51204" name="Picture 4">
            <a:extLst>
              <a:ext uri="{FF2B5EF4-FFF2-40B4-BE49-F238E27FC236}">
                <a16:creationId xmlns:a16="http://schemas.microsoft.com/office/drawing/2014/main" id="{B6762C4D-BAB1-437B-9FEE-4B5476D51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357563"/>
            <a:ext cx="61849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4BE518A-667A-498A-BBE0-F2F050AEFC6E}"/>
              </a:ext>
            </a:extLst>
          </p:cNvPr>
          <p:cNvSpPr>
            <a:spLocks noGrp="1" noChangeArrowheads="1"/>
          </p:cNvSpPr>
          <p:nvPr>
            <p:ph type="title"/>
          </p:nvPr>
        </p:nvSpPr>
        <p:spPr>
          <a:xfrm>
            <a:off x="574675" y="304800"/>
            <a:ext cx="8569325" cy="1216025"/>
          </a:xfrm>
        </p:spPr>
        <p:txBody>
          <a:bodyPr/>
          <a:lstStyle/>
          <a:p>
            <a:pPr eaLnBrk="1" hangingPunct="1"/>
            <a:r>
              <a:rPr lang="en-US" altLang="zh-CN" sz="3400"/>
              <a:t>Correct Placement of Standard ACLs</a:t>
            </a:r>
          </a:p>
        </p:txBody>
      </p:sp>
      <p:sp>
        <p:nvSpPr>
          <p:cNvPr id="52227" name="Rectangle 3">
            <a:extLst>
              <a:ext uri="{FF2B5EF4-FFF2-40B4-BE49-F238E27FC236}">
                <a16:creationId xmlns:a16="http://schemas.microsoft.com/office/drawing/2014/main" id="{F8102578-51FE-420C-ACF1-76C06EE4DCDF}"/>
              </a:ext>
            </a:extLst>
          </p:cNvPr>
          <p:cNvSpPr>
            <a:spLocks noGrp="1" noChangeArrowheads="1"/>
          </p:cNvSpPr>
          <p:nvPr>
            <p:ph type="body" idx="1"/>
          </p:nvPr>
        </p:nvSpPr>
        <p:spPr/>
        <p:txBody>
          <a:bodyPr/>
          <a:lstStyle/>
          <a:p>
            <a:pPr eaLnBrk="1" hangingPunct="1"/>
            <a:endParaRPr lang="zh-CN" altLang="zh-CN"/>
          </a:p>
        </p:txBody>
      </p:sp>
      <p:pic>
        <p:nvPicPr>
          <p:cNvPr id="52228" name="Picture 4">
            <a:extLst>
              <a:ext uri="{FF2B5EF4-FFF2-40B4-BE49-F238E27FC236}">
                <a16:creationId xmlns:a16="http://schemas.microsoft.com/office/drawing/2014/main" id="{F1AC6D00-2BDD-49FA-AA67-C4B4AEF83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8925"/>
            <a:ext cx="91440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F763A7A-B937-4FB0-8F65-F2D8C9AC7235}"/>
              </a:ext>
            </a:extLst>
          </p:cNvPr>
          <p:cNvSpPr>
            <a:spLocks noGrp="1" noChangeArrowheads="1"/>
          </p:cNvSpPr>
          <p:nvPr>
            <p:ph type="title"/>
          </p:nvPr>
        </p:nvSpPr>
        <p:spPr/>
        <p:txBody>
          <a:bodyPr/>
          <a:lstStyle/>
          <a:p>
            <a:pPr eaLnBrk="1" hangingPunct="1"/>
            <a:r>
              <a:rPr lang="en-US" altLang="zh-CN"/>
              <a:t>Extended ACL Overview</a:t>
            </a:r>
          </a:p>
        </p:txBody>
      </p:sp>
      <p:sp>
        <p:nvSpPr>
          <p:cNvPr id="53251" name="Rectangle 3">
            <a:extLst>
              <a:ext uri="{FF2B5EF4-FFF2-40B4-BE49-F238E27FC236}">
                <a16:creationId xmlns:a16="http://schemas.microsoft.com/office/drawing/2014/main" id="{112E6290-863A-461A-8ECE-728B21F4BFF3}"/>
              </a:ext>
            </a:extLst>
          </p:cNvPr>
          <p:cNvSpPr>
            <a:spLocks noGrp="1" noChangeArrowheads="1"/>
          </p:cNvSpPr>
          <p:nvPr>
            <p:ph type="body" idx="1"/>
          </p:nvPr>
        </p:nvSpPr>
        <p:spPr>
          <a:xfrm>
            <a:off x="527050" y="1635125"/>
            <a:ext cx="8326438" cy="4267200"/>
          </a:xfrm>
        </p:spPr>
        <p:txBody>
          <a:bodyPr/>
          <a:lstStyle/>
          <a:p>
            <a:pPr eaLnBrk="1" hangingPunct="1">
              <a:lnSpc>
                <a:spcPct val="90000"/>
              </a:lnSpc>
            </a:pPr>
            <a:r>
              <a:rPr lang="en-US" altLang="zh-CN" sz="2000"/>
              <a:t>Extended ACLs are numbered from 100 - 199 and </a:t>
            </a:r>
            <a:r>
              <a:rPr lang="en-US" altLang="zh-CN" sz="2000">
                <a:latin typeface="Arial Narrow" panose="020B0606020202030204" pitchFamily="34" charset="0"/>
              </a:rPr>
              <a:t>“</a:t>
            </a:r>
            <a:r>
              <a:rPr lang="en-US" altLang="zh-CN" sz="2000"/>
              <a:t>extend</a:t>
            </a:r>
            <a:r>
              <a:rPr lang="en-US" altLang="zh-CN" sz="2000">
                <a:latin typeface="Arial Narrow" panose="020B0606020202030204" pitchFamily="34" charset="0"/>
              </a:rPr>
              <a:t>”</a:t>
            </a:r>
            <a:r>
              <a:rPr lang="en-US" altLang="zh-CN" sz="2000"/>
              <a:t> the capabilities of the standard ACL.</a:t>
            </a:r>
          </a:p>
          <a:p>
            <a:pPr eaLnBrk="1" hangingPunct="1">
              <a:lnSpc>
                <a:spcPct val="90000"/>
              </a:lnSpc>
            </a:pPr>
            <a:r>
              <a:rPr lang="en-US" altLang="zh-CN" sz="2000"/>
              <a:t>Extensions include the ability to filter traffic based on...</a:t>
            </a:r>
          </a:p>
          <a:p>
            <a:pPr lvl="1" eaLnBrk="1" hangingPunct="1">
              <a:lnSpc>
                <a:spcPct val="90000"/>
              </a:lnSpc>
            </a:pPr>
            <a:r>
              <a:rPr lang="en-US" altLang="zh-CN" sz="2000" b="1">
                <a:solidFill>
                  <a:srgbClr val="7261B1"/>
                </a:solidFill>
              </a:rPr>
              <a:t>destination address</a:t>
            </a:r>
          </a:p>
          <a:p>
            <a:pPr lvl="1" eaLnBrk="1" hangingPunct="1">
              <a:lnSpc>
                <a:spcPct val="90000"/>
              </a:lnSpc>
            </a:pPr>
            <a:r>
              <a:rPr lang="en-US" altLang="zh-CN" sz="2000" b="1">
                <a:solidFill>
                  <a:srgbClr val="7261B1"/>
                </a:solidFill>
              </a:rPr>
              <a:t>portions of the ip protocol</a:t>
            </a:r>
          </a:p>
          <a:p>
            <a:pPr lvl="2" eaLnBrk="1" hangingPunct="1">
              <a:lnSpc>
                <a:spcPct val="90000"/>
              </a:lnSpc>
            </a:pPr>
            <a:r>
              <a:rPr lang="en-US" altLang="zh-CN" sz="2000"/>
              <a:t>You can write statements to deny only protocols such as </a:t>
            </a:r>
            <a:r>
              <a:rPr lang="en-US" altLang="zh-CN" sz="2000">
                <a:latin typeface="Arial Narrow" panose="020B0606020202030204" pitchFamily="34" charset="0"/>
              </a:rPr>
              <a:t>“</a:t>
            </a:r>
            <a:r>
              <a:rPr lang="en-US" altLang="zh-CN" sz="2000"/>
              <a:t>icmp</a:t>
            </a:r>
            <a:r>
              <a:rPr lang="en-US" altLang="zh-CN" sz="2000">
                <a:latin typeface="Arial Narrow" panose="020B0606020202030204" pitchFamily="34" charset="0"/>
              </a:rPr>
              <a:t>”</a:t>
            </a:r>
            <a:r>
              <a:rPr lang="en-US" altLang="zh-CN" sz="2000"/>
              <a:t> or routing protocols like </a:t>
            </a:r>
            <a:r>
              <a:rPr lang="en-US" altLang="zh-CN" sz="2000">
                <a:latin typeface="Arial Narrow" panose="020B0606020202030204" pitchFamily="34" charset="0"/>
              </a:rPr>
              <a:t>“</a:t>
            </a:r>
            <a:r>
              <a:rPr lang="en-US" altLang="zh-CN" sz="2000"/>
              <a:t>rip</a:t>
            </a:r>
            <a:r>
              <a:rPr lang="en-US" altLang="zh-CN" sz="2000">
                <a:latin typeface="Arial Narrow" panose="020B0606020202030204" pitchFamily="34" charset="0"/>
              </a:rPr>
              <a:t>”</a:t>
            </a:r>
            <a:r>
              <a:rPr lang="en-US" altLang="zh-CN" sz="2000"/>
              <a:t> and </a:t>
            </a:r>
            <a:r>
              <a:rPr lang="en-US" altLang="zh-CN" sz="2000">
                <a:latin typeface="Arial Narrow" panose="020B0606020202030204" pitchFamily="34" charset="0"/>
              </a:rPr>
              <a:t>“</a:t>
            </a:r>
            <a:r>
              <a:rPr lang="en-US" altLang="zh-CN" sz="2000"/>
              <a:t>igrp</a:t>
            </a:r>
            <a:r>
              <a:rPr lang="en-US" altLang="zh-CN" sz="2000">
                <a:latin typeface="Arial Narrow" panose="020B0606020202030204" pitchFamily="34" charset="0"/>
              </a:rPr>
              <a:t>”</a:t>
            </a:r>
            <a:endParaRPr lang="en-US" altLang="zh-CN" sz="2000"/>
          </a:p>
          <a:p>
            <a:pPr lvl="1" eaLnBrk="1" hangingPunct="1">
              <a:lnSpc>
                <a:spcPct val="90000"/>
              </a:lnSpc>
            </a:pPr>
            <a:r>
              <a:rPr lang="en-US" altLang="zh-CN" sz="2000" b="1">
                <a:solidFill>
                  <a:srgbClr val="7261B1"/>
                </a:solidFill>
              </a:rPr>
              <a:t>upper layers of the TCP/IP protocol suite</a:t>
            </a:r>
          </a:p>
          <a:p>
            <a:pPr lvl="2" eaLnBrk="1" hangingPunct="1">
              <a:lnSpc>
                <a:spcPct val="90000"/>
              </a:lnSpc>
            </a:pPr>
            <a:r>
              <a:rPr lang="en-US" altLang="zh-CN" sz="2000"/>
              <a:t>You can write statements to deny only protocols such as </a:t>
            </a:r>
            <a:r>
              <a:rPr lang="en-US" altLang="zh-CN" sz="2000">
                <a:latin typeface="Arial Narrow" panose="020B0606020202030204" pitchFamily="34" charset="0"/>
              </a:rPr>
              <a:t>“</a:t>
            </a:r>
            <a:r>
              <a:rPr lang="en-US" altLang="zh-CN" sz="2000"/>
              <a:t>tftp</a:t>
            </a:r>
            <a:r>
              <a:rPr lang="en-US" altLang="zh-CN" sz="2000">
                <a:latin typeface="Arial Narrow" panose="020B0606020202030204" pitchFamily="34" charset="0"/>
              </a:rPr>
              <a:t>”</a:t>
            </a:r>
            <a:r>
              <a:rPr lang="en-US" altLang="zh-CN" sz="2000"/>
              <a:t> or </a:t>
            </a:r>
            <a:r>
              <a:rPr lang="en-US" altLang="zh-CN" sz="2000">
                <a:latin typeface="Arial Narrow" panose="020B0606020202030204" pitchFamily="34" charset="0"/>
              </a:rPr>
              <a:t>“</a:t>
            </a:r>
            <a:r>
              <a:rPr lang="en-US" altLang="zh-CN" sz="2000"/>
              <a:t>http</a:t>
            </a:r>
            <a:r>
              <a:rPr lang="en-US" altLang="zh-CN" sz="2000">
                <a:latin typeface="Arial Narrow" panose="020B0606020202030204" pitchFamily="34" charset="0"/>
              </a:rPr>
              <a:t>”</a:t>
            </a:r>
            <a:endParaRPr lang="en-US" altLang="zh-CN" sz="2000"/>
          </a:p>
          <a:p>
            <a:pPr lvl="2" eaLnBrk="1" hangingPunct="1">
              <a:lnSpc>
                <a:spcPct val="90000"/>
              </a:lnSpc>
            </a:pPr>
            <a:r>
              <a:rPr lang="en-US" altLang="zh-CN" sz="2000"/>
              <a:t>You can use an operand like </a:t>
            </a:r>
            <a:r>
              <a:rPr lang="en-US" altLang="zh-CN" sz="2000">
                <a:solidFill>
                  <a:srgbClr val="C00000"/>
                </a:solidFill>
              </a:rPr>
              <a:t>eq</a:t>
            </a:r>
            <a:r>
              <a:rPr lang="en-US" altLang="zh-CN" sz="2000"/>
              <a:t>, </a:t>
            </a:r>
            <a:r>
              <a:rPr lang="en-US" altLang="zh-CN" sz="2000">
                <a:solidFill>
                  <a:srgbClr val="C00000"/>
                </a:solidFill>
              </a:rPr>
              <a:t>gt</a:t>
            </a:r>
            <a:r>
              <a:rPr lang="en-US" altLang="zh-CN" sz="2000"/>
              <a:t>, </a:t>
            </a:r>
            <a:r>
              <a:rPr lang="en-US" altLang="zh-CN" sz="2000">
                <a:solidFill>
                  <a:srgbClr val="C00000"/>
                </a:solidFill>
              </a:rPr>
              <a:t>lt</a:t>
            </a:r>
            <a:r>
              <a:rPr lang="en-US" altLang="zh-CN" sz="2000"/>
              <a:t>, and </a:t>
            </a:r>
            <a:r>
              <a:rPr lang="en-US" altLang="zh-CN" sz="2000">
                <a:solidFill>
                  <a:srgbClr val="C00000"/>
                </a:solidFill>
              </a:rPr>
              <a:t>neq</a:t>
            </a:r>
            <a:r>
              <a:rPr lang="en-US" altLang="zh-CN" sz="2000"/>
              <a:t> (equal to, greater than, less than, and not equal to) to specify how to handle a particular protocol.</a:t>
            </a:r>
          </a:p>
          <a:p>
            <a:pPr lvl="2" eaLnBrk="1" hangingPunct="1">
              <a:lnSpc>
                <a:spcPct val="90000"/>
              </a:lnSpc>
            </a:pPr>
            <a:r>
              <a:rPr lang="en-US" altLang="zh-CN" sz="2000"/>
              <a:t>For example, if you wanted an access list to permit all traffic except http access, you would use  </a:t>
            </a:r>
            <a:r>
              <a:rPr lang="en-US" altLang="zh-CN" sz="2000" b="1">
                <a:latin typeface="Courier New" panose="02070309020205020404" pitchFamily="49" charset="0"/>
              </a:rPr>
              <a:t>permit ip any any </a:t>
            </a:r>
            <a:r>
              <a:rPr lang="en-US" altLang="zh-CN" sz="2000" b="1" u="sng">
                <a:latin typeface="Courier New" panose="02070309020205020404" pitchFamily="49" charset="0"/>
              </a:rPr>
              <a:t>neq 80</a:t>
            </a:r>
            <a:endParaRPr lang="en-US" altLang="zh-CN" sz="2000" b="1">
              <a:latin typeface="Courier New" panose="02070309020205020404" pitchFamily="49" charset="0"/>
            </a:endParaRPr>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4420B179-9C5D-4739-9C6E-05FA1C0000C1}"/>
              </a:ext>
            </a:extLst>
          </p:cNvPr>
          <p:cNvGrpSpPr>
            <a:grpSpLocks/>
          </p:cNvGrpSpPr>
          <p:nvPr/>
        </p:nvGrpSpPr>
        <p:grpSpPr bwMode="auto">
          <a:xfrm>
            <a:off x="549275" y="2332038"/>
            <a:ext cx="7983538" cy="4048125"/>
            <a:chOff x="346" y="1469"/>
            <a:chExt cx="4982" cy="2550"/>
          </a:xfrm>
        </p:grpSpPr>
        <p:sp>
          <p:nvSpPr>
            <p:cNvPr id="54277" name="Rectangle 3">
              <a:extLst>
                <a:ext uri="{FF2B5EF4-FFF2-40B4-BE49-F238E27FC236}">
                  <a16:creationId xmlns:a16="http://schemas.microsoft.com/office/drawing/2014/main" id="{5B563656-C338-4DD6-B2FF-5581F68DB7C8}"/>
                </a:ext>
              </a:extLst>
            </p:cNvPr>
            <p:cNvSpPr>
              <a:spLocks noChangeArrowheads="1"/>
            </p:cNvSpPr>
            <p:nvPr/>
          </p:nvSpPr>
          <p:spPr bwMode="auto">
            <a:xfrm>
              <a:off x="346" y="1469"/>
              <a:ext cx="4982" cy="12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78" name="Rectangle 4">
              <a:extLst>
                <a:ext uri="{FF2B5EF4-FFF2-40B4-BE49-F238E27FC236}">
                  <a16:creationId xmlns:a16="http://schemas.microsoft.com/office/drawing/2014/main" id="{882C35CD-944A-43C2-940C-4B87A216F5DA}"/>
                </a:ext>
              </a:extLst>
            </p:cNvPr>
            <p:cNvSpPr>
              <a:spLocks noChangeArrowheads="1"/>
            </p:cNvSpPr>
            <p:nvPr/>
          </p:nvSpPr>
          <p:spPr bwMode="auto">
            <a:xfrm>
              <a:off x="360" y="3242"/>
              <a:ext cx="4853" cy="77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812037" name="Rectangle 5">
            <a:extLst>
              <a:ext uri="{FF2B5EF4-FFF2-40B4-BE49-F238E27FC236}">
                <a16:creationId xmlns:a16="http://schemas.microsoft.com/office/drawing/2014/main" id="{A2812051-905C-4BDE-97B2-E68A1F136233}"/>
              </a:ext>
            </a:extLst>
          </p:cNvPr>
          <p:cNvSpPr>
            <a:spLocks noGrp="1" noChangeArrowheads="1"/>
          </p:cNvSpPr>
          <p:nvPr>
            <p:ph type="body" idx="1"/>
          </p:nvPr>
        </p:nvSpPr>
        <p:spPr>
          <a:xfrm>
            <a:off x="73025" y="1563688"/>
            <a:ext cx="8820150" cy="4673600"/>
          </a:xfrm>
        </p:spPr>
        <p:txBody>
          <a:bodyPr/>
          <a:lstStyle/>
          <a:p>
            <a:pPr marL="403225" lvl="1" indent="-288925" eaLnBrk="1" hangingPunct="1"/>
            <a:r>
              <a:rPr lang="en-US" altLang="zh-CN" sz="2400"/>
              <a:t>Write the ACL statements sequentially in global configuration mode.</a:t>
            </a:r>
          </a:p>
          <a:p>
            <a:pPr marL="566738" lvl="2" indent="0" eaLnBrk="1" hangingPunct="1">
              <a:buFont typeface="Wingdings" panose="05000000000000000000" pitchFamily="2" charset="2"/>
              <a:buNone/>
            </a:pPr>
            <a:r>
              <a:rPr lang="en-US" altLang="zh-CN" sz="2000" b="1">
                <a:latin typeface="Courier New" panose="02070309020205020404" pitchFamily="49" charset="0"/>
              </a:rPr>
              <a:t>Router(config)# access-list </a:t>
            </a:r>
            <a:r>
              <a:rPr lang="en-US" altLang="zh-CN" sz="2000" b="1" i="1">
                <a:latin typeface="Courier New" panose="02070309020205020404" pitchFamily="49" charset="0"/>
              </a:rPr>
              <a:t>access-list-number</a:t>
            </a:r>
            <a:r>
              <a:rPr lang="en-US" altLang="zh-CN" sz="2000" b="1">
                <a:latin typeface="Courier New" panose="02070309020205020404" pitchFamily="49" charset="0"/>
              </a:rPr>
              <a:t> {permit|deny} {</a:t>
            </a:r>
            <a:r>
              <a:rPr lang="en-US" altLang="zh-CN" sz="2000" b="1" i="1">
                <a:latin typeface="Courier New" panose="02070309020205020404" pitchFamily="49" charset="0"/>
              </a:rPr>
              <a:t>protocol|protocol-keyword</a:t>
            </a:r>
            <a:r>
              <a:rPr lang="en-US" altLang="zh-CN" sz="2000" b="1">
                <a:latin typeface="Courier New" panose="02070309020205020404" pitchFamily="49" charset="0"/>
              </a:rPr>
              <a:t>}{</a:t>
            </a:r>
            <a:r>
              <a:rPr lang="en-US" altLang="zh-CN" sz="2000" b="1" i="1">
                <a:latin typeface="Courier New" panose="02070309020205020404" pitchFamily="49" charset="0"/>
              </a:rPr>
              <a:t>source source-wildcard</a:t>
            </a:r>
            <a:r>
              <a:rPr lang="en-US" altLang="zh-CN" sz="2000" b="1">
                <a:latin typeface="Courier New" panose="02070309020205020404" pitchFamily="49" charset="0"/>
              </a:rPr>
              <a:t>} {</a:t>
            </a:r>
            <a:r>
              <a:rPr lang="en-US" altLang="zh-CN" sz="2000" b="1" i="1">
                <a:latin typeface="Courier New" panose="02070309020205020404" pitchFamily="49" charset="0"/>
              </a:rPr>
              <a:t>destination destination-wildcard</a:t>
            </a:r>
            <a:r>
              <a:rPr lang="en-US" altLang="zh-CN" sz="2000" b="1">
                <a:latin typeface="Courier New" panose="02070309020205020404" pitchFamily="49" charset="0"/>
              </a:rPr>
              <a:t>} [</a:t>
            </a:r>
            <a:r>
              <a:rPr lang="en-US" altLang="zh-CN" sz="2000" b="1" i="1">
                <a:latin typeface="Courier New" panose="02070309020205020404" pitchFamily="49" charset="0"/>
              </a:rPr>
              <a:t>protocol-specific options</a:t>
            </a:r>
            <a:r>
              <a:rPr lang="en-US" altLang="zh-CN" sz="2000" b="1">
                <a:latin typeface="Courier New" panose="02070309020205020404" pitchFamily="49" charset="0"/>
              </a:rPr>
              <a:t>] [log]</a:t>
            </a:r>
            <a:endParaRPr lang="en-US" altLang="zh-CN" sz="2000" b="1" i="1">
              <a:latin typeface="Courier New" panose="02070309020205020404" pitchFamily="49" charset="0"/>
            </a:endParaRPr>
          </a:p>
          <a:p>
            <a:pPr marL="566738" lvl="2" indent="0" eaLnBrk="1" hangingPunct="1">
              <a:buFont typeface="Wingdings" panose="05000000000000000000" pitchFamily="2" charset="2"/>
              <a:buNone/>
            </a:pPr>
            <a:r>
              <a:rPr lang="en-US" altLang="zh-CN" sz="2000" b="1">
                <a:latin typeface="Courier New" panose="02070309020205020404" pitchFamily="49" charset="0"/>
              </a:rPr>
              <a:t>Lab-A(config)#access-list 101 deny tcp 192.5.5.0 0.0.0.255 210.93.105.0 0.0.0.255 eq telnet log</a:t>
            </a:r>
          </a:p>
          <a:p>
            <a:pPr marL="403225" lvl="1" indent="-288925" eaLnBrk="1" hangingPunct="1"/>
            <a:r>
              <a:rPr lang="en-US" altLang="zh-CN" sz="2400"/>
              <a:t>Group the ACL to one or more interfaces in interface configuration mode </a:t>
            </a:r>
          </a:p>
          <a:p>
            <a:pPr marL="403225" lvl="1" indent="-288925" eaLnBrk="1" hangingPunct="1">
              <a:buFont typeface="Wingdings" panose="05000000000000000000" pitchFamily="2" charset="2"/>
              <a:buNone/>
            </a:pPr>
            <a:r>
              <a:rPr lang="en-US" altLang="zh-CN" sz="2300" b="1">
                <a:latin typeface="Courier New" panose="02070309020205020404" pitchFamily="49" charset="0"/>
              </a:rPr>
              <a:t>   </a:t>
            </a:r>
            <a:r>
              <a:rPr lang="en-US" altLang="zh-CN" sz="2000" b="1">
                <a:latin typeface="Courier New" panose="02070309020205020404" pitchFamily="49" charset="0"/>
              </a:rPr>
              <a:t>Router(config-if)#{</a:t>
            </a:r>
            <a:r>
              <a:rPr lang="en-US" altLang="zh-CN" sz="2000" b="1" i="1">
                <a:latin typeface="Courier New" panose="02070309020205020404" pitchFamily="49" charset="0"/>
              </a:rPr>
              <a:t>protocol</a:t>
            </a:r>
            <a:r>
              <a:rPr lang="en-US" altLang="zh-CN" sz="2000" b="1">
                <a:latin typeface="Courier New" panose="02070309020205020404" pitchFamily="49" charset="0"/>
              </a:rPr>
              <a:t>} access-group       </a:t>
            </a:r>
          </a:p>
          <a:p>
            <a:pPr marL="403225" lvl="1" indent="-288925" eaLnBrk="1" hangingPunct="1">
              <a:buFont typeface="Wingdings" panose="05000000000000000000" pitchFamily="2" charset="2"/>
              <a:buNone/>
            </a:pPr>
            <a:r>
              <a:rPr lang="en-US" altLang="zh-CN" sz="2000" b="1">
                <a:latin typeface="Courier New" panose="02070309020205020404" pitchFamily="49" charset="0"/>
              </a:rPr>
              <a:t>   </a:t>
            </a:r>
            <a:r>
              <a:rPr lang="en-US" altLang="zh-CN" sz="2000" b="1" i="1">
                <a:latin typeface="Courier New" panose="02070309020205020404" pitchFamily="49" charset="0"/>
              </a:rPr>
              <a:t>access-list-number</a:t>
            </a:r>
            <a:r>
              <a:rPr lang="en-US" altLang="zh-CN" sz="2000" b="1">
                <a:latin typeface="Courier New" panose="02070309020205020404" pitchFamily="49" charset="0"/>
              </a:rPr>
              <a:t> {in/out}</a:t>
            </a:r>
          </a:p>
          <a:p>
            <a:pPr marL="566738" lvl="2" indent="0" eaLnBrk="1" hangingPunct="1">
              <a:buFont typeface="Wingdings" panose="05000000000000000000" pitchFamily="2" charset="2"/>
              <a:buNone/>
            </a:pPr>
            <a:r>
              <a:rPr lang="en-US" altLang="zh-CN" sz="2000" b="1">
                <a:latin typeface="Courier New" panose="02070309020205020404" pitchFamily="49" charset="0"/>
              </a:rPr>
              <a:t>Lab-A(config-if)#ip access-group 101 out</a:t>
            </a:r>
          </a:p>
        </p:txBody>
      </p:sp>
      <p:sp>
        <p:nvSpPr>
          <p:cNvPr id="812038" name="Rectangle 6">
            <a:extLst>
              <a:ext uri="{FF2B5EF4-FFF2-40B4-BE49-F238E27FC236}">
                <a16:creationId xmlns:a16="http://schemas.microsoft.com/office/drawing/2014/main" id="{BAA81D4A-AF39-43A1-81F8-E044023EB8E1}"/>
              </a:ext>
            </a:extLst>
          </p:cNvPr>
          <p:cNvSpPr>
            <a:spLocks noGrp="1" noChangeArrowheads="1"/>
          </p:cNvSpPr>
          <p:nvPr>
            <p:ph type="title"/>
          </p:nvPr>
        </p:nvSpPr>
        <p:spPr/>
        <p:txBody>
          <a:bodyPr/>
          <a:lstStyle/>
          <a:p>
            <a:pPr eaLnBrk="1" hangingPunct="1"/>
            <a:r>
              <a:rPr lang="en-US" altLang="zh-CN"/>
              <a:t>Two Basic Tasks (Extended ACL)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12038"/>
                                        </p:tgtEl>
                                        <p:attrNameLst>
                                          <p:attrName>style.visibility</p:attrName>
                                        </p:attrNameLst>
                                      </p:cBhvr>
                                      <p:to>
                                        <p:strVal val="visible"/>
                                      </p:to>
                                    </p:set>
                                    <p:animEffect transition="in" filter="slide(fromBottom)">
                                      <p:cBhvr>
                                        <p:cTn id="7" dur="500"/>
                                        <p:tgtEl>
                                          <p:spTgt spid="81203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812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7" grpId="0" autoUpdateAnimBg="0"/>
      <p:bldP spid="81203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634CFA7-25DD-4641-85AF-AA3443E6AB0B}"/>
              </a:ext>
            </a:extLst>
          </p:cNvPr>
          <p:cNvSpPr>
            <a:spLocks noGrp="1" noChangeArrowheads="1"/>
          </p:cNvSpPr>
          <p:nvPr>
            <p:ph type="title"/>
          </p:nvPr>
        </p:nvSpPr>
        <p:spPr/>
        <p:txBody>
          <a:bodyPr/>
          <a:lstStyle/>
          <a:p>
            <a:pPr eaLnBrk="1" hangingPunct="1"/>
            <a:r>
              <a:rPr lang="en-US" altLang="zh-CN"/>
              <a:t>The Extended Parameters</a:t>
            </a:r>
          </a:p>
        </p:txBody>
      </p:sp>
      <p:sp>
        <p:nvSpPr>
          <p:cNvPr id="55299" name="Rectangle 3">
            <a:extLst>
              <a:ext uri="{FF2B5EF4-FFF2-40B4-BE49-F238E27FC236}">
                <a16:creationId xmlns:a16="http://schemas.microsoft.com/office/drawing/2014/main" id="{1631544C-484A-4D3D-80E9-F5817930F7FA}"/>
              </a:ext>
            </a:extLst>
          </p:cNvPr>
          <p:cNvSpPr>
            <a:spLocks noGrp="1" noChangeArrowheads="1"/>
          </p:cNvSpPr>
          <p:nvPr>
            <p:ph type="body" idx="1"/>
          </p:nvPr>
        </p:nvSpPr>
        <p:spPr>
          <a:xfrm>
            <a:off x="50800" y="1558925"/>
            <a:ext cx="8602663" cy="4932363"/>
          </a:xfrm>
        </p:spPr>
        <p:txBody>
          <a:bodyPr/>
          <a:lstStyle/>
          <a:p>
            <a:pPr lvl="1" eaLnBrk="1" hangingPunct="1">
              <a:lnSpc>
                <a:spcPct val="90000"/>
              </a:lnSpc>
            </a:pPr>
            <a:r>
              <a:rPr lang="en-US" altLang="zh-CN" sz="2200" b="1" i="1">
                <a:latin typeface="Courier New" panose="02070309020205020404" pitchFamily="49" charset="0"/>
              </a:rPr>
              <a:t>access-list-number</a:t>
            </a:r>
            <a:r>
              <a:rPr lang="en-US" altLang="zh-CN"/>
              <a:t> </a:t>
            </a:r>
          </a:p>
          <a:p>
            <a:pPr lvl="2" eaLnBrk="1" hangingPunct="1">
              <a:lnSpc>
                <a:spcPct val="90000"/>
              </a:lnSpc>
            </a:pPr>
            <a:r>
              <a:rPr lang="en-US" altLang="zh-CN"/>
              <a:t>choose from the range 100 to 199</a:t>
            </a:r>
          </a:p>
          <a:p>
            <a:pPr lvl="1" eaLnBrk="1" hangingPunct="1">
              <a:lnSpc>
                <a:spcPct val="90000"/>
              </a:lnSpc>
            </a:pPr>
            <a:r>
              <a:rPr lang="en-US" altLang="zh-CN" sz="2200" b="1">
                <a:latin typeface="Courier New" panose="02070309020205020404" pitchFamily="49" charset="0"/>
              </a:rPr>
              <a:t>{</a:t>
            </a:r>
            <a:r>
              <a:rPr lang="en-US" altLang="zh-CN" sz="2200" b="1" i="1">
                <a:latin typeface="Courier New" panose="02070309020205020404" pitchFamily="49" charset="0"/>
              </a:rPr>
              <a:t>protocol | protocol-number</a:t>
            </a:r>
            <a:r>
              <a:rPr lang="en-US" altLang="zh-CN" sz="2200" b="1">
                <a:latin typeface="Courier New" panose="02070309020205020404" pitchFamily="49" charset="0"/>
              </a:rPr>
              <a:t>}</a:t>
            </a:r>
            <a:r>
              <a:rPr lang="en-US" altLang="zh-CN">
                <a:latin typeface="Courier New" panose="02070309020205020404" pitchFamily="49" charset="0"/>
              </a:rPr>
              <a:t> </a:t>
            </a:r>
            <a:r>
              <a:rPr lang="en-US" altLang="zh-CN"/>
              <a:t> </a:t>
            </a:r>
          </a:p>
          <a:p>
            <a:pPr lvl="2" eaLnBrk="1" hangingPunct="1">
              <a:lnSpc>
                <a:spcPct val="90000"/>
              </a:lnSpc>
            </a:pPr>
            <a:r>
              <a:rPr lang="en-US" altLang="zh-CN"/>
              <a:t>For the CCNA, you only need to know</a:t>
            </a:r>
            <a:r>
              <a:rPr lang="en-US" altLang="zh-CN" b="1">
                <a:latin typeface="Courier New" panose="02070309020205020404" pitchFamily="49" charset="0"/>
              </a:rPr>
              <a:t> ip</a:t>
            </a:r>
            <a:r>
              <a:rPr lang="en-US" altLang="zh-CN"/>
              <a:t> and </a:t>
            </a:r>
            <a:r>
              <a:rPr lang="en-US" altLang="zh-CN" b="1">
                <a:latin typeface="Courier New" panose="02070309020205020404" pitchFamily="49" charset="0"/>
              </a:rPr>
              <a:t>tcp</a:t>
            </a:r>
            <a:r>
              <a:rPr lang="en-US" altLang="zh-CN"/>
              <a:t>--many more are available</a:t>
            </a:r>
          </a:p>
          <a:p>
            <a:pPr lvl="1" eaLnBrk="1" hangingPunct="1">
              <a:lnSpc>
                <a:spcPct val="90000"/>
              </a:lnSpc>
            </a:pPr>
            <a:r>
              <a:rPr lang="en-US" altLang="zh-CN" sz="2200" b="1">
                <a:latin typeface="Courier New" panose="02070309020205020404" pitchFamily="49" charset="0"/>
              </a:rPr>
              <a:t>{</a:t>
            </a:r>
            <a:r>
              <a:rPr lang="en-US" altLang="zh-CN" sz="2200" b="1" i="1">
                <a:latin typeface="Courier New" panose="02070309020205020404" pitchFamily="49" charset="0"/>
              </a:rPr>
              <a:t>source source-wildcard</a:t>
            </a:r>
            <a:r>
              <a:rPr lang="en-US" altLang="zh-CN" sz="2200" b="1">
                <a:latin typeface="Courier New" panose="02070309020205020404" pitchFamily="49" charset="0"/>
              </a:rPr>
              <a:t>}</a:t>
            </a:r>
          </a:p>
          <a:p>
            <a:pPr lvl="2" eaLnBrk="1" hangingPunct="1">
              <a:lnSpc>
                <a:spcPct val="90000"/>
              </a:lnSpc>
            </a:pPr>
            <a:r>
              <a:rPr lang="en-US" altLang="zh-CN"/>
              <a:t>same as in standard</a:t>
            </a:r>
          </a:p>
          <a:p>
            <a:pPr lvl="1" eaLnBrk="1" hangingPunct="1">
              <a:lnSpc>
                <a:spcPct val="90000"/>
              </a:lnSpc>
            </a:pPr>
            <a:r>
              <a:rPr lang="en-US" altLang="zh-CN" sz="2200" b="1">
                <a:latin typeface="Courier New" panose="02070309020205020404" pitchFamily="49" charset="0"/>
              </a:rPr>
              <a:t>{</a:t>
            </a:r>
            <a:r>
              <a:rPr lang="en-US" altLang="zh-CN" sz="2200" b="1" i="1">
                <a:latin typeface="Courier New" panose="02070309020205020404" pitchFamily="49" charset="0"/>
              </a:rPr>
              <a:t>destination destination-wildcard</a:t>
            </a:r>
            <a:r>
              <a:rPr lang="en-US" altLang="zh-CN" sz="2200" b="1">
                <a:latin typeface="Courier New" panose="02070309020205020404" pitchFamily="49" charset="0"/>
              </a:rPr>
              <a:t>}</a:t>
            </a:r>
          </a:p>
          <a:p>
            <a:pPr lvl="2" eaLnBrk="1" hangingPunct="1">
              <a:lnSpc>
                <a:spcPct val="90000"/>
              </a:lnSpc>
            </a:pPr>
            <a:r>
              <a:rPr lang="en-US" altLang="zh-CN"/>
              <a:t>formatted like the standard, but specifies the destination</a:t>
            </a:r>
          </a:p>
          <a:p>
            <a:pPr lvl="1" eaLnBrk="1" hangingPunct="1">
              <a:lnSpc>
                <a:spcPct val="90000"/>
              </a:lnSpc>
            </a:pPr>
            <a:r>
              <a:rPr lang="en-US" altLang="zh-CN" sz="2200" b="1">
                <a:latin typeface="Courier New" panose="02070309020205020404" pitchFamily="49" charset="0"/>
              </a:rPr>
              <a:t>[</a:t>
            </a:r>
            <a:r>
              <a:rPr lang="en-US" altLang="zh-CN" sz="2200" b="1" i="1">
                <a:latin typeface="Courier New" panose="02070309020205020404" pitchFamily="49" charset="0"/>
              </a:rPr>
              <a:t>protocol-specific options</a:t>
            </a:r>
            <a:r>
              <a:rPr lang="en-US" altLang="zh-CN" sz="2200" b="1">
                <a:latin typeface="Courier New" panose="02070309020205020404" pitchFamily="49" charset="0"/>
              </a:rPr>
              <a:t>]</a:t>
            </a:r>
          </a:p>
          <a:p>
            <a:pPr lvl="2" eaLnBrk="1" hangingPunct="1">
              <a:lnSpc>
                <a:spcPct val="90000"/>
              </a:lnSpc>
            </a:pPr>
            <a:r>
              <a:rPr lang="en-US" altLang="zh-CN"/>
              <a:t>This parameter is used to specify particular parts of a protocol that needs filtering.</a:t>
            </a: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480A80C-D938-493B-A93B-28A05CC1014C}"/>
              </a:ext>
            </a:extLst>
          </p:cNvPr>
          <p:cNvSpPr>
            <a:spLocks noGrp="1" noChangeArrowheads="1"/>
          </p:cNvSpPr>
          <p:nvPr>
            <p:ph type="title"/>
          </p:nvPr>
        </p:nvSpPr>
        <p:spPr>
          <a:xfrm>
            <a:off x="611188" y="765175"/>
            <a:ext cx="6856412" cy="768350"/>
          </a:xfrm>
        </p:spPr>
        <p:txBody>
          <a:bodyPr/>
          <a:lstStyle/>
          <a:p>
            <a:pPr eaLnBrk="1" hangingPunct="1"/>
            <a:r>
              <a:rPr lang="zh-CN" altLang="en-US"/>
              <a:t>被动攻击和主动攻击</a:t>
            </a:r>
          </a:p>
        </p:txBody>
      </p:sp>
      <p:sp>
        <p:nvSpPr>
          <p:cNvPr id="844803" name="Rectangle 3">
            <a:extLst>
              <a:ext uri="{FF2B5EF4-FFF2-40B4-BE49-F238E27FC236}">
                <a16:creationId xmlns:a16="http://schemas.microsoft.com/office/drawing/2014/main" id="{FFCDA9C1-9699-4CB1-A414-0AA2413BB855}"/>
              </a:ext>
            </a:extLst>
          </p:cNvPr>
          <p:cNvSpPr>
            <a:spLocks noGrp="1" noChangeArrowheads="1"/>
          </p:cNvSpPr>
          <p:nvPr>
            <p:ph type="body" idx="1"/>
          </p:nvPr>
        </p:nvSpPr>
        <p:spPr>
          <a:xfrm>
            <a:off x="539750" y="1773238"/>
            <a:ext cx="7772400" cy="4392612"/>
          </a:xfrm>
        </p:spPr>
        <p:txBody>
          <a:bodyPr/>
          <a:lstStyle/>
          <a:p>
            <a:pPr algn="just" eaLnBrk="1" hangingPunct="1"/>
            <a:r>
              <a:rPr lang="zh-CN" altLang="en-US"/>
              <a:t>在被动攻击中，攻击者只是观察和分析某一个协议数据单元 </a:t>
            </a:r>
            <a:r>
              <a:rPr lang="en-US" altLang="zh-CN"/>
              <a:t>PDU </a:t>
            </a:r>
            <a:r>
              <a:rPr lang="zh-CN" altLang="en-US"/>
              <a:t>而不干扰信息流。</a:t>
            </a:r>
          </a:p>
          <a:p>
            <a:pPr algn="just" eaLnBrk="1" hangingPunct="1"/>
            <a:r>
              <a:rPr lang="zh-CN" altLang="en-US"/>
              <a:t>主动攻击是指攻击者对某个连接中通过的 </a:t>
            </a:r>
            <a:r>
              <a:rPr lang="en-US" altLang="zh-CN"/>
              <a:t>PDU </a:t>
            </a:r>
            <a:r>
              <a:rPr lang="zh-CN" altLang="en-US"/>
              <a:t>进行各种处理。</a:t>
            </a:r>
          </a:p>
          <a:p>
            <a:pPr lvl="1" algn="just" eaLnBrk="1" hangingPunct="1"/>
            <a:r>
              <a:rPr lang="zh-CN" altLang="en-US">
                <a:solidFill>
                  <a:srgbClr val="333399"/>
                </a:solidFill>
                <a:latin typeface="黑体" panose="02010609060101010101" pitchFamily="49" charset="-122"/>
                <a:ea typeface="黑体" panose="02010609060101010101" pitchFamily="49" charset="-122"/>
              </a:rPr>
              <a:t>更改报文流 </a:t>
            </a:r>
          </a:p>
          <a:p>
            <a:pPr lvl="1" algn="just" eaLnBrk="1" hangingPunct="1"/>
            <a:r>
              <a:rPr lang="zh-CN" altLang="en-US">
                <a:solidFill>
                  <a:srgbClr val="333399"/>
                </a:solidFill>
                <a:latin typeface="黑体" panose="02010609060101010101" pitchFamily="49" charset="-122"/>
                <a:ea typeface="黑体" panose="02010609060101010101" pitchFamily="49" charset="-122"/>
              </a:rPr>
              <a:t>拒绝报文服务 </a:t>
            </a:r>
          </a:p>
          <a:p>
            <a:pPr lvl="1" algn="just" eaLnBrk="1" hangingPunct="1"/>
            <a:r>
              <a:rPr lang="zh-CN" altLang="en-US">
                <a:solidFill>
                  <a:srgbClr val="333399"/>
                </a:solidFill>
                <a:latin typeface="黑体" panose="02010609060101010101" pitchFamily="49" charset="-122"/>
                <a:ea typeface="黑体" panose="02010609060101010101" pitchFamily="49" charset="-122"/>
              </a:rPr>
              <a:t>伪造连接初始化</a:t>
            </a:r>
            <a:r>
              <a:rPr lang="zh-CN" altLang="en-US"/>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48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48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480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4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681286D-328F-4617-829F-075F61770AA1}"/>
              </a:ext>
            </a:extLst>
          </p:cNvPr>
          <p:cNvSpPr>
            <a:spLocks noGrp="1" noChangeArrowheads="1"/>
          </p:cNvSpPr>
          <p:nvPr>
            <p:ph type="title"/>
          </p:nvPr>
        </p:nvSpPr>
        <p:spPr/>
        <p:txBody>
          <a:bodyPr/>
          <a:lstStyle/>
          <a:p>
            <a:pPr eaLnBrk="1" hangingPunct="1"/>
            <a:r>
              <a:rPr lang="en-US" altLang="zh-CN"/>
              <a:t>Port Numbers</a:t>
            </a:r>
          </a:p>
        </p:txBody>
      </p:sp>
      <p:sp>
        <p:nvSpPr>
          <p:cNvPr id="56323" name="Rectangle 3">
            <a:extLst>
              <a:ext uri="{FF2B5EF4-FFF2-40B4-BE49-F238E27FC236}">
                <a16:creationId xmlns:a16="http://schemas.microsoft.com/office/drawing/2014/main" id="{FAF8E0F3-9031-434A-A644-F91862307FC4}"/>
              </a:ext>
            </a:extLst>
          </p:cNvPr>
          <p:cNvSpPr>
            <a:spLocks noGrp="1" noChangeArrowheads="1"/>
          </p:cNvSpPr>
          <p:nvPr>
            <p:ph type="body" idx="1"/>
          </p:nvPr>
        </p:nvSpPr>
        <p:spPr>
          <a:xfrm>
            <a:off x="566738" y="1752600"/>
            <a:ext cx="8001000" cy="1577975"/>
          </a:xfrm>
        </p:spPr>
        <p:txBody>
          <a:bodyPr/>
          <a:lstStyle/>
          <a:p>
            <a:pPr eaLnBrk="1" hangingPunct="1">
              <a:lnSpc>
                <a:spcPct val="90000"/>
              </a:lnSpc>
            </a:pPr>
            <a:r>
              <a:rPr lang="en-US" altLang="zh-CN" sz="2400"/>
              <a:t>Review the various port numbers for the tcp and udp protocols and know the most common ones below.</a:t>
            </a:r>
          </a:p>
          <a:p>
            <a:pPr eaLnBrk="1" hangingPunct="1">
              <a:lnSpc>
                <a:spcPct val="90000"/>
              </a:lnSpc>
            </a:pPr>
            <a:r>
              <a:rPr lang="en-US" altLang="zh-CN" sz="2400"/>
              <a:t>You can also simply type the name (</a:t>
            </a:r>
            <a:r>
              <a:rPr lang="en-US" altLang="zh-CN" sz="2400" b="1">
                <a:latin typeface="Courier New" panose="02070309020205020404" pitchFamily="49" charset="0"/>
              </a:rPr>
              <a:t>telnet</a:t>
            </a:r>
            <a:r>
              <a:rPr lang="en-US" altLang="zh-CN" sz="2400"/>
              <a:t>) instead of the number (</a:t>
            </a:r>
            <a:r>
              <a:rPr lang="en-US" altLang="zh-CN" sz="2400" b="1">
                <a:latin typeface="Courier New" panose="02070309020205020404" pitchFamily="49" charset="0"/>
              </a:rPr>
              <a:t>23</a:t>
            </a:r>
            <a:r>
              <a:rPr lang="en-US" altLang="zh-CN" sz="2400"/>
              <a:t>) in the </a:t>
            </a:r>
            <a:r>
              <a:rPr lang="en-US" altLang="zh-CN" sz="2400" b="1">
                <a:latin typeface="Courier New" panose="02070309020205020404" pitchFamily="49" charset="0"/>
              </a:rPr>
              <a:t>{</a:t>
            </a:r>
            <a:r>
              <a:rPr lang="en-US" altLang="zh-CN" sz="2400" b="1" i="1">
                <a:latin typeface="Courier New" panose="02070309020205020404" pitchFamily="49" charset="0"/>
              </a:rPr>
              <a:t>protocol-specific options</a:t>
            </a:r>
            <a:r>
              <a:rPr lang="en-US" altLang="zh-CN" sz="2400" b="1">
                <a:latin typeface="Courier New" panose="02070309020205020404" pitchFamily="49" charset="0"/>
              </a:rPr>
              <a:t>}</a:t>
            </a:r>
          </a:p>
        </p:txBody>
      </p:sp>
      <p:graphicFrame>
        <p:nvGraphicFramePr>
          <p:cNvPr id="816158" name="Group 30">
            <a:extLst>
              <a:ext uri="{FF2B5EF4-FFF2-40B4-BE49-F238E27FC236}">
                <a16:creationId xmlns:a16="http://schemas.microsoft.com/office/drawing/2014/main" id="{E4BC9AC6-E341-440A-BCB9-E2ADD0F1899C}"/>
              </a:ext>
            </a:extLst>
          </p:cNvPr>
          <p:cNvGraphicFramePr>
            <a:graphicFrameLocks noGrp="1"/>
          </p:cNvGraphicFramePr>
          <p:nvPr/>
        </p:nvGraphicFramePr>
        <p:xfrm>
          <a:off x="2268538" y="3860800"/>
          <a:ext cx="4724400" cy="2743200"/>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bg1"/>
                          </a:solidFill>
                          <a:effectLst/>
                          <a:latin typeface="Verdana" pitchFamily="34" charset="0"/>
                          <a:ea typeface="宋体" pitchFamily="2" charset="-122"/>
                        </a:rPr>
                        <a:t>Port Number</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bg1"/>
                          </a:solidFill>
                          <a:effectLst/>
                          <a:latin typeface="Verdana" pitchFamily="34" charset="0"/>
                          <a:ea typeface="宋体" pitchFamily="2" charset="-122"/>
                        </a:rPr>
                        <a:t>Description</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21</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FTP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23</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Telnet</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25</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SMTP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53</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DNS</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69</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a:ln>
                            <a:noFill/>
                          </a:ln>
                          <a:solidFill>
                            <a:schemeClr val="tx1"/>
                          </a:solidFill>
                          <a:effectLst/>
                          <a:latin typeface="Verdana" pitchFamily="34" charset="0"/>
                          <a:ea typeface="宋体" pitchFamily="2" charset="-122"/>
                        </a:rPr>
                        <a:t>TFTP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421BFAF-73EB-4193-934B-4EC6E5D8B02C}"/>
              </a:ext>
            </a:extLst>
          </p:cNvPr>
          <p:cNvSpPr>
            <a:spLocks noGrp="1" noChangeArrowheads="1"/>
          </p:cNvSpPr>
          <p:nvPr>
            <p:ph type="title"/>
          </p:nvPr>
        </p:nvSpPr>
        <p:spPr>
          <a:xfrm>
            <a:off x="574675" y="304800"/>
            <a:ext cx="8389938" cy="1216025"/>
          </a:xfrm>
        </p:spPr>
        <p:txBody>
          <a:bodyPr/>
          <a:lstStyle/>
          <a:p>
            <a:pPr eaLnBrk="1" hangingPunct="1"/>
            <a:r>
              <a:rPr lang="en-US" altLang="zh-CN" sz="3400"/>
              <a:t>Correct Placement of Extended ACLs</a:t>
            </a:r>
          </a:p>
        </p:txBody>
      </p:sp>
      <p:sp>
        <p:nvSpPr>
          <p:cNvPr id="818179" name="Rectangle 3">
            <a:extLst>
              <a:ext uri="{FF2B5EF4-FFF2-40B4-BE49-F238E27FC236}">
                <a16:creationId xmlns:a16="http://schemas.microsoft.com/office/drawing/2014/main" id="{EEB44C68-57BB-4506-BC4C-9693A5392E8E}"/>
              </a:ext>
            </a:extLst>
          </p:cNvPr>
          <p:cNvSpPr>
            <a:spLocks noGrp="1" noChangeArrowheads="1"/>
          </p:cNvSpPr>
          <p:nvPr>
            <p:ph type="body" idx="1"/>
          </p:nvPr>
        </p:nvSpPr>
        <p:spPr>
          <a:xfrm>
            <a:off x="107950" y="1752600"/>
            <a:ext cx="8856663" cy="2032000"/>
          </a:xfrm>
        </p:spPr>
        <p:txBody>
          <a:bodyPr/>
          <a:lstStyle/>
          <a:p>
            <a:pPr eaLnBrk="1" hangingPunct="1"/>
            <a:r>
              <a:rPr lang="en-US" altLang="zh-CN" sz="2000"/>
              <a:t>In the graphic below, we want to deny network 221.23.123.0 from accessing the server 198.150.13.34.</a:t>
            </a:r>
          </a:p>
          <a:p>
            <a:pPr eaLnBrk="1" hangingPunct="1"/>
            <a:r>
              <a:rPr lang="en-US" altLang="zh-CN" sz="2000"/>
              <a:t>What router and interface should the access list be applied to?</a:t>
            </a:r>
          </a:p>
          <a:p>
            <a:pPr lvl="1" eaLnBrk="1" hangingPunct="1"/>
            <a:r>
              <a:rPr lang="en-US" altLang="zh-CN" sz="2000" b="1"/>
              <a:t>Write the access list on Router C, apply it to the E0, and specify in</a:t>
            </a:r>
          </a:p>
          <a:p>
            <a:pPr lvl="1" eaLnBrk="1" hangingPunct="1"/>
            <a:r>
              <a:rPr lang="en-US" altLang="zh-CN" sz="2000" b="1"/>
              <a:t>This will keep the network free of traffic from 221.23.123.0 destined for 198.150.13.34 but still allow 221.23.123.0 access to the Internet</a:t>
            </a:r>
          </a:p>
        </p:txBody>
      </p:sp>
      <p:pic>
        <p:nvPicPr>
          <p:cNvPr id="57348" name="Picture 4">
            <a:extLst>
              <a:ext uri="{FF2B5EF4-FFF2-40B4-BE49-F238E27FC236}">
                <a16:creationId xmlns:a16="http://schemas.microsoft.com/office/drawing/2014/main" id="{5DB4BF67-0A86-4F6B-9C70-CEF986038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63" y="4437063"/>
            <a:ext cx="59182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8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8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8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8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build="p" bldLvl="3"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491ADF8-BA71-4DD5-94FB-DCC84D91FA85}"/>
              </a:ext>
            </a:extLst>
          </p:cNvPr>
          <p:cNvSpPr>
            <a:spLocks noGrp="1" noChangeArrowheads="1"/>
          </p:cNvSpPr>
          <p:nvPr>
            <p:ph type="title"/>
          </p:nvPr>
        </p:nvSpPr>
        <p:spPr>
          <a:xfrm>
            <a:off x="574675" y="304800"/>
            <a:ext cx="8318500" cy="1216025"/>
          </a:xfrm>
        </p:spPr>
        <p:txBody>
          <a:bodyPr/>
          <a:lstStyle/>
          <a:p>
            <a:pPr eaLnBrk="1" hangingPunct="1"/>
            <a:r>
              <a:rPr lang="en-US" altLang="zh-CN" sz="3400"/>
              <a:t>Correct Placement of Extended ACLs</a:t>
            </a:r>
          </a:p>
        </p:txBody>
      </p:sp>
      <p:pic>
        <p:nvPicPr>
          <p:cNvPr id="58371" name="Picture 3">
            <a:extLst>
              <a:ext uri="{FF2B5EF4-FFF2-40B4-BE49-F238E27FC236}">
                <a16:creationId xmlns:a16="http://schemas.microsoft.com/office/drawing/2014/main" id="{0C8DFBD5-43C6-44EF-BECD-F4689AADC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32038"/>
            <a:ext cx="91440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58372" name="Rectangle 4">
            <a:extLst>
              <a:ext uri="{FF2B5EF4-FFF2-40B4-BE49-F238E27FC236}">
                <a16:creationId xmlns:a16="http://schemas.microsoft.com/office/drawing/2014/main" id="{468C35DB-BB50-466F-8DCA-3949BF140296}"/>
              </a:ext>
            </a:extLst>
          </p:cNvPr>
          <p:cNvSpPr>
            <a:spLocks noChangeArrowheads="1"/>
          </p:cNvSpPr>
          <p:nvPr>
            <p:ph type="body" idx="1"/>
          </p:nvPr>
        </p:nvSpPr>
        <p:spPr>
          <a:xfrm>
            <a:off x="-142875" y="1643063"/>
            <a:ext cx="8964613" cy="727075"/>
          </a:xfrm>
          <a:noFill/>
        </p:spPr>
        <p:txBody>
          <a:bodyPr/>
          <a:lstStyle/>
          <a:p>
            <a:pPr lvl="1" indent="-4763" eaLnBrk="1" hangingPunct="1">
              <a:buFont typeface="Wingdings" panose="05000000000000000000" pitchFamily="2" charset="2"/>
              <a:buNone/>
            </a:pPr>
            <a:r>
              <a:rPr lang="en-US" altLang="zh-CN" sz="2200"/>
              <a:t>Since extended ACLs have destination information, you want to place it as close to the source as possible.</a:t>
            </a:r>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44EAEBE-C081-4856-904A-9A1AAA56264A}"/>
              </a:ext>
            </a:extLst>
          </p:cNvPr>
          <p:cNvSpPr>
            <a:spLocks noChangeArrowheads="1"/>
          </p:cNvSpPr>
          <p:nvPr/>
        </p:nvSpPr>
        <p:spPr bwMode="auto">
          <a:xfrm>
            <a:off x="520700" y="1641475"/>
            <a:ext cx="8343900" cy="1874838"/>
          </a:xfrm>
          <a:prstGeom prst="rect">
            <a:avLst/>
          </a:prstGeom>
          <a:solidFill>
            <a:srgbClr val="FFFF99"/>
          </a:solidFill>
          <a:ln w="38100">
            <a:solidFill>
              <a:srgbClr val="000000"/>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2275" name="Rectangle 3">
            <a:extLst>
              <a:ext uri="{FF2B5EF4-FFF2-40B4-BE49-F238E27FC236}">
                <a16:creationId xmlns:a16="http://schemas.microsoft.com/office/drawing/2014/main" id="{78ACCAD9-BAAF-4CBD-AE99-A958B8C14E85}"/>
              </a:ext>
            </a:extLst>
          </p:cNvPr>
          <p:cNvSpPr>
            <a:spLocks noGrp="1" noChangeArrowheads="1"/>
          </p:cNvSpPr>
          <p:nvPr>
            <p:ph type="title"/>
          </p:nvPr>
        </p:nvSpPr>
        <p:spPr/>
        <p:txBody>
          <a:bodyPr/>
          <a:lstStyle/>
          <a:p>
            <a:pPr eaLnBrk="1" hangingPunct="1"/>
            <a:r>
              <a:rPr lang="en-US" altLang="zh-CN"/>
              <a:t>Writing &amp; Applying the ACL</a:t>
            </a:r>
          </a:p>
        </p:txBody>
      </p:sp>
      <p:sp>
        <p:nvSpPr>
          <p:cNvPr id="822276" name="Rectangle 4">
            <a:extLst>
              <a:ext uri="{FF2B5EF4-FFF2-40B4-BE49-F238E27FC236}">
                <a16:creationId xmlns:a16="http://schemas.microsoft.com/office/drawing/2014/main" id="{8080DD64-23C7-407C-B6F2-ACE0D90554C0}"/>
              </a:ext>
            </a:extLst>
          </p:cNvPr>
          <p:cNvSpPr>
            <a:spLocks noGrp="1" noChangeArrowheads="1"/>
          </p:cNvSpPr>
          <p:nvPr>
            <p:ph type="body" idx="1"/>
          </p:nvPr>
        </p:nvSpPr>
        <p:spPr>
          <a:xfrm>
            <a:off x="541338" y="1592263"/>
            <a:ext cx="8602662" cy="4659312"/>
          </a:xfrm>
        </p:spPr>
        <p:txBody>
          <a:bodyPr/>
          <a:lstStyle/>
          <a:p>
            <a:pPr marL="407988" lvl="1" indent="-293688" eaLnBrk="1" hangingPunct="1">
              <a:buFont typeface="Wingdings" panose="05000000000000000000" pitchFamily="2" charset="2"/>
              <a:buNone/>
            </a:pPr>
            <a:r>
              <a:rPr lang="en-US" altLang="zh-CN" sz="2000" b="1">
                <a:latin typeface="Courier New" panose="02070309020205020404" pitchFamily="49" charset="0"/>
              </a:rPr>
              <a:t>Router-C(config)#access-list 100 deny ip 221.23.123.0 0.0.0.255 198.150.13.34 0.0.0.0</a:t>
            </a:r>
          </a:p>
          <a:p>
            <a:pPr marL="407988" lvl="1" indent="-293688" eaLnBrk="1" hangingPunct="1">
              <a:buFont typeface="Wingdings" panose="05000000000000000000" pitchFamily="2" charset="2"/>
              <a:buNone/>
            </a:pPr>
            <a:r>
              <a:rPr lang="en-US" altLang="zh-CN" sz="2000" b="1">
                <a:latin typeface="Courier New" panose="02070309020205020404" pitchFamily="49" charset="0"/>
              </a:rPr>
              <a:t>Router-C(config)#access-list 100 permit ip any any</a:t>
            </a:r>
          </a:p>
          <a:p>
            <a:pPr marL="407988" lvl="1" indent="-293688" eaLnBrk="1" hangingPunct="1">
              <a:buFont typeface="Wingdings" panose="05000000000000000000" pitchFamily="2" charset="2"/>
              <a:buNone/>
            </a:pPr>
            <a:r>
              <a:rPr lang="en-US" altLang="zh-CN" sz="2000" b="1">
                <a:latin typeface="Courier New" panose="02070309020205020404" pitchFamily="49" charset="0"/>
              </a:rPr>
              <a:t>Router-C(config)#int e0</a:t>
            </a:r>
          </a:p>
          <a:p>
            <a:pPr marL="407988" lvl="1" indent="-293688" eaLnBrk="1" hangingPunct="1">
              <a:buFont typeface="Wingdings" panose="05000000000000000000" pitchFamily="2" charset="2"/>
              <a:buNone/>
            </a:pPr>
            <a:r>
              <a:rPr lang="en-US" altLang="zh-CN" sz="2000" b="1">
                <a:latin typeface="Courier New" panose="02070309020205020404" pitchFamily="49" charset="0"/>
              </a:rPr>
              <a:t>Router-C(config-if)#ip access-group 100 in</a:t>
            </a:r>
          </a:p>
        </p:txBody>
      </p:sp>
      <p:pic>
        <p:nvPicPr>
          <p:cNvPr id="59397" name="Picture 5">
            <a:extLst>
              <a:ext uri="{FF2B5EF4-FFF2-40B4-BE49-F238E27FC236}">
                <a16:creationId xmlns:a16="http://schemas.microsoft.com/office/drawing/2014/main" id="{94AAFC1F-B64D-496D-8D51-B7771F271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8" y="3570288"/>
            <a:ext cx="6630987"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2275"/>
                                        </p:tgtEl>
                                        <p:attrNameLst>
                                          <p:attrName>style.visibility</p:attrName>
                                        </p:attrNameLst>
                                      </p:cBhvr>
                                      <p:to>
                                        <p:strVal val="visible"/>
                                      </p:to>
                                    </p:set>
                                    <p:animEffect transition="in" filter="slide(fromBottom)">
                                      <p:cBhvr>
                                        <p:cTn id="7" dur="500"/>
                                        <p:tgtEl>
                                          <p:spTgt spid="822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2276">
                                            <p:txEl>
                                              <p:pRg st="0" end="0"/>
                                            </p:txEl>
                                          </p:spTgt>
                                        </p:tgtEl>
                                        <p:attrNameLst>
                                          <p:attrName>style.visibility</p:attrName>
                                        </p:attrNameLst>
                                      </p:cBhvr>
                                      <p:to>
                                        <p:strVal val="visible"/>
                                      </p:to>
                                    </p:set>
                                    <p:animEffect transition="in" filter="wipe(left)">
                                      <p:cBhvr>
                                        <p:cTn id="12" dur="500"/>
                                        <p:tgtEl>
                                          <p:spTgt spid="8222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2276">
                                            <p:txEl>
                                              <p:pRg st="1" end="1"/>
                                            </p:txEl>
                                          </p:spTgt>
                                        </p:tgtEl>
                                        <p:attrNameLst>
                                          <p:attrName>style.visibility</p:attrName>
                                        </p:attrNameLst>
                                      </p:cBhvr>
                                      <p:to>
                                        <p:strVal val="visible"/>
                                      </p:to>
                                    </p:set>
                                    <p:animEffect transition="in" filter="wipe(left)">
                                      <p:cBhvr>
                                        <p:cTn id="17" dur="500"/>
                                        <p:tgtEl>
                                          <p:spTgt spid="8222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276">
                                            <p:txEl>
                                              <p:pRg st="2" end="2"/>
                                            </p:txEl>
                                          </p:spTgt>
                                        </p:tgtEl>
                                        <p:attrNameLst>
                                          <p:attrName>style.visibility</p:attrName>
                                        </p:attrNameLst>
                                      </p:cBhvr>
                                      <p:to>
                                        <p:strVal val="visible"/>
                                      </p:to>
                                    </p:set>
                                    <p:animEffect transition="in" filter="wipe(left)">
                                      <p:cBhvr>
                                        <p:cTn id="22" dur="500"/>
                                        <p:tgtEl>
                                          <p:spTgt spid="8222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2276">
                                            <p:txEl>
                                              <p:pRg st="3" end="3"/>
                                            </p:txEl>
                                          </p:spTgt>
                                        </p:tgtEl>
                                        <p:attrNameLst>
                                          <p:attrName>style.visibility</p:attrName>
                                        </p:attrNameLst>
                                      </p:cBhvr>
                                      <p:to>
                                        <p:strVal val="visible"/>
                                      </p:to>
                                    </p:set>
                                    <p:animEffect transition="in" filter="wipe(left)">
                                      <p:cBhvr>
                                        <p:cTn id="27" dur="500"/>
                                        <p:tgtEl>
                                          <p:spTgt spid="822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autoUpdateAnimBg="0"/>
      <p:bldP spid="822276"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CA96641-9F0B-4E32-85E2-CA79E75A609B}"/>
              </a:ext>
            </a:extLst>
          </p:cNvPr>
          <p:cNvSpPr>
            <a:spLocks noGrp="1" noChangeArrowheads="1"/>
          </p:cNvSpPr>
          <p:nvPr>
            <p:ph type="title"/>
          </p:nvPr>
        </p:nvSpPr>
        <p:spPr/>
        <p:txBody>
          <a:bodyPr/>
          <a:lstStyle/>
          <a:p>
            <a:pPr eaLnBrk="1" hangingPunct="1"/>
            <a:r>
              <a:rPr lang="en-US" altLang="zh-CN"/>
              <a:t>Naming ACLs</a:t>
            </a:r>
          </a:p>
        </p:txBody>
      </p:sp>
      <p:sp>
        <p:nvSpPr>
          <p:cNvPr id="60419" name="Rectangle 3">
            <a:extLst>
              <a:ext uri="{FF2B5EF4-FFF2-40B4-BE49-F238E27FC236}">
                <a16:creationId xmlns:a16="http://schemas.microsoft.com/office/drawing/2014/main" id="{3DADDC8E-ED20-4A6C-9ADA-E46191FF3033}"/>
              </a:ext>
            </a:extLst>
          </p:cNvPr>
          <p:cNvSpPr>
            <a:spLocks noGrp="1" noChangeArrowheads="1"/>
          </p:cNvSpPr>
          <p:nvPr>
            <p:ph type="body" idx="1"/>
          </p:nvPr>
        </p:nvSpPr>
        <p:spPr>
          <a:xfrm>
            <a:off x="228600" y="1889125"/>
            <a:ext cx="8915400" cy="2692400"/>
          </a:xfrm>
        </p:spPr>
        <p:txBody>
          <a:bodyPr/>
          <a:lstStyle/>
          <a:p>
            <a:pPr eaLnBrk="1" hangingPunct="1">
              <a:lnSpc>
                <a:spcPct val="90000"/>
              </a:lnSpc>
            </a:pPr>
            <a:r>
              <a:rPr lang="en-US" altLang="zh-CN" sz="2100"/>
              <a:t>One nice feature in the Cisco IOS is the ability to name ACLs.  This is especially helpful if you need more than 99 standard ACLs on the same router.</a:t>
            </a:r>
          </a:p>
          <a:p>
            <a:pPr eaLnBrk="1" hangingPunct="1">
              <a:lnSpc>
                <a:spcPct val="90000"/>
              </a:lnSpc>
            </a:pPr>
            <a:r>
              <a:rPr lang="en-US" altLang="zh-CN" sz="2100"/>
              <a:t>Once you name an ACL, the prompt changes and you no longer have to enter the </a:t>
            </a:r>
            <a:r>
              <a:rPr lang="en-US" altLang="zh-CN" sz="2100" b="1">
                <a:latin typeface="Courier New" panose="02070309020205020404" pitchFamily="49" charset="0"/>
              </a:rPr>
              <a:t>access-list</a:t>
            </a:r>
            <a:r>
              <a:rPr lang="en-US" altLang="zh-CN" sz="2100"/>
              <a:t> and </a:t>
            </a:r>
            <a:r>
              <a:rPr lang="en-US" altLang="zh-CN" sz="2100" b="1" i="1">
                <a:latin typeface="Courier New" panose="02070309020205020404" pitchFamily="49" charset="0"/>
              </a:rPr>
              <a:t>access-list-number</a:t>
            </a:r>
            <a:r>
              <a:rPr lang="en-US" altLang="zh-CN" sz="2100"/>
              <a:t> parameters.</a:t>
            </a:r>
          </a:p>
          <a:p>
            <a:pPr eaLnBrk="1" hangingPunct="1">
              <a:lnSpc>
                <a:spcPct val="90000"/>
              </a:lnSpc>
            </a:pPr>
            <a:r>
              <a:rPr lang="en-US" altLang="zh-CN" sz="2100"/>
              <a:t>In the example below, the ACL is named </a:t>
            </a:r>
            <a:r>
              <a:rPr lang="en-US" altLang="zh-CN" sz="2100" b="1">
                <a:latin typeface="Courier New" panose="02070309020205020404" pitchFamily="49" charset="0"/>
              </a:rPr>
              <a:t>over_and</a:t>
            </a:r>
            <a:r>
              <a:rPr lang="en-US" altLang="zh-CN" sz="2100"/>
              <a:t> as a hint to how it should be placed on the interface--</a:t>
            </a:r>
            <a:r>
              <a:rPr lang="en-US" altLang="zh-CN" sz="2100" b="1">
                <a:latin typeface="Courier New" panose="02070309020205020404" pitchFamily="49" charset="0"/>
              </a:rPr>
              <a:t>out</a:t>
            </a:r>
          </a:p>
        </p:txBody>
      </p:sp>
      <p:sp>
        <p:nvSpPr>
          <p:cNvPr id="826372" name="Text Box 4">
            <a:extLst>
              <a:ext uri="{FF2B5EF4-FFF2-40B4-BE49-F238E27FC236}">
                <a16:creationId xmlns:a16="http://schemas.microsoft.com/office/drawing/2014/main" id="{4C32B79B-2E2F-4BDC-8841-21CBA51F2A15}"/>
              </a:ext>
            </a:extLst>
          </p:cNvPr>
          <p:cNvSpPr txBox="1">
            <a:spLocks noChangeArrowheads="1"/>
          </p:cNvSpPr>
          <p:nvPr/>
        </p:nvSpPr>
        <p:spPr bwMode="auto">
          <a:xfrm>
            <a:off x="1011238" y="4668838"/>
            <a:ext cx="7521575" cy="1685925"/>
          </a:xfrm>
          <a:prstGeom prst="rect">
            <a:avLst/>
          </a:prstGeom>
          <a:solidFill>
            <a:srgbClr val="FFFF99"/>
          </a:solidFill>
          <a:ln w="38100">
            <a:solidFill>
              <a:srgbClr val="00000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pPr>
            <a:r>
              <a:rPr lang="en-US" altLang="zh-CN" sz="2000" b="1">
                <a:solidFill>
                  <a:srgbClr val="000000"/>
                </a:solidFill>
                <a:latin typeface="Courier New" panose="02070309020205020404" pitchFamily="49" charset="0"/>
              </a:rPr>
              <a:t>Lab-A(config)# ip access-list standard over_and</a:t>
            </a:r>
          </a:p>
          <a:p>
            <a:pPr eaLnBrk="1" hangingPunct="1">
              <a:lnSpc>
                <a:spcPct val="90000"/>
              </a:lnSpc>
              <a:spcBef>
                <a:spcPct val="50000"/>
              </a:spcBef>
            </a:pPr>
            <a:r>
              <a:rPr lang="en-US" altLang="zh-CN" sz="2000" b="1">
                <a:solidFill>
                  <a:srgbClr val="000000"/>
                </a:solidFill>
                <a:latin typeface="Courier New" panose="02070309020205020404" pitchFamily="49" charset="0"/>
              </a:rPr>
              <a:t>Lab-A(config-std-nacl)#deny host 192.5.5.10</a:t>
            </a:r>
          </a:p>
          <a:p>
            <a:pPr eaLnBrk="1" hangingPunct="1">
              <a:lnSpc>
                <a:spcPct val="90000"/>
              </a:lnSpc>
              <a:spcBef>
                <a:spcPct val="50000"/>
              </a:spcBef>
            </a:pPr>
            <a:r>
              <a:rPr lang="en-US" altLang="zh-CN" sz="2000" b="1">
                <a:solidFill>
                  <a:srgbClr val="000000"/>
                </a:solidFill>
                <a:latin typeface="Courier New" panose="02070309020205020404" pitchFamily="49" charset="0"/>
              </a:rPr>
              <a:t>.........</a:t>
            </a:r>
          </a:p>
          <a:p>
            <a:pPr eaLnBrk="1" hangingPunct="1">
              <a:lnSpc>
                <a:spcPct val="90000"/>
              </a:lnSpc>
              <a:spcBef>
                <a:spcPct val="50000"/>
              </a:spcBef>
            </a:pPr>
            <a:r>
              <a:rPr lang="en-US" altLang="zh-CN" sz="2000" b="1">
                <a:solidFill>
                  <a:srgbClr val="000000"/>
                </a:solidFill>
                <a:latin typeface="Courier New" panose="02070309020205020404" pitchFamily="49" charset="0"/>
              </a:rPr>
              <a:t>Lab-A(config-if)#ip access-group over_and out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6372">
                                            <p:txEl>
                                              <p:pRg st="0" end="0"/>
                                            </p:txEl>
                                          </p:spTgt>
                                        </p:tgtEl>
                                        <p:attrNameLst>
                                          <p:attrName>style.visibility</p:attrName>
                                        </p:attrNameLst>
                                      </p:cBhvr>
                                      <p:to>
                                        <p:strVal val="visible"/>
                                      </p:to>
                                    </p:set>
                                    <p:animEffect transition="in" filter="wipe(left)">
                                      <p:cBhvr>
                                        <p:cTn id="7" dur="500"/>
                                        <p:tgtEl>
                                          <p:spTgt spid="8263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6372">
                                            <p:txEl>
                                              <p:pRg st="1" end="1"/>
                                            </p:txEl>
                                          </p:spTgt>
                                        </p:tgtEl>
                                        <p:attrNameLst>
                                          <p:attrName>style.visibility</p:attrName>
                                        </p:attrNameLst>
                                      </p:cBhvr>
                                      <p:to>
                                        <p:strVal val="visible"/>
                                      </p:to>
                                    </p:set>
                                    <p:animEffect transition="in" filter="wipe(left)">
                                      <p:cBhvr>
                                        <p:cTn id="12" dur="500"/>
                                        <p:tgtEl>
                                          <p:spTgt spid="8263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6372">
                                            <p:txEl>
                                              <p:pRg st="2" end="2"/>
                                            </p:txEl>
                                          </p:spTgt>
                                        </p:tgtEl>
                                        <p:attrNameLst>
                                          <p:attrName>style.visibility</p:attrName>
                                        </p:attrNameLst>
                                      </p:cBhvr>
                                      <p:to>
                                        <p:strVal val="visible"/>
                                      </p:to>
                                    </p:set>
                                    <p:animEffect transition="in" filter="wipe(left)">
                                      <p:cBhvr>
                                        <p:cTn id="17" dur="500"/>
                                        <p:tgtEl>
                                          <p:spTgt spid="8263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6372">
                                            <p:txEl>
                                              <p:pRg st="3" end="3"/>
                                            </p:txEl>
                                          </p:spTgt>
                                        </p:tgtEl>
                                        <p:attrNameLst>
                                          <p:attrName>style.visibility</p:attrName>
                                        </p:attrNameLst>
                                      </p:cBhvr>
                                      <p:to>
                                        <p:strVal val="visible"/>
                                      </p:to>
                                    </p:set>
                                    <p:animEffect transition="in" filter="wipe(left)">
                                      <p:cBhvr>
                                        <p:cTn id="22" dur="500"/>
                                        <p:tgtEl>
                                          <p:spTgt spid="8263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01B3200-CB71-495E-9451-B8EBEFF2C918}"/>
              </a:ext>
            </a:extLst>
          </p:cNvPr>
          <p:cNvSpPr>
            <a:spLocks noGrp="1" noChangeArrowheads="1"/>
          </p:cNvSpPr>
          <p:nvPr>
            <p:ph type="title"/>
          </p:nvPr>
        </p:nvSpPr>
        <p:spPr/>
        <p:txBody>
          <a:bodyPr/>
          <a:lstStyle/>
          <a:p>
            <a:pPr eaLnBrk="1" hangingPunct="1"/>
            <a:r>
              <a:rPr lang="en-US" altLang="zh-CN"/>
              <a:t>Verifying ACLs</a:t>
            </a:r>
          </a:p>
        </p:txBody>
      </p:sp>
      <p:sp>
        <p:nvSpPr>
          <p:cNvPr id="61443" name="Rectangle 3">
            <a:extLst>
              <a:ext uri="{FF2B5EF4-FFF2-40B4-BE49-F238E27FC236}">
                <a16:creationId xmlns:a16="http://schemas.microsoft.com/office/drawing/2014/main" id="{C8181660-B339-46F7-8A46-072E8C110ABE}"/>
              </a:ext>
            </a:extLst>
          </p:cNvPr>
          <p:cNvSpPr>
            <a:spLocks noGrp="1" noChangeArrowheads="1"/>
          </p:cNvSpPr>
          <p:nvPr>
            <p:ph type="body" idx="1"/>
          </p:nvPr>
        </p:nvSpPr>
        <p:spPr>
          <a:xfrm>
            <a:off x="161925" y="1700213"/>
            <a:ext cx="8602663" cy="4791075"/>
          </a:xfrm>
        </p:spPr>
        <p:txBody>
          <a:bodyPr/>
          <a:lstStyle/>
          <a:p>
            <a:pPr marL="0" indent="0" eaLnBrk="1" hangingPunct="1"/>
            <a:r>
              <a:rPr lang="en-US" altLang="zh-CN" sz="2400"/>
              <a:t>Show commands:</a:t>
            </a:r>
          </a:p>
          <a:p>
            <a:pPr marL="454025" lvl="1" indent="-227013" eaLnBrk="1" hangingPunct="1"/>
            <a:r>
              <a:rPr lang="en-US" altLang="zh-CN" sz="2400" b="1">
                <a:latin typeface="Courier New" panose="02070309020205020404" pitchFamily="49" charset="0"/>
              </a:rPr>
              <a:t>show access-lists</a:t>
            </a:r>
          </a:p>
          <a:p>
            <a:pPr marL="796925" lvl="2" indent="-228600" eaLnBrk="1" hangingPunct="1"/>
            <a:r>
              <a:rPr lang="en-US" altLang="zh-CN" sz="2400"/>
              <a:t>shows all access-lists configured on the router</a:t>
            </a:r>
          </a:p>
          <a:p>
            <a:pPr marL="454025" lvl="1" indent="-227013" eaLnBrk="1" hangingPunct="1"/>
            <a:r>
              <a:rPr lang="en-US" altLang="zh-CN" sz="2400" b="1">
                <a:latin typeface="Courier New" panose="02070309020205020404" pitchFamily="49" charset="0"/>
              </a:rPr>
              <a:t>show access-lists {</a:t>
            </a:r>
            <a:r>
              <a:rPr lang="en-US" altLang="zh-CN" sz="2400" b="1" i="1">
                <a:latin typeface="Courier New" panose="02070309020205020404" pitchFamily="49" charset="0"/>
              </a:rPr>
              <a:t>name | number</a:t>
            </a:r>
            <a:r>
              <a:rPr lang="en-US" altLang="zh-CN" sz="2400" b="1">
                <a:latin typeface="Courier New" panose="02070309020205020404" pitchFamily="49" charset="0"/>
              </a:rPr>
              <a:t>}</a:t>
            </a:r>
          </a:p>
          <a:p>
            <a:pPr marL="796925" lvl="2" indent="-228600" eaLnBrk="1" hangingPunct="1"/>
            <a:r>
              <a:rPr lang="en-US" altLang="zh-CN" sz="2400"/>
              <a:t>shows the identified access list</a:t>
            </a:r>
          </a:p>
          <a:p>
            <a:pPr marL="454025" lvl="1" indent="-227013" eaLnBrk="1" hangingPunct="1"/>
            <a:r>
              <a:rPr lang="en-US" altLang="zh-CN" sz="2400" b="1">
                <a:latin typeface="Courier New" panose="02070309020205020404" pitchFamily="49" charset="0"/>
              </a:rPr>
              <a:t>show ip interface</a:t>
            </a:r>
          </a:p>
          <a:p>
            <a:pPr marL="796925" lvl="2" indent="-228600" eaLnBrk="1" hangingPunct="1"/>
            <a:r>
              <a:rPr lang="en-US" altLang="zh-CN" sz="2400"/>
              <a:t>shows the access-lists applied to the interface--both inbound and outbound.</a:t>
            </a:r>
          </a:p>
          <a:p>
            <a:pPr marL="454025" lvl="1" indent="-227013" eaLnBrk="1" hangingPunct="1"/>
            <a:r>
              <a:rPr lang="en-US" altLang="zh-CN" sz="2400" b="1">
                <a:latin typeface="Courier New" panose="02070309020205020404" pitchFamily="49" charset="0"/>
              </a:rPr>
              <a:t>show running-config</a:t>
            </a:r>
          </a:p>
          <a:p>
            <a:pPr marL="796925" lvl="2" indent="-228600" eaLnBrk="1" hangingPunct="1"/>
            <a:r>
              <a:rPr lang="en-US" altLang="zh-CN" sz="2400"/>
              <a:t>shows all access lists and what interfaces they are applied on</a:t>
            </a:r>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A8930D-6C27-4CFE-B1F6-F181B33B1C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7">
            <a:extLst>
              <a:ext uri="{FF2B5EF4-FFF2-40B4-BE49-F238E27FC236}">
                <a16:creationId xmlns:a16="http://schemas.microsoft.com/office/drawing/2014/main" id="{D561006D-5136-4023-AD27-571D3F5E6F3A}"/>
              </a:ext>
            </a:extLst>
          </p:cNvPr>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6D77FB68-F08D-463F-9FA9-B595915B50B5}"/>
              </a:ext>
            </a:extLst>
          </p:cNvPr>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a:extLst>
              <a:ext uri="{FF2B5EF4-FFF2-40B4-BE49-F238E27FC236}">
                <a16:creationId xmlns:a16="http://schemas.microsoft.com/office/drawing/2014/main" id="{AA1A6347-6B0F-4EF2-AF68-6D59C78E0225}"/>
              </a:ext>
            </a:extLst>
          </p:cNvPr>
          <p:cNvSpPr txBox="1"/>
          <p:nvPr/>
        </p:nvSpPr>
        <p:spPr>
          <a:xfrm>
            <a:off x="3786182" y="2935428"/>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560FDF9-6B76-4B7C-BB14-D1EF7B78EF2C}"/>
              </a:ext>
            </a:extLst>
          </p:cNvPr>
          <p:cNvSpPr>
            <a:spLocks noGrp="1" noChangeArrowheads="1"/>
          </p:cNvSpPr>
          <p:nvPr>
            <p:ph type="body" idx="1"/>
          </p:nvPr>
        </p:nvSpPr>
        <p:spPr>
          <a:xfrm>
            <a:off x="566738" y="1900238"/>
            <a:ext cx="8001000" cy="3660775"/>
          </a:xfrm>
        </p:spPr>
        <p:txBody>
          <a:bodyPr/>
          <a:lstStyle/>
          <a:p>
            <a:pPr eaLnBrk="1" hangingPunct="1">
              <a:lnSpc>
                <a:spcPct val="120000"/>
              </a:lnSpc>
              <a:buFont typeface="Wingdings" panose="05000000000000000000" pitchFamily="2" charset="2"/>
              <a:buChar char="p"/>
            </a:pPr>
            <a:r>
              <a:rPr lang="zh-CN" altLang="en-US"/>
              <a:t>防止析出报文内容</a:t>
            </a:r>
          </a:p>
          <a:p>
            <a:pPr eaLnBrk="1" hangingPunct="1">
              <a:lnSpc>
                <a:spcPct val="120000"/>
              </a:lnSpc>
              <a:buFont typeface="Wingdings" panose="05000000000000000000" pitchFamily="2" charset="2"/>
              <a:buChar char="p"/>
            </a:pPr>
            <a:r>
              <a:rPr lang="zh-CN" altLang="en-US"/>
              <a:t>防止通信量分析</a:t>
            </a:r>
          </a:p>
          <a:p>
            <a:pPr eaLnBrk="1" hangingPunct="1">
              <a:lnSpc>
                <a:spcPct val="120000"/>
              </a:lnSpc>
              <a:buFont typeface="Wingdings" panose="05000000000000000000" pitchFamily="2" charset="2"/>
              <a:buChar char="p"/>
            </a:pPr>
            <a:r>
              <a:rPr lang="zh-CN" altLang="en-US"/>
              <a:t>检测更改报文流</a:t>
            </a:r>
          </a:p>
          <a:p>
            <a:pPr eaLnBrk="1" hangingPunct="1">
              <a:lnSpc>
                <a:spcPct val="120000"/>
              </a:lnSpc>
              <a:buFont typeface="Wingdings" panose="05000000000000000000" pitchFamily="2" charset="2"/>
              <a:buChar char="p"/>
            </a:pPr>
            <a:r>
              <a:rPr lang="zh-CN" altLang="en-US"/>
              <a:t>检测拒绝报文服务</a:t>
            </a:r>
          </a:p>
          <a:p>
            <a:pPr eaLnBrk="1" hangingPunct="1">
              <a:lnSpc>
                <a:spcPct val="120000"/>
              </a:lnSpc>
              <a:buFont typeface="Wingdings" panose="05000000000000000000" pitchFamily="2" charset="2"/>
              <a:buChar char="p"/>
            </a:pPr>
            <a:r>
              <a:rPr lang="zh-CN" altLang="en-US"/>
              <a:t>检测伪造初始化连接</a:t>
            </a:r>
          </a:p>
        </p:txBody>
      </p:sp>
      <p:sp>
        <p:nvSpPr>
          <p:cNvPr id="17411" name="Rectangle 3">
            <a:extLst>
              <a:ext uri="{FF2B5EF4-FFF2-40B4-BE49-F238E27FC236}">
                <a16:creationId xmlns:a16="http://schemas.microsoft.com/office/drawing/2014/main" id="{46ECEA82-C181-4049-B59B-3FF213E25895}"/>
              </a:ext>
            </a:extLst>
          </p:cNvPr>
          <p:cNvSpPr>
            <a:spLocks noGrp="1" noChangeArrowheads="1"/>
          </p:cNvSpPr>
          <p:nvPr>
            <p:ph type="title"/>
          </p:nvPr>
        </p:nvSpPr>
        <p:spPr/>
        <p:txBody>
          <a:bodyPr/>
          <a:lstStyle/>
          <a:p>
            <a:pPr eaLnBrk="1" hangingPunct="1"/>
            <a:r>
              <a:rPr lang="zh-CN" altLang="en-US"/>
              <a:t>计算机网络通信安全的目标 </a:t>
            </a: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a:extLst>
              <a:ext uri="{FF2B5EF4-FFF2-40B4-BE49-F238E27FC236}">
                <a16:creationId xmlns:a16="http://schemas.microsoft.com/office/drawing/2014/main" id="{D9E0AA8E-C6A3-4C5E-AF69-7CABFA37CADD}"/>
              </a:ext>
            </a:extLst>
          </p:cNvPr>
          <p:cNvSpPr>
            <a:spLocks noGrp="1" noChangeArrowheads="1"/>
          </p:cNvSpPr>
          <p:nvPr>
            <p:ph type="body" idx="1"/>
          </p:nvPr>
        </p:nvSpPr>
        <p:spPr>
          <a:xfrm>
            <a:off x="500063" y="1571625"/>
            <a:ext cx="8318500" cy="5084763"/>
          </a:xfrm>
        </p:spPr>
        <p:txBody>
          <a:bodyPr/>
          <a:lstStyle/>
          <a:p>
            <a:pPr eaLnBrk="1" hangingPunct="1">
              <a:lnSpc>
                <a:spcPct val="150000"/>
              </a:lnSpc>
              <a:buFont typeface="Wingdings" panose="05000000000000000000" pitchFamily="2" charset="2"/>
              <a:buChar char="p"/>
            </a:pPr>
            <a:r>
              <a:rPr lang="zh-CN" altLang="en-US" sz="2600"/>
              <a:t>计算机病毒</a:t>
            </a:r>
            <a:r>
              <a:rPr lang="en-US" altLang="zh-CN" sz="2600">
                <a:latin typeface="Arial" panose="020B0604020202020204" pitchFamily="34" charset="0"/>
              </a:rPr>
              <a:t>——</a:t>
            </a:r>
            <a:r>
              <a:rPr lang="zh-CN" altLang="en-US" sz="2600"/>
              <a:t>会</a:t>
            </a:r>
            <a:r>
              <a:rPr lang="zh-CN" altLang="en-US" sz="2600">
                <a:latin typeface="Arial" panose="020B0604020202020204" pitchFamily="34" charset="0"/>
              </a:rPr>
              <a:t>“</a:t>
            </a:r>
            <a:r>
              <a:rPr lang="zh-CN" altLang="en-US" sz="2600"/>
              <a:t>传染</a:t>
            </a:r>
            <a:r>
              <a:rPr lang="zh-CN" altLang="en-US" sz="2600">
                <a:latin typeface="Arial" panose="020B0604020202020204" pitchFamily="34" charset="0"/>
              </a:rPr>
              <a:t>”</a:t>
            </a:r>
            <a:r>
              <a:rPr lang="zh-CN" altLang="en-US" sz="2600"/>
              <a:t>其他程序的程序，</a:t>
            </a:r>
            <a:r>
              <a:rPr lang="zh-CN" altLang="en-US" sz="2600">
                <a:latin typeface="Arial" panose="020B0604020202020204" pitchFamily="34" charset="0"/>
              </a:rPr>
              <a:t>“</a:t>
            </a:r>
            <a:r>
              <a:rPr lang="zh-CN" altLang="en-US" sz="2600"/>
              <a:t>传染</a:t>
            </a:r>
            <a:r>
              <a:rPr lang="zh-CN" altLang="en-US" sz="2600">
                <a:latin typeface="Arial" panose="020B0604020202020204" pitchFamily="34" charset="0"/>
              </a:rPr>
              <a:t>”</a:t>
            </a:r>
            <a:r>
              <a:rPr lang="zh-CN" altLang="en-US" sz="2600"/>
              <a:t>通过修改其他程序来把自身或其变种复制进去而完成。</a:t>
            </a:r>
          </a:p>
          <a:p>
            <a:pPr eaLnBrk="1" hangingPunct="1">
              <a:lnSpc>
                <a:spcPct val="150000"/>
              </a:lnSpc>
              <a:buFont typeface="Wingdings" panose="05000000000000000000" pitchFamily="2" charset="2"/>
              <a:buChar char="p"/>
            </a:pPr>
            <a:r>
              <a:rPr lang="zh-CN" altLang="en-US" sz="2600"/>
              <a:t>计算机蠕虫</a:t>
            </a:r>
            <a:r>
              <a:rPr lang="en-US" altLang="zh-CN" sz="2600">
                <a:latin typeface="Arial" panose="020B0604020202020204" pitchFamily="34" charset="0"/>
              </a:rPr>
              <a:t>——</a:t>
            </a:r>
            <a:r>
              <a:rPr lang="zh-CN" altLang="en-US" sz="2600"/>
              <a:t>通过网络的通信功能将自身从一个结点发送到另一个结点并启动运行的程序。</a:t>
            </a:r>
          </a:p>
          <a:p>
            <a:pPr eaLnBrk="1" hangingPunct="1">
              <a:lnSpc>
                <a:spcPct val="150000"/>
              </a:lnSpc>
              <a:buFont typeface="Wingdings" panose="05000000000000000000" pitchFamily="2" charset="2"/>
              <a:buChar char="p"/>
            </a:pPr>
            <a:r>
              <a:rPr lang="zh-CN" altLang="en-US" sz="2600"/>
              <a:t>特洛伊木马</a:t>
            </a:r>
            <a:r>
              <a:rPr lang="en-US" altLang="zh-CN" sz="2600">
                <a:latin typeface="Arial" panose="020B0604020202020204" pitchFamily="34" charset="0"/>
              </a:rPr>
              <a:t>——</a:t>
            </a:r>
            <a:r>
              <a:rPr lang="zh-CN" altLang="en-US" sz="2600"/>
              <a:t>一种程序，它执行的功能超出所声称的功能。</a:t>
            </a:r>
          </a:p>
          <a:p>
            <a:pPr eaLnBrk="1" hangingPunct="1">
              <a:lnSpc>
                <a:spcPct val="150000"/>
              </a:lnSpc>
              <a:buFont typeface="Wingdings" panose="05000000000000000000" pitchFamily="2" charset="2"/>
              <a:buChar char="p"/>
            </a:pPr>
            <a:r>
              <a:rPr lang="zh-CN" altLang="en-US" sz="2600"/>
              <a:t>逻辑炸弹</a:t>
            </a:r>
            <a:r>
              <a:rPr lang="en-US" altLang="zh-CN" sz="2600">
                <a:latin typeface="Arial" panose="020B0604020202020204" pitchFamily="34" charset="0"/>
              </a:rPr>
              <a:t>——</a:t>
            </a:r>
            <a:r>
              <a:rPr lang="zh-CN" altLang="en-US" sz="2600"/>
              <a:t>一种当运行环境满足某种特定条件时执行其他特殊功能的程序。 </a:t>
            </a:r>
          </a:p>
        </p:txBody>
      </p:sp>
      <p:sp>
        <p:nvSpPr>
          <p:cNvPr id="18435" name="Rectangle 3">
            <a:extLst>
              <a:ext uri="{FF2B5EF4-FFF2-40B4-BE49-F238E27FC236}">
                <a16:creationId xmlns:a16="http://schemas.microsoft.com/office/drawing/2014/main" id="{8F946AD8-C2A6-4233-A731-D2294CB31514}"/>
              </a:ext>
            </a:extLst>
          </p:cNvPr>
          <p:cNvSpPr>
            <a:spLocks noGrp="1" noChangeArrowheads="1"/>
          </p:cNvSpPr>
          <p:nvPr>
            <p:ph type="title"/>
          </p:nvPr>
        </p:nvSpPr>
        <p:spPr>
          <a:xfrm>
            <a:off x="571500" y="357188"/>
            <a:ext cx="7429500" cy="1216025"/>
          </a:xfrm>
        </p:spPr>
        <p:txBody>
          <a:bodyPr/>
          <a:lstStyle/>
          <a:p>
            <a:pPr eaLnBrk="1" hangingPunct="1"/>
            <a:r>
              <a:rPr lang="zh-CN" altLang="en-US"/>
              <a:t>恶意程序</a:t>
            </a:r>
            <a:r>
              <a:rPr lang="en-US" altLang="zh-CN"/>
              <a:t>(malicious program)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88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95405E0-CEF7-4592-BB22-A0ED328A6F53}"/>
              </a:ext>
            </a:extLst>
          </p:cNvPr>
          <p:cNvSpPr>
            <a:spLocks noGrp="1" noChangeArrowheads="1"/>
          </p:cNvSpPr>
          <p:nvPr>
            <p:ph type="title"/>
          </p:nvPr>
        </p:nvSpPr>
        <p:spPr/>
        <p:txBody>
          <a:bodyPr/>
          <a:lstStyle/>
          <a:p>
            <a:pPr eaLnBrk="1" hangingPunct="1"/>
            <a:r>
              <a:rPr lang="zh-CN" altLang="en-US"/>
              <a:t>计算机网络安全的内容</a:t>
            </a:r>
          </a:p>
        </p:txBody>
      </p:sp>
      <p:sp>
        <p:nvSpPr>
          <p:cNvPr id="19459" name="Rectangle 3">
            <a:extLst>
              <a:ext uri="{FF2B5EF4-FFF2-40B4-BE49-F238E27FC236}">
                <a16:creationId xmlns:a16="http://schemas.microsoft.com/office/drawing/2014/main" id="{28044F89-643E-4C1B-9963-476D831D5DA6}"/>
              </a:ext>
            </a:extLst>
          </p:cNvPr>
          <p:cNvSpPr>
            <a:spLocks noGrp="1" noChangeArrowheads="1"/>
          </p:cNvSpPr>
          <p:nvPr>
            <p:ph type="body" idx="1"/>
          </p:nvPr>
        </p:nvSpPr>
        <p:spPr>
          <a:xfrm>
            <a:off x="755650" y="1844675"/>
            <a:ext cx="5937250" cy="4114800"/>
          </a:xfrm>
        </p:spPr>
        <p:txBody>
          <a:bodyPr/>
          <a:lstStyle/>
          <a:p>
            <a:pPr algn="just" eaLnBrk="1" hangingPunct="1">
              <a:lnSpc>
                <a:spcPct val="170000"/>
              </a:lnSpc>
            </a:pPr>
            <a:r>
              <a:rPr lang="zh-CN" altLang="en-US"/>
              <a:t>保密性</a:t>
            </a:r>
          </a:p>
          <a:p>
            <a:pPr algn="just" eaLnBrk="1" hangingPunct="1">
              <a:lnSpc>
                <a:spcPct val="170000"/>
              </a:lnSpc>
            </a:pPr>
            <a:r>
              <a:rPr lang="zh-CN" altLang="en-US"/>
              <a:t>安全协议的设计 </a:t>
            </a:r>
          </a:p>
          <a:p>
            <a:pPr algn="just" eaLnBrk="1" hangingPunct="1">
              <a:lnSpc>
                <a:spcPct val="170000"/>
              </a:lnSpc>
            </a:pPr>
            <a:r>
              <a:rPr lang="zh-CN" altLang="en-US"/>
              <a:t>访问控制 </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0BCA0FA-C15B-4A41-BC45-45FB70E91AA1}"/>
              </a:ext>
            </a:extLst>
          </p:cNvPr>
          <p:cNvSpPr>
            <a:spLocks noGrp="1" noChangeArrowheads="1"/>
          </p:cNvSpPr>
          <p:nvPr>
            <p:ph type="title"/>
          </p:nvPr>
        </p:nvSpPr>
        <p:spPr>
          <a:xfrm>
            <a:off x="468313" y="692150"/>
            <a:ext cx="6856412" cy="768350"/>
          </a:xfrm>
        </p:spPr>
        <p:txBody>
          <a:bodyPr/>
          <a:lstStyle/>
          <a:p>
            <a:pPr eaLnBrk="1" hangingPunct="1"/>
            <a:r>
              <a:rPr lang="en-US" altLang="zh-CN">
                <a:ea typeface="Arial Unicode MS" pitchFamily="34" charset="-122"/>
              </a:rPr>
              <a:t>Network Security</a:t>
            </a:r>
            <a:endParaRPr lang="en-US" altLang="zh-CN"/>
          </a:p>
        </p:txBody>
      </p:sp>
      <p:sp>
        <p:nvSpPr>
          <p:cNvPr id="20483" name="Rectangle 3">
            <a:extLst>
              <a:ext uri="{FF2B5EF4-FFF2-40B4-BE49-F238E27FC236}">
                <a16:creationId xmlns:a16="http://schemas.microsoft.com/office/drawing/2014/main" id="{B4A67904-A8F9-4B8D-B044-B3DD853FFE3A}"/>
              </a:ext>
            </a:extLst>
          </p:cNvPr>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anose="05000000000000000000" pitchFamily="2" charset="2"/>
              <a:buChar char="p"/>
            </a:pPr>
            <a:r>
              <a:rPr lang="zh-CN" altLang="en-US" sz="2800"/>
              <a:t>网络安全问题概述</a:t>
            </a:r>
          </a:p>
          <a:p>
            <a:pPr eaLnBrk="1" hangingPunct="1">
              <a:lnSpc>
                <a:spcPct val="130000"/>
              </a:lnSpc>
              <a:buFont typeface="Wingdings" panose="05000000000000000000" pitchFamily="2" charset="2"/>
              <a:buChar char="p"/>
            </a:pPr>
            <a:r>
              <a:rPr lang="zh-CN" altLang="en-US" sz="2800" b="1">
                <a:solidFill>
                  <a:schemeClr val="hlink"/>
                </a:solidFill>
              </a:rPr>
              <a:t>一般的数据加密模型</a:t>
            </a:r>
          </a:p>
          <a:p>
            <a:pPr eaLnBrk="1" hangingPunct="1">
              <a:lnSpc>
                <a:spcPct val="130000"/>
              </a:lnSpc>
              <a:buFont typeface="Wingdings" panose="05000000000000000000" pitchFamily="2" charset="2"/>
              <a:buChar char="p"/>
            </a:pPr>
            <a:r>
              <a:rPr lang="zh-CN" altLang="en-US" sz="2800"/>
              <a:t>对称密钥和公钥密码体制</a:t>
            </a:r>
          </a:p>
          <a:p>
            <a:pPr eaLnBrk="1" hangingPunct="1">
              <a:lnSpc>
                <a:spcPct val="130000"/>
              </a:lnSpc>
              <a:buFont typeface="Wingdings" panose="05000000000000000000" pitchFamily="2" charset="2"/>
              <a:buChar char="p"/>
            </a:pPr>
            <a:r>
              <a:rPr lang="zh-CN" altLang="en-US" sz="2800"/>
              <a:t>数字签名</a:t>
            </a:r>
          </a:p>
          <a:p>
            <a:pPr eaLnBrk="1" hangingPunct="1">
              <a:lnSpc>
                <a:spcPct val="130000"/>
              </a:lnSpc>
              <a:buFont typeface="Wingdings" panose="05000000000000000000" pitchFamily="2" charset="2"/>
              <a:buChar char="p"/>
            </a:pPr>
            <a:r>
              <a:rPr lang="zh-CN" altLang="en-US" sz="2800"/>
              <a:t>防火墙</a:t>
            </a:r>
          </a:p>
          <a:p>
            <a:pPr lvl="1" eaLnBrk="1" hangingPunct="1">
              <a:lnSpc>
                <a:spcPct val="130000"/>
              </a:lnSpc>
              <a:buFont typeface="Wingdings" panose="05000000000000000000" pitchFamily="2" charset="2"/>
              <a:buChar char="p"/>
            </a:pPr>
            <a:r>
              <a:rPr lang="zh-CN" altLang="en-US" sz="2800"/>
              <a:t>访问控制列表</a:t>
            </a:r>
            <a:r>
              <a:rPr lang="en-US" altLang="zh-CN" sz="2800"/>
              <a:t>ACL</a:t>
            </a:r>
          </a:p>
          <a:p>
            <a:pPr eaLnBrk="1" hangingPunct="1">
              <a:lnSpc>
                <a:spcPct val="130000"/>
              </a:lnSpc>
              <a:buFont typeface="Wingdings" panose="05000000000000000000" pitchFamily="2" charset="2"/>
              <a:buChar char="p"/>
            </a:pPr>
            <a:endParaRPr lang="en-US" altLang="zh-CN" sz="2800"/>
          </a:p>
        </p:txBody>
      </p:sp>
    </p:spTree>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4860</TotalTime>
  <Words>3519</Words>
  <Application>Microsoft Office PowerPoint</Application>
  <PresentationFormat>全屏显示(4:3)</PresentationFormat>
  <Paragraphs>487</Paragraphs>
  <Slides>56</Slides>
  <Notes>56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70" baseType="lpstr">
      <vt:lpstr>Verdana</vt:lpstr>
      <vt:lpstr>宋体</vt:lpstr>
      <vt:lpstr>Arial</vt:lpstr>
      <vt:lpstr>Wingdings</vt:lpstr>
      <vt:lpstr>Times New Roman</vt:lpstr>
      <vt:lpstr>Tahoma</vt:lpstr>
      <vt:lpstr>Arial Unicode MS</vt:lpstr>
      <vt:lpstr>黑体</vt:lpstr>
      <vt:lpstr>Arial Narrow</vt:lpstr>
      <vt:lpstr>Courier New</vt:lpstr>
      <vt:lpstr>Profile</vt:lpstr>
      <vt:lpstr>画笔图片</vt:lpstr>
      <vt:lpstr>Visio 2000 Drawing</vt:lpstr>
      <vt:lpstr>Microsoft 公式 3.0</vt:lpstr>
      <vt:lpstr>Network Security</vt:lpstr>
      <vt:lpstr>Network Security</vt:lpstr>
      <vt:lpstr>网络安全问题概述</vt:lpstr>
      <vt:lpstr>被动攻击和主动攻击 </vt:lpstr>
      <vt:lpstr>被动攻击和主动攻击</vt:lpstr>
      <vt:lpstr>计算机网络通信安全的目标 </vt:lpstr>
      <vt:lpstr>恶意程序(malicious program) </vt:lpstr>
      <vt:lpstr>计算机网络安全的内容</vt:lpstr>
      <vt:lpstr>Network Security</vt:lpstr>
      <vt:lpstr>一般的数据加密模型 </vt:lpstr>
      <vt:lpstr>一些重要概念 </vt:lpstr>
      <vt:lpstr>Network Security</vt:lpstr>
      <vt:lpstr> 对称密钥密码体制 </vt:lpstr>
      <vt:lpstr>数据加密标准 DES</vt:lpstr>
      <vt:lpstr>DES 的保密性</vt:lpstr>
      <vt:lpstr>公钥密码体制</vt:lpstr>
      <vt:lpstr>公钥密码体制 </vt:lpstr>
      <vt:lpstr>公钥算法的特点 </vt:lpstr>
      <vt:lpstr>公钥算法的特点（续）</vt:lpstr>
      <vt:lpstr>应当注意 </vt:lpstr>
      <vt:lpstr>Network Security</vt:lpstr>
      <vt:lpstr>数字签名</vt:lpstr>
      <vt:lpstr>数字签名的实现 </vt:lpstr>
      <vt:lpstr>数字签名的实现</vt:lpstr>
      <vt:lpstr>具有保密性的数字签名 </vt:lpstr>
      <vt:lpstr>Network Security</vt:lpstr>
      <vt:lpstr>防火墙(firewall)</vt:lpstr>
      <vt:lpstr>防火墙在互连网络中的位置 </vt:lpstr>
      <vt:lpstr>防火墙的功能</vt:lpstr>
      <vt:lpstr>防火墙技术一般分为两类 </vt:lpstr>
      <vt:lpstr>What Are ACLs?</vt:lpstr>
      <vt:lpstr>Testing Packets with ACLs</vt:lpstr>
      <vt:lpstr>Testing Packets with ACLs</vt:lpstr>
      <vt:lpstr>How a Router Uses an ACL (outbound)</vt:lpstr>
      <vt:lpstr>Outbound Standard ACL Process</vt:lpstr>
      <vt:lpstr>Two Basic Tasks (Standard ACL)</vt:lpstr>
      <vt:lpstr>The access-list-number parameter</vt:lpstr>
      <vt:lpstr>The permit/deny parameter</vt:lpstr>
      <vt:lpstr>The {test-conditions} parameter</vt:lpstr>
      <vt:lpstr>The Wildcard Mask</vt:lpstr>
      <vt:lpstr>Masking Practice</vt:lpstr>
      <vt:lpstr>Masking Practice</vt:lpstr>
      <vt:lpstr>Time Savers: the any command</vt:lpstr>
      <vt:lpstr>Time Savers: the host command</vt:lpstr>
      <vt:lpstr>Correct Placement of Standard ACLs</vt:lpstr>
      <vt:lpstr>Correct Placement of Standard ACLs</vt:lpstr>
      <vt:lpstr>Extended ACL Overview</vt:lpstr>
      <vt:lpstr>Two Basic Tasks (Extended ACL)</vt:lpstr>
      <vt:lpstr>The Extended Parameters</vt:lpstr>
      <vt:lpstr>Port Numbers</vt:lpstr>
      <vt:lpstr>Correct Placement of Extended ACLs</vt:lpstr>
      <vt:lpstr>Correct Placement of Extended ACLs</vt:lpstr>
      <vt:lpstr>Writing &amp; Applying the ACL</vt:lpstr>
      <vt:lpstr>Naming ACLs</vt:lpstr>
      <vt:lpstr>Verifying ACLs</vt:lpstr>
      <vt:lpstr>PowerPoint 演示文稿</vt:lpstr>
    </vt:vector>
  </TitlesOfParts>
  <Company>南京大学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幽弥狂</cp:lastModifiedBy>
  <cp:revision>182</cp:revision>
  <dcterms:created xsi:type="dcterms:W3CDTF">2002-05-31T00:39:28Z</dcterms:created>
  <dcterms:modified xsi:type="dcterms:W3CDTF">2019-09-17T18:19:33Z</dcterms:modified>
</cp:coreProperties>
</file>