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71"/>
  </p:notesMasterIdLst>
  <p:handoutMasterIdLst>
    <p:handoutMasterId r:id="rId72"/>
  </p:handoutMasterIdLst>
  <p:sldIdLst>
    <p:sldId id="335" r:id="rId2"/>
    <p:sldId id="337" r:id="rId3"/>
    <p:sldId id="260" r:id="rId4"/>
    <p:sldId id="261" r:id="rId5"/>
    <p:sldId id="343" r:id="rId6"/>
    <p:sldId id="344" r:id="rId7"/>
    <p:sldId id="262" r:id="rId8"/>
    <p:sldId id="263" r:id="rId9"/>
    <p:sldId id="264" r:id="rId10"/>
    <p:sldId id="265" r:id="rId11"/>
    <p:sldId id="266" r:id="rId12"/>
    <p:sldId id="267" r:id="rId13"/>
    <p:sldId id="342" r:id="rId14"/>
    <p:sldId id="268" r:id="rId15"/>
    <p:sldId id="336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345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3" r:id="rId66"/>
    <p:sldId id="324" r:id="rId67"/>
    <p:sldId id="325" r:id="rId68"/>
    <p:sldId id="326" r:id="rId69"/>
    <p:sldId id="334" r:id="rId70"/>
  </p:sldIdLst>
  <p:sldSz cx="9144000" cy="6858000" type="screen4x3"/>
  <p:notesSz cx="6640513" cy="99044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642D"/>
    <a:srgbClr val="003399"/>
    <a:srgbClr val="7261B1"/>
    <a:srgbClr val="1DADF5"/>
    <a:srgbClr val="FF9966"/>
    <a:srgbClr val="660066"/>
    <a:srgbClr val="786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78" autoAdjust="0"/>
    <p:restoredTop sz="92759" autoAdjust="0"/>
  </p:normalViewPr>
  <p:slideViewPr>
    <p:cSldViewPr>
      <p:cViewPr varScale="1">
        <p:scale>
          <a:sx n="80" d="100"/>
          <a:sy n="80" d="100"/>
        </p:scale>
        <p:origin x="1229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1F446CE8-F0E1-4992-A8CB-5B92F8B6DF7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81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26" tIns="45313" rIns="90626" bIns="45313" numCol="1" anchor="t" anchorCtr="0" compatLnSpc="1">
            <a:prstTxWarp prst="textNoShape">
              <a:avLst/>
            </a:prstTxWarp>
          </a:bodyPr>
          <a:lstStyle>
            <a:lvl1pPr defTabSz="906463">
              <a:defRPr kumimoji="1"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6A2F47E5-323B-4943-9BBE-8CCF695DC0D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2375" y="0"/>
            <a:ext cx="28781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26" tIns="45313" rIns="90626" bIns="45313" numCol="1" anchor="t" anchorCtr="0" compatLnSpc="1">
            <a:prstTxWarp prst="textNoShape">
              <a:avLst/>
            </a:prstTxWarp>
          </a:bodyPr>
          <a:lstStyle>
            <a:lvl1pPr algn="r" defTabSz="906463">
              <a:defRPr kumimoji="1"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6" name="Rectangle 4">
            <a:extLst>
              <a:ext uri="{FF2B5EF4-FFF2-40B4-BE49-F238E27FC236}">
                <a16:creationId xmlns:a16="http://schemas.microsoft.com/office/drawing/2014/main" id="{4E7498CF-2595-41D7-897E-AB13987BD99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9113"/>
            <a:ext cx="28781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26" tIns="45313" rIns="90626" bIns="45313" numCol="1" anchor="b" anchorCtr="0" compatLnSpc="1">
            <a:prstTxWarp prst="textNoShape">
              <a:avLst/>
            </a:prstTxWarp>
          </a:bodyPr>
          <a:lstStyle>
            <a:lvl1pPr defTabSz="906463">
              <a:defRPr kumimoji="1"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7" name="Rectangle 5">
            <a:extLst>
              <a:ext uri="{FF2B5EF4-FFF2-40B4-BE49-F238E27FC236}">
                <a16:creationId xmlns:a16="http://schemas.microsoft.com/office/drawing/2014/main" id="{A399D1FB-B316-477F-B667-27E81EE485E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2375" y="9409113"/>
            <a:ext cx="28781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26" tIns="45313" rIns="90626" bIns="45313" numCol="1" anchor="b" anchorCtr="0" compatLnSpc="1">
            <a:prstTxWarp prst="textNoShape">
              <a:avLst/>
            </a:prstTxWarp>
          </a:bodyPr>
          <a:lstStyle>
            <a:lvl1pPr algn="r" defTabSz="906463">
              <a:defRPr kumimoji="1" sz="1200">
                <a:latin typeface="Tahoma" panose="020B0604030504040204" pitchFamily="34" charset="0"/>
              </a:defRPr>
            </a:lvl1pPr>
          </a:lstStyle>
          <a:p>
            <a:fld id="{F0048E92-2704-4043-864E-17BD68C9857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>
            <a:extLst>
              <a:ext uri="{FF2B5EF4-FFF2-40B4-BE49-F238E27FC236}">
                <a16:creationId xmlns:a16="http://schemas.microsoft.com/office/drawing/2014/main" id="{444D6576-E4BD-4F6D-8040-1F55E3A22A9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81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5043" name="Rectangle 3">
            <a:extLst>
              <a:ext uri="{FF2B5EF4-FFF2-40B4-BE49-F238E27FC236}">
                <a16:creationId xmlns:a16="http://schemas.microsoft.com/office/drawing/2014/main" id="{2B6FC8C8-B3DE-4FF1-880C-8B560332F2D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60788" y="0"/>
            <a:ext cx="28781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0" name="Rectangle 4">
            <a:extLst>
              <a:ext uri="{FF2B5EF4-FFF2-40B4-BE49-F238E27FC236}">
                <a16:creationId xmlns:a16="http://schemas.microsoft.com/office/drawing/2014/main" id="{39BEF756-C7FD-4236-B10A-3E250E13A6DD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844550" y="742950"/>
            <a:ext cx="4951413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45" name="Rectangle 5">
            <a:extLst>
              <a:ext uri="{FF2B5EF4-FFF2-40B4-BE49-F238E27FC236}">
                <a16:creationId xmlns:a16="http://schemas.microsoft.com/office/drawing/2014/main" id="{06990650-BA36-475B-8AFF-2C868488EB6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3575" y="4705350"/>
            <a:ext cx="5313363" cy="445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15046" name="Rectangle 6">
            <a:extLst>
              <a:ext uri="{FF2B5EF4-FFF2-40B4-BE49-F238E27FC236}">
                <a16:creationId xmlns:a16="http://schemas.microsoft.com/office/drawing/2014/main" id="{B2F7B467-1C0E-441C-A7FD-35023355BF8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7525"/>
            <a:ext cx="28781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5047" name="Rectangle 7">
            <a:extLst>
              <a:ext uri="{FF2B5EF4-FFF2-40B4-BE49-F238E27FC236}">
                <a16:creationId xmlns:a16="http://schemas.microsoft.com/office/drawing/2014/main" id="{1F133E77-FAE9-4E8F-A838-0AF7E71112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0788" y="9407525"/>
            <a:ext cx="28781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fld id="{0408FB23-479B-455A-B46C-2E7695EB580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>
            <a:extLst>
              <a:ext uri="{FF2B5EF4-FFF2-40B4-BE49-F238E27FC236}">
                <a16:creationId xmlns:a16="http://schemas.microsoft.com/office/drawing/2014/main" id="{35EEEC9B-2A3D-4C2C-9426-B253BFF3F41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备注占位符 2">
            <a:extLst>
              <a:ext uri="{FF2B5EF4-FFF2-40B4-BE49-F238E27FC236}">
                <a16:creationId xmlns:a16="http://schemas.microsoft.com/office/drawing/2014/main" id="{7E839641-D60C-418D-8452-B657BA8A8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6804" name="灯片编号占位符 3">
            <a:extLst>
              <a:ext uri="{FF2B5EF4-FFF2-40B4-BE49-F238E27FC236}">
                <a16:creationId xmlns:a16="http://schemas.microsoft.com/office/drawing/2014/main" id="{FD7DB818-32EC-4912-864C-975E70FAFF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9B8B92C-C6F6-42E4-824D-56F96AB0F890}" type="slidenum">
              <a:rPr lang="zh-CN" altLang="en-US">
                <a:latin typeface="Times New Roman" panose="02020603050405020304" pitchFamily="18" charset="0"/>
              </a:rPr>
              <a:pPr eaLnBrk="1" hangingPunct="1"/>
              <a:t>1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88128B0C-20BA-4345-AB7C-63BD44F2C0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D1B8BCA-4D3B-4E03-BE69-A45A60F7C309}" type="slidenum">
              <a:rPr lang="en-US" altLang="zh-CN">
                <a:latin typeface="Times New Roman" panose="02020603050405020304" pitchFamily="18" charset="0"/>
              </a:rPr>
              <a:pPr eaLnBrk="1" hangingPunct="1"/>
              <a:t>10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B619F32A-7A94-4CA5-B4E1-C7467FFA709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5FF18D51-6117-4F57-955C-3631C6F158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588CBC63-7770-4776-A1D3-F139997367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4593B66-181D-47EF-BB4B-4EAA0E2D1161}" type="slidenum">
              <a:rPr lang="en-US" altLang="zh-CN">
                <a:latin typeface="Times New Roman" panose="02020603050405020304" pitchFamily="18" charset="0"/>
              </a:rPr>
              <a:pPr eaLnBrk="1" hangingPunct="1"/>
              <a:t>11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763C4A58-1E15-4DF6-A08C-136E1DE42C3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1A4DAFC9-9DE6-4CE2-BC13-D00BBD6AB1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5CC08A1A-68BC-4EF5-9761-23AD782EB3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37F3454-EF72-40FB-B421-C3D7BFFE7D89}" type="slidenum">
              <a:rPr lang="en-US" altLang="zh-CN">
                <a:latin typeface="Times New Roman" panose="02020603050405020304" pitchFamily="18" charset="0"/>
              </a:rPr>
              <a:pPr eaLnBrk="1" hangingPunct="1"/>
              <a:t>12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45F4B14A-55CB-4A43-A59C-FA3D43B87FB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8C6617BB-C781-4445-8EF5-4257549564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A2487ECA-F10C-4CE9-ADDC-666C376306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29438F8-31F5-4DAE-8A56-BEF0AC11069E}" type="slidenum">
              <a:rPr lang="en-US" altLang="zh-CN">
                <a:latin typeface="Times New Roman" panose="02020603050405020304" pitchFamily="18" charset="0"/>
              </a:rPr>
              <a:pPr eaLnBrk="1" hangingPunct="1"/>
              <a:t>13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6F52C889-EAD0-48D3-ADDE-4FDF28A4705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9615F646-393D-4663-9AEA-76FD6299FD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0D20277A-AED3-4092-A09C-EC7DB55890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AF96053-6B82-4E46-A290-99F81E5F0FD2}" type="slidenum">
              <a:rPr lang="en-US" altLang="zh-CN">
                <a:latin typeface="Times New Roman" panose="02020603050405020304" pitchFamily="18" charset="0"/>
              </a:rPr>
              <a:pPr eaLnBrk="1" hangingPunct="1"/>
              <a:t>14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AC4BB565-49D9-4274-87DA-89D8D33078D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FF0DA937-1E4E-4E4F-AD69-AEDBC7CFB3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. Use the </a:t>
            </a:r>
            <a:r>
              <a:rPr lang="en-US" altLang="zh-CN" b="1"/>
              <a:t>show running-config</a:t>
            </a:r>
            <a:r>
              <a:rPr lang="en-US" altLang="zh-CN"/>
              <a:t> or </a:t>
            </a:r>
            <a:r>
              <a:rPr lang="en-US" altLang="zh-CN" b="1"/>
              <a:t>show ip protocols</a:t>
            </a:r>
            <a:r>
              <a:rPr lang="en-US" altLang="zh-CN"/>
              <a:t> privileged EXEC commands on the router to check for a possible misconfigured routing protocol. 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36F2CF23-3C46-4EBC-9C56-FC626CCD98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866223E-A370-48D5-917F-CD0072AA595E}" type="slidenum">
              <a:rPr lang="en-US" altLang="zh-CN">
                <a:latin typeface="Times New Roman" panose="02020603050405020304" pitchFamily="18" charset="0"/>
              </a:rPr>
              <a:pPr eaLnBrk="1" hangingPunct="1"/>
              <a:t>15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B2E09879-2EBC-49FD-9E6F-EF01F9949D9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186A3681-2C48-44A4-B642-47F86B1EE2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20E367B1-3189-4F09-9F5C-97FA668084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0847C61-ECDB-42AE-942F-735C2AF40ACB}" type="slidenum">
              <a:rPr lang="en-US" altLang="zh-CN">
                <a:latin typeface="Times New Roman" panose="02020603050405020304" pitchFamily="18" charset="0"/>
              </a:rPr>
              <a:pPr eaLnBrk="1" hangingPunct="1"/>
              <a:t>16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46B5CCD4-9F69-4F51-8563-73439838E8C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65BA4C54-6083-4450-A4A8-410F7202F9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C3BBF732-030A-4C98-B0C5-7E500C5B01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909DC21-47C2-4156-B57C-61D84532AA67}" type="slidenum">
              <a:rPr lang="en-US" altLang="zh-CN">
                <a:latin typeface="Times New Roman" panose="02020603050405020304" pitchFamily="18" charset="0"/>
              </a:rPr>
              <a:pPr eaLnBrk="1" hangingPunct="1"/>
              <a:t>17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50B71C3A-A485-4828-A969-564956507EC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9EA41DC7-789A-4FD1-87B6-C875532A5D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0D34B8C4-9C72-4255-A66F-6030A4AA88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9601F30-0FC0-434C-B71E-31C21ECE6DE3}" type="slidenum">
              <a:rPr lang="en-US" altLang="zh-CN">
                <a:latin typeface="Times New Roman" panose="02020603050405020304" pitchFamily="18" charset="0"/>
              </a:rPr>
              <a:pPr eaLnBrk="1" hangingPunct="1"/>
              <a:t>18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45A0D35B-F56F-479F-B7BB-AC0875EEFD9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514350" y="261938"/>
            <a:ext cx="5667375" cy="4249737"/>
          </a:xfrm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1F40B582-3589-4173-9C94-BC6639482D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4175" y="4664075"/>
            <a:ext cx="5797550" cy="4530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39" tIns="44969" rIns="89939" bIns="44969"/>
          <a:lstStyle/>
          <a:p>
            <a:pPr marL="112713" indent="-112713" defTabSz="1020763"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4143C005-15D4-478C-B6AA-318EB949ED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A449EB7-ECEF-4565-8F12-F01078A6240C}" type="slidenum">
              <a:rPr lang="en-US" altLang="zh-CN">
                <a:latin typeface="Times New Roman" panose="02020603050405020304" pitchFamily="18" charset="0"/>
              </a:rPr>
              <a:pPr eaLnBrk="1" hangingPunct="1"/>
              <a:t>19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5DE19DF5-521B-4097-80B9-048C586DAF9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514350" y="261938"/>
            <a:ext cx="5667375" cy="4249737"/>
          </a:xfrm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DF9E1116-F814-4173-9006-5FF1D7B1F7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4175" y="4664075"/>
            <a:ext cx="5797550" cy="4530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39" tIns="44969" rIns="89939" bIns="44969"/>
          <a:lstStyle/>
          <a:p>
            <a:pPr marL="112713" indent="-112713" defTabSz="1020763" eaLnBrk="1" hangingPunct="1"/>
            <a:r>
              <a:rPr lang="en-US" altLang="zh-CN"/>
              <a:t>OSPF chooses the best path based on bandwidth and therefore the T3 link are chosen.</a:t>
            </a:r>
          </a:p>
          <a:p>
            <a:pPr marL="112713" indent="-112713" defTabSz="1020763" eaLnBrk="1" hangingPunct="1"/>
            <a:r>
              <a:rPr lang="en-US" altLang="zh-CN"/>
              <a:t>RIP in the other hand uses Hop count and chooses the path that has the minimum number of hops to the destination.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5D3181D8-B62C-42DF-BAD7-CE64801426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448FBB1-054A-4CC4-A096-EF92DFA508E5}" type="slidenum">
              <a:rPr lang="en-US" altLang="zh-CN">
                <a:latin typeface="Times New Roman" panose="02020603050405020304" pitchFamily="18" charset="0"/>
              </a:rPr>
              <a:pPr eaLnBrk="1" hangingPunct="1"/>
              <a:t>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92A6399A-E4AB-4980-81AB-7AABF1B7715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30A46D2E-4E62-4FC7-B126-01E9B101F6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0606BE97-FDF9-4D3F-BCEC-09C2B10882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641FF5A-D7D1-49F4-8F8A-38F76448FA38}" type="slidenum">
              <a:rPr lang="en-US" altLang="zh-CN">
                <a:latin typeface="Times New Roman" panose="02020603050405020304" pitchFamily="18" charset="0"/>
              </a:rPr>
              <a:pPr eaLnBrk="1" hangingPunct="1"/>
              <a:t>20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A4D649C6-7883-4C6A-ACEC-BFDA61EF7ED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5E2ABAA2-CE45-4A1C-A896-D57848EBE9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6A9AB14A-2626-4D5B-AA17-C49028C2C0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346F8C8-CEB3-43B0-B55B-94CA1E9B0F16}" type="slidenum">
              <a:rPr lang="en-US" altLang="zh-CN">
                <a:latin typeface="Times New Roman" panose="02020603050405020304" pitchFamily="18" charset="0"/>
              </a:rPr>
              <a:pPr eaLnBrk="1" hangingPunct="1"/>
              <a:t>21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FF22DCD7-557D-4F04-B3F8-F12FB9C1A7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044950"/>
            <a:ext cx="4868863" cy="51165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  <a:spcBef>
                <a:spcPct val="35000"/>
              </a:spcBef>
              <a:spcAft>
                <a:spcPct val="35000"/>
              </a:spcAft>
            </a:pPr>
            <a:endParaRPr lang="zh-CN" altLang="zh-CN"/>
          </a:p>
        </p:txBody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DEB42F2D-2EC6-4D61-9D9C-5F5BE602171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092200" y="495300"/>
            <a:ext cx="4403725" cy="33020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5DD40D27-8FDA-49B1-AB97-2D1418547F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818602A-4672-4CA1-A072-C2072526C75E}" type="slidenum">
              <a:rPr lang="en-US" altLang="zh-CN">
                <a:latin typeface="Times New Roman" panose="02020603050405020304" pitchFamily="18" charset="0"/>
              </a:rPr>
              <a:pPr eaLnBrk="1" hangingPunct="1"/>
              <a:t>22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28C2CB43-2BC3-4996-8A42-76CF82A788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044950"/>
            <a:ext cx="4868863" cy="51165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  <a:spcBef>
                <a:spcPct val="35000"/>
              </a:spcBef>
              <a:spcAft>
                <a:spcPct val="35000"/>
              </a:spcAft>
            </a:pPr>
            <a:endParaRPr lang="zh-CN" altLang="zh-CN"/>
          </a:p>
        </p:txBody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FAF7AFBB-8B98-4E30-AFF0-BDFA5E18A95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092200" y="495300"/>
            <a:ext cx="4403725" cy="33020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E0ADD3D5-17E6-46C8-A591-600101D4D0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5391184-0E86-4346-A897-4AEBAED5C17E}" type="slidenum">
              <a:rPr lang="en-US" altLang="zh-CN">
                <a:latin typeface="Times New Roman" panose="02020603050405020304" pitchFamily="18" charset="0"/>
              </a:rPr>
              <a:pPr eaLnBrk="1" hangingPunct="1"/>
              <a:t>23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A5649143-C4BD-499B-8438-948FD96D3E7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11E24518-4980-41E8-B3E5-D235D8419D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A857E064-53F7-474E-A8BD-EDB59BCA0C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69B0EDE-EE7E-4550-98D8-7B02C5DAA441}" type="slidenum">
              <a:rPr lang="en-US" altLang="zh-CN">
                <a:latin typeface="Times New Roman" panose="02020603050405020304" pitchFamily="18" charset="0"/>
              </a:rPr>
              <a:pPr eaLnBrk="1" hangingPunct="1"/>
              <a:t>24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911E5533-D1AA-4F80-8EB4-463E3F3AB4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044950"/>
            <a:ext cx="4868863" cy="51165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  <a:spcBef>
                <a:spcPct val="35000"/>
              </a:spcBef>
              <a:spcAft>
                <a:spcPct val="35000"/>
              </a:spcAft>
            </a:pPr>
            <a:endParaRPr lang="zh-CN" altLang="zh-CN"/>
          </a:p>
        </p:txBody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BCDE3ECD-1290-4938-9816-EA08B8C0AB4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092200" y="495300"/>
            <a:ext cx="4403725" cy="33020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69FF2130-5525-46C6-8E75-BFF56F3486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E9ABD1C-9770-4745-93C6-5D37EC7DC28E}" type="slidenum">
              <a:rPr lang="en-US" altLang="zh-CN">
                <a:latin typeface="Times New Roman" panose="02020603050405020304" pitchFamily="18" charset="0"/>
              </a:rPr>
              <a:pPr eaLnBrk="1" hangingPunct="1"/>
              <a:t>25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C5D8D743-BDE0-4FBD-9FE3-CEEF7E077BD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0DE0A276-CBB0-432C-BE28-F137B76C56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>
            <a:extLst>
              <a:ext uri="{FF2B5EF4-FFF2-40B4-BE49-F238E27FC236}">
                <a16:creationId xmlns:a16="http://schemas.microsoft.com/office/drawing/2014/main" id="{52C2B5F3-7158-49F5-A26F-61335F8FBE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820F05B-F191-47A0-9A44-FF22CB74D20E}" type="slidenum">
              <a:rPr lang="en-US" altLang="zh-CN">
                <a:latin typeface="Times New Roman" panose="02020603050405020304" pitchFamily="18" charset="0"/>
              </a:rPr>
              <a:pPr eaLnBrk="1" hangingPunct="1"/>
              <a:t>26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759BF4AB-7771-4FD9-9934-5A6F9EF8FB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044950"/>
            <a:ext cx="4868863" cy="51165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  <a:spcBef>
                <a:spcPct val="35000"/>
              </a:spcBef>
              <a:spcAft>
                <a:spcPct val="35000"/>
              </a:spcAft>
            </a:pPr>
            <a:endParaRPr lang="zh-CN" altLang="zh-CN"/>
          </a:p>
        </p:txBody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2DF3462C-5F46-4E4D-A2F3-D432F1FA0A4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092200" y="495300"/>
            <a:ext cx="4403725" cy="33020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>
            <a:extLst>
              <a:ext uri="{FF2B5EF4-FFF2-40B4-BE49-F238E27FC236}">
                <a16:creationId xmlns:a16="http://schemas.microsoft.com/office/drawing/2014/main" id="{AF988DAF-81E4-4F3C-B030-4EA3F2A886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6131F7B-834B-4631-80EF-F1EB408DC53C}" type="slidenum">
              <a:rPr lang="en-US" altLang="zh-CN">
                <a:latin typeface="Times New Roman" panose="02020603050405020304" pitchFamily="18" charset="0"/>
              </a:rPr>
              <a:pPr eaLnBrk="1" hangingPunct="1"/>
              <a:t>27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AF2020AD-FFD6-467C-88B0-97FB67DA0D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044950"/>
            <a:ext cx="4868863" cy="51165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  <a:spcBef>
                <a:spcPct val="35000"/>
              </a:spcBef>
              <a:spcAft>
                <a:spcPct val="35000"/>
              </a:spcAft>
            </a:pPr>
            <a:endParaRPr lang="zh-CN" altLang="zh-CN"/>
          </a:p>
        </p:txBody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743F3C44-3260-4C3D-9FB6-167F0E96895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092200" y="495300"/>
            <a:ext cx="4403725" cy="33020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>
            <a:extLst>
              <a:ext uri="{FF2B5EF4-FFF2-40B4-BE49-F238E27FC236}">
                <a16:creationId xmlns:a16="http://schemas.microsoft.com/office/drawing/2014/main" id="{DE3B3B97-EF9A-43B2-A9B7-BB4B69800A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FAAF597-0420-4C70-B74F-1BF593B824AF}" type="slidenum">
              <a:rPr lang="en-US" altLang="zh-CN">
                <a:latin typeface="Times New Roman" panose="02020603050405020304" pitchFamily="18" charset="0"/>
              </a:rPr>
              <a:pPr eaLnBrk="1" hangingPunct="1"/>
              <a:t>28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C95B420E-609D-4F3B-8252-8109D6A0EF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044950"/>
            <a:ext cx="4868863" cy="51165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  <a:spcBef>
                <a:spcPct val="35000"/>
              </a:spcBef>
              <a:spcAft>
                <a:spcPct val="35000"/>
              </a:spcAft>
            </a:pPr>
            <a:endParaRPr lang="zh-CN" altLang="zh-CN"/>
          </a:p>
        </p:txBody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246457FF-2B98-4718-9F81-DE7B4B8B08B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092200" y="495300"/>
            <a:ext cx="4403725" cy="33020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D014E735-95CD-4DF6-9C3C-683D6BEDA4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B6BAD08-AB22-4A92-BDCD-AC8D9385505E}" type="slidenum">
              <a:rPr lang="en-US" altLang="zh-CN">
                <a:latin typeface="Times New Roman" panose="02020603050405020304" pitchFamily="18" charset="0"/>
              </a:rPr>
              <a:pPr eaLnBrk="1" hangingPunct="1"/>
              <a:t>29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6E184ABA-D35A-4E3E-B0F0-6867E2B661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044950"/>
            <a:ext cx="4868863" cy="51165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  <a:spcBef>
                <a:spcPct val="35000"/>
              </a:spcBef>
              <a:spcAft>
                <a:spcPct val="35000"/>
              </a:spcAft>
            </a:pPr>
            <a:endParaRPr lang="zh-CN" altLang="zh-CN"/>
          </a:p>
        </p:txBody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FC7B8C91-55AB-441D-AA2B-AA327B37384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092200" y="495300"/>
            <a:ext cx="4403725" cy="33020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09F613F6-BA74-404F-AE5A-AA3B73637B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EE5B2C0-E0AC-46DE-9186-A50140B81074}" type="slidenum">
              <a:rPr lang="en-US" altLang="zh-CN">
                <a:latin typeface="Times New Roman" panose="02020603050405020304" pitchFamily="18" charset="0"/>
              </a:rPr>
              <a:pPr eaLnBrk="1" hangingPunct="1"/>
              <a:t>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AB193AB5-9CA1-4DD6-A676-F4E2BC2FB56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EBE38894-ACB8-4C53-90E9-EA3C9FEAAF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>
            <a:extLst>
              <a:ext uri="{FF2B5EF4-FFF2-40B4-BE49-F238E27FC236}">
                <a16:creationId xmlns:a16="http://schemas.microsoft.com/office/drawing/2014/main" id="{9928D329-361A-4439-A1BE-ACF1C8894D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90C5996-91C2-48F4-85A1-212512BC1986}" type="slidenum">
              <a:rPr lang="en-US" altLang="zh-CN">
                <a:latin typeface="Times New Roman" panose="02020603050405020304" pitchFamily="18" charset="0"/>
              </a:rPr>
              <a:pPr eaLnBrk="1" hangingPunct="1"/>
              <a:t>30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F461B2EA-17CB-427A-A56A-EB152245022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8E369C15-8C8C-4455-B36B-E703D0D9C5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>
            <a:extLst>
              <a:ext uri="{FF2B5EF4-FFF2-40B4-BE49-F238E27FC236}">
                <a16:creationId xmlns:a16="http://schemas.microsoft.com/office/drawing/2014/main" id="{9E24E351-4D61-42D3-8770-861450C92D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4835548-EED2-44F7-8D1D-C434055C73F4}" type="slidenum">
              <a:rPr lang="en-US" altLang="zh-CN">
                <a:latin typeface="Times New Roman" panose="02020603050405020304" pitchFamily="18" charset="0"/>
              </a:rPr>
              <a:pPr eaLnBrk="1" hangingPunct="1"/>
              <a:t>31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20B04541-846C-4135-A5DA-546B627A1F6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514350" y="261938"/>
            <a:ext cx="5667375" cy="4249737"/>
          </a:xfrm>
          <a:ln/>
        </p:spPr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F895282C-FBCB-4095-BE8C-436EF55843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4175" y="4664075"/>
            <a:ext cx="5797550" cy="4530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39" tIns="44969" rIns="89939" bIns="44969"/>
          <a:lstStyle/>
          <a:p>
            <a:pPr marL="112713" indent="-112713" defTabSz="1020763" eaLnBrk="1" hangingPunct="1"/>
            <a:r>
              <a:rPr lang="en-US" altLang="zh-CN"/>
              <a:t>OSPF has to have at least one Area (Area 0 ). This area is the bacbone were all the other areas must be connected to.</a:t>
            </a:r>
          </a:p>
          <a:p>
            <a:pPr marL="112713" indent="-112713" defTabSz="1020763" eaLnBrk="1" hangingPunct="1"/>
            <a:endParaRPr lang="en-US" altLang="zh-CN"/>
          </a:p>
          <a:p>
            <a:pPr marL="112713" indent="-112713" defTabSz="1020763" eaLnBrk="1" hangingPunct="1"/>
            <a:r>
              <a:rPr lang="en-US" altLang="zh-CN"/>
              <a:t>ABR: Area border Routers are routers that have interfaces in more than one area, generally between Area 0 and other areas.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>
            <a:extLst>
              <a:ext uri="{FF2B5EF4-FFF2-40B4-BE49-F238E27FC236}">
                <a16:creationId xmlns:a16="http://schemas.microsoft.com/office/drawing/2014/main" id="{86FD34E5-61EB-43C8-AAB0-D284EB5AB7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927CF41-BA17-4283-8E32-9A4C772349D1}" type="slidenum">
              <a:rPr lang="en-US" altLang="zh-CN">
                <a:latin typeface="Times New Roman" panose="02020603050405020304" pitchFamily="18" charset="0"/>
              </a:rPr>
              <a:pPr eaLnBrk="1" hangingPunct="1"/>
              <a:t>32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C609C973-E8F5-46F2-8151-4A85AC28042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514350" y="261938"/>
            <a:ext cx="5667375" cy="4249737"/>
          </a:xfrm>
          <a:ln/>
        </p:spPr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CC16F547-D576-488D-8195-7E03E6E9CE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4175" y="4664075"/>
            <a:ext cx="5797550" cy="4530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39" tIns="44969" rIns="89939" bIns="44969"/>
          <a:lstStyle/>
          <a:p>
            <a:pPr marL="112713" indent="-112713" defTabSz="1020763"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>
            <a:extLst>
              <a:ext uri="{FF2B5EF4-FFF2-40B4-BE49-F238E27FC236}">
                <a16:creationId xmlns:a16="http://schemas.microsoft.com/office/drawing/2014/main" id="{6A87E9CA-7136-4F02-9AA0-32DAF4B45F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DB4017A-DAE0-4A03-89AC-0BF154C85B58}" type="slidenum">
              <a:rPr lang="en-US" altLang="zh-CN">
                <a:latin typeface="Times New Roman" panose="02020603050405020304" pitchFamily="18" charset="0"/>
              </a:rPr>
              <a:pPr eaLnBrk="1" hangingPunct="1"/>
              <a:t>33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01BE7C5C-0B1D-489E-A649-5FF3D0E8B46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6D7533A1-3BD9-45B1-A4BD-F77221128F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>
            <a:extLst>
              <a:ext uri="{FF2B5EF4-FFF2-40B4-BE49-F238E27FC236}">
                <a16:creationId xmlns:a16="http://schemas.microsoft.com/office/drawing/2014/main" id="{A41D575B-0931-4607-8D0C-75BB5B3CE0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7BDE6CE-BFBF-4B4A-8DF0-02E3A2EE0B08}" type="slidenum">
              <a:rPr lang="en-US" altLang="zh-CN">
                <a:latin typeface="Times New Roman" panose="02020603050405020304" pitchFamily="18" charset="0"/>
              </a:rPr>
              <a:pPr eaLnBrk="1" hangingPunct="1"/>
              <a:t>34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597B2905-BEDA-4092-A385-E9BFEC60341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8E288FB1-DC4B-4E62-A363-AF2ACB01F5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>
            <a:extLst>
              <a:ext uri="{FF2B5EF4-FFF2-40B4-BE49-F238E27FC236}">
                <a16:creationId xmlns:a16="http://schemas.microsoft.com/office/drawing/2014/main" id="{FA80A19C-E760-4038-B125-36F4DF6215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3479477-18D4-4665-BDE8-07B3577469EB}" type="slidenum">
              <a:rPr lang="en-US" altLang="zh-CN">
                <a:latin typeface="Times New Roman" panose="02020603050405020304" pitchFamily="18" charset="0"/>
              </a:rPr>
              <a:pPr eaLnBrk="1" hangingPunct="1"/>
              <a:t>35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0A432FFE-26D9-4219-AA65-F37031A48BF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EED19C92-AE38-4D6E-9B51-72609675F7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>
            <a:extLst>
              <a:ext uri="{FF2B5EF4-FFF2-40B4-BE49-F238E27FC236}">
                <a16:creationId xmlns:a16="http://schemas.microsoft.com/office/drawing/2014/main" id="{53306393-ED7F-431B-96AF-5872030DCF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0D66075-9C97-4D01-AFFE-27C3ACBE3818}" type="slidenum">
              <a:rPr lang="en-US" altLang="zh-CN">
                <a:latin typeface="Times New Roman" panose="02020603050405020304" pitchFamily="18" charset="0"/>
              </a:rPr>
              <a:pPr eaLnBrk="1" hangingPunct="1"/>
              <a:t>36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12643" name="Rectangle 2">
            <a:extLst>
              <a:ext uri="{FF2B5EF4-FFF2-40B4-BE49-F238E27FC236}">
                <a16:creationId xmlns:a16="http://schemas.microsoft.com/office/drawing/2014/main" id="{A350722F-58F9-4E7C-9924-FC5AA294851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514350" y="261938"/>
            <a:ext cx="5667375" cy="4249737"/>
          </a:xfrm>
          <a:ln/>
        </p:spPr>
      </p:sp>
      <p:sp>
        <p:nvSpPr>
          <p:cNvPr id="112644" name="Rectangle 3">
            <a:extLst>
              <a:ext uri="{FF2B5EF4-FFF2-40B4-BE49-F238E27FC236}">
                <a16:creationId xmlns:a16="http://schemas.microsoft.com/office/drawing/2014/main" id="{80CE8CDF-62D5-4834-9849-658CDDD4F3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4175" y="4664075"/>
            <a:ext cx="5797550" cy="4530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39" tIns="44969" rIns="89939" bIns="44969"/>
          <a:lstStyle/>
          <a:p>
            <a:pPr marL="112713" indent="-112713" defTabSz="1020763" eaLnBrk="1" hangingPunct="1"/>
            <a:r>
              <a:rPr lang="en-US" altLang="zh-CN" sz="1000"/>
              <a:t>DR : Designated Routers &gt;&gt;</a:t>
            </a:r>
          </a:p>
          <a:p>
            <a:pPr marL="482600" lvl="1" indent="-120650" defTabSz="1020763" eaLnBrk="1" hangingPunct="1"/>
            <a:r>
              <a:rPr lang="en-US" altLang="zh-CN" sz="1000"/>
              <a:t>Reduce OSPF traffic on Multiaccess Links</a:t>
            </a:r>
          </a:p>
          <a:p>
            <a:pPr marL="482600" lvl="1" indent="-120650" defTabSz="1020763" eaLnBrk="1" hangingPunct="1"/>
            <a:r>
              <a:rPr lang="en-US" altLang="zh-CN" sz="1000"/>
              <a:t>Store and Distribute neighbors LSDBs</a:t>
            </a:r>
          </a:p>
          <a:p>
            <a:pPr marL="482600" lvl="1" indent="-120650" defTabSz="1020763" eaLnBrk="1" hangingPunct="1"/>
            <a:r>
              <a:rPr lang="en-US" altLang="zh-CN" sz="1000"/>
              <a:t>BDR exist as a backup for redundancy.</a:t>
            </a:r>
          </a:p>
          <a:p>
            <a:pPr marL="112713" indent="-112713" defTabSz="1020763" eaLnBrk="1" hangingPunct="1"/>
            <a:endParaRPr lang="en-US" altLang="zh-CN" sz="1000"/>
          </a:p>
          <a:p>
            <a:pPr marL="112713" indent="-112713" defTabSz="1020763" eaLnBrk="1" hangingPunct="1"/>
            <a:r>
              <a:rPr lang="en-US" altLang="zh-CN" sz="1000"/>
              <a:t>DR election:</a:t>
            </a:r>
          </a:p>
          <a:p>
            <a:pPr marL="482600" lvl="1" indent="-120650" defTabSz="1020763" eaLnBrk="1" hangingPunct="1"/>
            <a:r>
              <a:rPr lang="en-US" altLang="zh-CN" sz="1000"/>
              <a:t>OSPF Priority is used in the selection : 1 </a:t>
            </a:r>
            <a:r>
              <a:rPr lang="en-US" altLang="zh-CN" sz="1000">
                <a:latin typeface="Arial" panose="020B0604020202020204" pitchFamily="34" charset="0"/>
              </a:rPr>
              <a:t>–</a:t>
            </a:r>
            <a:r>
              <a:rPr lang="en-US" altLang="zh-CN" sz="1000"/>
              <a:t> 255, default = 1, 0 for noncandidate</a:t>
            </a:r>
          </a:p>
          <a:p>
            <a:pPr marL="482600" lvl="1" indent="-120650" defTabSz="1020763" eaLnBrk="1" hangingPunct="1"/>
            <a:r>
              <a:rPr lang="en-US" altLang="zh-CN" sz="1000"/>
              <a:t>If priorities are the same, higher Loopback IP address.</a:t>
            </a:r>
          </a:p>
          <a:p>
            <a:pPr marL="482600" lvl="1" indent="-120650" defTabSz="1020763" eaLnBrk="1" hangingPunct="1"/>
            <a:r>
              <a:rPr lang="en-US" altLang="zh-CN" sz="1000"/>
              <a:t>In case of no existing Loopbacks highest IP address of interfaces are used.</a:t>
            </a:r>
          </a:p>
          <a:p>
            <a:pPr marL="112713" indent="-112713" defTabSz="1020763" eaLnBrk="1" hangingPunct="1"/>
            <a:endParaRPr lang="en-US" altLang="zh-CN" sz="1000"/>
          </a:p>
          <a:p>
            <a:pPr marL="112713" indent="-112713" defTabSz="1020763" eaLnBrk="1" hangingPunct="1"/>
            <a:r>
              <a:rPr lang="en-US" altLang="zh-CN" sz="1000">
                <a:latin typeface="Helvetica" panose="020B0604020202020204" pitchFamily="34" charset="0"/>
              </a:rPr>
              <a:t>OSPF Order of events:</a:t>
            </a:r>
          </a:p>
          <a:p>
            <a:pPr marL="482600" lvl="1" indent="-120650" defTabSz="1020763" eaLnBrk="1" hangingPunct="1"/>
            <a:r>
              <a:rPr lang="en-US" altLang="zh-CN" sz="1000">
                <a:latin typeface="Helvetica" panose="020B0604020202020204" pitchFamily="34" charset="0"/>
              </a:rPr>
              <a:t>Establish router adjacencies</a:t>
            </a:r>
          </a:p>
          <a:p>
            <a:pPr marL="482600" lvl="1" indent="-120650" defTabSz="1020763" eaLnBrk="1" hangingPunct="1"/>
            <a:r>
              <a:rPr lang="en-US" altLang="zh-CN" sz="1000">
                <a:latin typeface="Helvetica" panose="020B0604020202020204" pitchFamily="34" charset="0"/>
              </a:rPr>
              <a:t>Elect a </a:t>
            </a:r>
            <a:r>
              <a:rPr lang="en-US" altLang="zh-CN" sz="1000">
                <a:solidFill>
                  <a:schemeClr val="accent2"/>
                </a:solidFill>
                <a:latin typeface="Helvetica" panose="020B0604020202020204" pitchFamily="34" charset="0"/>
              </a:rPr>
              <a:t>Designated Router</a:t>
            </a:r>
          </a:p>
          <a:p>
            <a:pPr marL="482600" lvl="1" indent="-120650" defTabSz="1020763" eaLnBrk="1" hangingPunct="1"/>
            <a:r>
              <a:rPr lang="en-US" altLang="zh-CN" sz="1000">
                <a:latin typeface="Helvetica" panose="020B0604020202020204" pitchFamily="34" charset="0"/>
              </a:rPr>
              <a:t>Discover Routes</a:t>
            </a:r>
          </a:p>
          <a:p>
            <a:pPr marL="482600" lvl="1" indent="-120650" defTabSz="1020763" eaLnBrk="1" hangingPunct="1"/>
            <a:r>
              <a:rPr lang="en-US" altLang="zh-CN" sz="1000">
                <a:latin typeface="Helvetica" panose="020B0604020202020204" pitchFamily="34" charset="0"/>
              </a:rPr>
              <a:t>Select appropriate routes</a:t>
            </a:r>
          </a:p>
          <a:p>
            <a:pPr marL="482600" lvl="1" indent="-120650" defTabSz="1020763" eaLnBrk="1" hangingPunct="1"/>
            <a:r>
              <a:rPr lang="en-US" altLang="zh-CN" sz="1000">
                <a:latin typeface="Helvetica" panose="020B0604020202020204" pitchFamily="34" charset="0"/>
              </a:rPr>
              <a:t>Maintain routing info</a:t>
            </a:r>
          </a:p>
          <a:p>
            <a:pPr marL="482600" lvl="1" indent="-120650" defTabSz="1020763" eaLnBrk="1" hangingPunct="1"/>
            <a:r>
              <a:rPr lang="en-US" altLang="zh-CN" sz="1000">
                <a:latin typeface="Helvetica" panose="020B0604020202020204" pitchFamily="34" charset="0"/>
              </a:rPr>
              <a:t>Relies on IP packets for delivery of routing information (uses protocol number 89)</a:t>
            </a:r>
            <a:endParaRPr lang="en-AU" altLang="zh-CN" sz="1000">
              <a:latin typeface="Helvetica" panose="020B0604020202020204" pitchFamily="34" charset="0"/>
            </a:endParaRPr>
          </a:p>
          <a:p>
            <a:pPr marL="112713" indent="-112713" defTabSz="1020763" eaLnBrk="1" hangingPunct="1"/>
            <a:endParaRPr lang="en-US" altLang="zh-CN" sz="100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BDFFE6A4-7B1F-45BF-AF2F-6BB095C138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61159DB-9AC9-45BB-8A43-D2E685922CD0}" type="slidenum">
              <a:rPr lang="en-US" altLang="zh-CN">
                <a:latin typeface="Times New Roman" panose="02020603050405020304" pitchFamily="18" charset="0"/>
              </a:rPr>
              <a:pPr eaLnBrk="1" hangingPunct="1"/>
              <a:t>37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5BF9AAA7-B15E-4BF0-A7C0-AA0235B3BB7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514350" y="261938"/>
            <a:ext cx="5667375" cy="4249737"/>
          </a:xfrm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715705EB-2B15-4A8B-AAC2-E61FF6F1D8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4175" y="4664075"/>
            <a:ext cx="5797550" cy="4530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39" tIns="44969" rIns="89939" bIns="44969"/>
          <a:lstStyle/>
          <a:p>
            <a:pPr marL="112713" indent="-112713" defTabSz="1020763"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>
            <a:extLst>
              <a:ext uri="{FF2B5EF4-FFF2-40B4-BE49-F238E27FC236}">
                <a16:creationId xmlns:a16="http://schemas.microsoft.com/office/drawing/2014/main" id="{A0EE1B84-6451-41FE-A1E1-206D8CE924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BD0AB7A-539D-45CB-9613-086559D205BD}" type="slidenum">
              <a:rPr lang="en-US" altLang="zh-CN">
                <a:latin typeface="Times New Roman" panose="02020603050405020304" pitchFamily="18" charset="0"/>
              </a:rPr>
              <a:pPr eaLnBrk="1" hangingPunct="1"/>
              <a:t>38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B4C1C2C9-494C-41E6-A263-2CF1817F38D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C9BC68F1-EE29-4BAA-8373-AB810CBB00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>
            <a:extLst>
              <a:ext uri="{FF2B5EF4-FFF2-40B4-BE49-F238E27FC236}">
                <a16:creationId xmlns:a16="http://schemas.microsoft.com/office/drawing/2014/main" id="{131C2C65-DCC5-4DD8-9153-8755EF272F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FF3654C-E0AB-4126-A371-0F82F9D83BBA}" type="slidenum">
              <a:rPr lang="en-US" altLang="zh-CN">
                <a:latin typeface="Times New Roman" panose="02020603050405020304" pitchFamily="18" charset="0"/>
              </a:rPr>
              <a:pPr eaLnBrk="1" hangingPunct="1"/>
              <a:t>40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64810635-4534-4FB7-8A52-74633DC7295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27440C4F-64BC-4369-815B-649E9A0BEA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EAB3C914-45D0-4F04-8E68-77769F9D3E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93456F4-964D-461F-8E1B-13273CFF3085}" type="slidenum">
              <a:rPr lang="en-US" altLang="zh-CN">
                <a:latin typeface="Times New Roman" panose="02020603050405020304" pitchFamily="18" charset="0"/>
              </a:rPr>
              <a:pPr eaLnBrk="1" hangingPunct="1"/>
              <a:t>4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DE968533-DB8D-465F-9541-9BF892DE29E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B9400515-0402-4871-A36C-0D78A7B881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>
            <a:extLst>
              <a:ext uri="{FF2B5EF4-FFF2-40B4-BE49-F238E27FC236}">
                <a16:creationId xmlns:a16="http://schemas.microsoft.com/office/drawing/2014/main" id="{90C70884-DB49-4F9D-AFB2-F911EA6C4E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B8CE48B-F911-4102-99D9-26D8DEEED0A7}" type="slidenum">
              <a:rPr lang="en-US" altLang="zh-CN">
                <a:latin typeface="Times New Roman" panose="02020603050405020304" pitchFamily="18" charset="0"/>
              </a:rPr>
              <a:pPr eaLnBrk="1" hangingPunct="1"/>
              <a:t>41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id="{5D8F3AD5-2F67-47E3-9F94-D2472F5F308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id="{B6C5009E-7343-4A7F-A42B-019B081065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>
            <a:extLst>
              <a:ext uri="{FF2B5EF4-FFF2-40B4-BE49-F238E27FC236}">
                <a16:creationId xmlns:a16="http://schemas.microsoft.com/office/drawing/2014/main" id="{D5C6F80A-09FD-4968-ABBF-60E7A2F55D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6816D4B-325B-45FB-A9E9-E2A2069B83D5}" type="slidenum">
              <a:rPr lang="en-US" altLang="zh-CN">
                <a:latin typeface="Times New Roman" panose="02020603050405020304" pitchFamily="18" charset="0"/>
              </a:rPr>
              <a:pPr eaLnBrk="1" hangingPunct="1"/>
              <a:t>42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8C120790-E7E9-4817-9B5F-4EC28FC2604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092200" y="495300"/>
            <a:ext cx="4403725" cy="3302000"/>
          </a:xfrm>
          <a:ln w="12700" cap="flat">
            <a:solidFill>
              <a:schemeClr val="tx1"/>
            </a:solidFill>
          </a:ln>
        </p:spPr>
      </p:sp>
      <p:sp>
        <p:nvSpPr>
          <p:cNvPr id="117764" name="Rectangle 3">
            <a:extLst>
              <a:ext uri="{FF2B5EF4-FFF2-40B4-BE49-F238E27FC236}">
                <a16:creationId xmlns:a16="http://schemas.microsoft.com/office/drawing/2014/main" id="{B7EA0827-8CE3-4E40-951E-18C747B8C5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044950"/>
            <a:ext cx="4868863" cy="51165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>
            <a:extLst>
              <a:ext uri="{FF2B5EF4-FFF2-40B4-BE49-F238E27FC236}">
                <a16:creationId xmlns:a16="http://schemas.microsoft.com/office/drawing/2014/main" id="{27CCFA4B-B90C-464D-82A2-5539319605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35645DE-AB73-4646-861A-0B0CB6E91081}" type="slidenum">
              <a:rPr lang="en-US" altLang="zh-CN">
                <a:latin typeface="Times New Roman" panose="02020603050405020304" pitchFamily="18" charset="0"/>
              </a:rPr>
              <a:pPr eaLnBrk="1" hangingPunct="1"/>
              <a:t>43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18787" name="Rectangle 2">
            <a:extLst>
              <a:ext uri="{FF2B5EF4-FFF2-40B4-BE49-F238E27FC236}">
                <a16:creationId xmlns:a16="http://schemas.microsoft.com/office/drawing/2014/main" id="{DC8E11C1-72EB-4231-A04A-8ED069DC0CC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092200" y="495300"/>
            <a:ext cx="4403725" cy="3302000"/>
          </a:xfrm>
          <a:ln w="12700" cap="flat">
            <a:solidFill>
              <a:schemeClr val="tx1"/>
            </a:solidFill>
          </a:ln>
        </p:spPr>
      </p:sp>
      <p:sp>
        <p:nvSpPr>
          <p:cNvPr id="118788" name="Rectangle 3">
            <a:extLst>
              <a:ext uri="{FF2B5EF4-FFF2-40B4-BE49-F238E27FC236}">
                <a16:creationId xmlns:a16="http://schemas.microsoft.com/office/drawing/2014/main" id="{6E6AC898-07AC-4460-9083-55A45A6858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044950"/>
            <a:ext cx="4868863" cy="51165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>
            <a:extLst>
              <a:ext uri="{FF2B5EF4-FFF2-40B4-BE49-F238E27FC236}">
                <a16:creationId xmlns:a16="http://schemas.microsoft.com/office/drawing/2014/main" id="{404F6577-99AE-4246-A6D3-2AE245711D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D60511E-7F47-4F9A-8895-7BC9B8E3E9F0}" type="slidenum">
              <a:rPr lang="en-US" altLang="zh-CN">
                <a:latin typeface="Times New Roman" panose="02020603050405020304" pitchFamily="18" charset="0"/>
              </a:rPr>
              <a:pPr eaLnBrk="1" hangingPunct="1"/>
              <a:t>44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7C96C002-A330-426C-8BD6-8C12298BE58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092200" y="495300"/>
            <a:ext cx="4403725" cy="3302000"/>
          </a:xfrm>
          <a:ln w="12700" cap="flat">
            <a:solidFill>
              <a:schemeClr val="tx1"/>
            </a:solidFill>
          </a:ln>
        </p:spPr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id="{A1949B0A-2A97-4390-BC88-B8BC78A845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044950"/>
            <a:ext cx="4868863" cy="51165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>
            <a:extLst>
              <a:ext uri="{FF2B5EF4-FFF2-40B4-BE49-F238E27FC236}">
                <a16:creationId xmlns:a16="http://schemas.microsoft.com/office/drawing/2014/main" id="{A7B40AD0-B087-480A-A0C7-FAFD7CE991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A3C9B89-88DC-49EB-A67C-4EB8EF3F691E}" type="slidenum">
              <a:rPr lang="en-US" altLang="zh-CN">
                <a:latin typeface="Times New Roman" panose="02020603050405020304" pitchFamily="18" charset="0"/>
              </a:rPr>
              <a:pPr eaLnBrk="1" hangingPunct="1"/>
              <a:t>45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20835" name="Rectangle 2">
            <a:extLst>
              <a:ext uri="{FF2B5EF4-FFF2-40B4-BE49-F238E27FC236}">
                <a16:creationId xmlns:a16="http://schemas.microsoft.com/office/drawing/2014/main" id="{DC544F0D-7966-4772-8B34-203C17113B1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514350" y="261938"/>
            <a:ext cx="5667375" cy="4249737"/>
          </a:xfrm>
          <a:ln/>
        </p:spPr>
      </p:sp>
      <p:sp>
        <p:nvSpPr>
          <p:cNvPr id="120836" name="Rectangle 3">
            <a:extLst>
              <a:ext uri="{FF2B5EF4-FFF2-40B4-BE49-F238E27FC236}">
                <a16:creationId xmlns:a16="http://schemas.microsoft.com/office/drawing/2014/main" id="{D1581682-9EA3-4896-8BFB-BAC2636577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4175" y="4664075"/>
            <a:ext cx="5797550" cy="4530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39" tIns="44969" rIns="89939" bIns="44969"/>
          <a:lstStyle/>
          <a:p>
            <a:pPr marL="112713" indent="-112713" defTabSz="1020763"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>
            <a:extLst>
              <a:ext uri="{FF2B5EF4-FFF2-40B4-BE49-F238E27FC236}">
                <a16:creationId xmlns:a16="http://schemas.microsoft.com/office/drawing/2014/main" id="{8205FC7F-65A3-4769-9562-3E35380AB4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28C32CC-B06E-41BB-92AF-ED1E59561B03}" type="slidenum">
              <a:rPr lang="en-US" altLang="zh-CN">
                <a:latin typeface="Times New Roman" panose="02020603050405020304" pitchFamily="18" charset="0"/>
              </a:rPr>
              <a:pPr eaLnBrk="1" hangingPunct="1"/>
              <a:t>46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id="{F180E6E6-1A0D-48C1-B313-F494A0B477F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21860" name="Rectangle 3">
            <a:extLst>
              <a:ext uri="{FF2B5EF4-FFF2-40B4-BE49-F238E27FC236}">
                <a16:creationId xmlns:a16="http://schemas.microsoft.com/office/drawing/2014/main" id="{1C2C064B-CFBE-4756-9E2A-5983FAB3FB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>
            <a:extLst>
              <a:ext uri="{FF2B5EF4-FFF2-40B4-BE49-F238E27FC236}">
                <a16:creationId xmlns:a16="http://schemas.microsoft.com/office/drawing/2014/main" id="{3B083093-275C-4294-A379-F4D1D7FC27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5303B67-C364-4789-80A3-52819F1B02EA}" type="slidenum">
              <a:rPr lang="en-US" altLang="zh-CN">
                <a:latin typeface="Times New Roman" panose="02020603050405020304" pitchFamily="18" charset="0"/>
              </a:rPr>
              <a:pPr eaLnBrk="1" hangingPunct="1"/>
              <a:t>47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22883" name="Rectangle 2">
            <a:extLst>
              <a:ext uri="{FF2B5EF4-FFF2-40B4-BE49-F238E27FC236}">
                <a16:creationId xmlns:a16="http://schemas.microsoft.com/office/drawing/2014/main" id="{5B1994C9-9B16-4E32-9E8A-06A35545D3C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22884" name="Rectangle 3">
            <a:extLst>
              <a:ext uri="{FF2B5EF4-FFF2-40B4-BE49-F238E27FC236}">
                <a16:creationId xmlns:a16="http://schemas.microsoft.com/office/drawing/2014/main" id="{4D8450FD-6FEA-48D3-8BB5-AF3768F0DE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>
            <a:extLst>
              <a:ext uri="{FF2B5EF4-FFF2-40B4-BE49-F238E27FC236}">
                <a16:creationId xmlns:a16="http://schemas.microsoft.com/office/drawing/2014/main" id="{E11FEC70-4AF1-4B28-A174-CF3F3BF248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4C4688B-4620-408E-B762-AB90D662EB62}" type="slidenum">
              <a:rPr lang="en-US" altLang="zh-CN">
                <a:latin typeface="Times New Roman" panose="02020603050405020304" pitchFamily="18" charset="0"/>
              </a:rPr>
              <a:pPr eaLnBrk="1" hangingPunct="1"/>
              <a:t>48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23907" name="Rectangle 2">
            <a:extLst>
              <a:ext uri="{FF2B5EF4-FFF2-40B4-BE49-F238E27FC236}">
                <a16:creationId xmlns:a16="http://schemas.microsoft.com/office/drawing/2014/main" id="{6E2C9871-258F-4A6F-9665-E5BBE5FE974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23908" name="Rectangle 3">
            <a:extLst>
              <a:ext uri="{FF2B5EF4-FFF2-40B4-BE49-F238E27FC236}">
                <a16:creationId xmlns:a16="http://schemas.microsoft.com/office/drawing/2014/main" id="{A2CCFB1B-F336-446A-8700-89B4942D80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>
            <a:extLst>
              <a:ext uri="{FF2B5EF4-FFF2-40B4-BE49-F238E27FC236}">
                <a16:creationId xmlns:a16="http://schemas.microsoft.com/office/drawing/2014/main" id="{957F2D74-FA80-4FBC-9377-96D6D97CC3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DF90DB5-2D63-42C3-BD61-5137E46E16D5}" type="slidenum">
              <a:rPr lang="en-US" altLang="zh-CN">
                <a:latin typeface="Times New Roman" panose="02020603050405020304" pitchFamily="18" charset="0"/>
              </a:rPr>
              <a:pPr eaLnBrk="1" hangingPunct="1"/>
              <a:t>49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24931" name="Rectangle 2">
            <a:extLst>
              <a:ext uri="{FF2B5EF4-FFF2-40B4-BE49-F238E27FC236}">
                <a16:creationId xmlns:a16="http://schemas.microsoft.com/office/drawing/2014/main" id="{748E923B-0026-424B-8140-393057FA52F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id="{F78A9F99-BDDC-4887-A047-97EAB937BD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>
            <a:extLst>
              <a:ext uri="{FF2B5EF4-FFF2-40B4-BE49-F238E27FC236}">
                <a16:creationId xmlns:a16="http://schemas.microsoft.com/office/drawing/2014/main" id="{CB1DFEA1-6E99-410D-914C-5A272D02C7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62D30AE-1A82-400A-93A6-37E53AAF5439}" type="slidenum">
              <a:rPr lang="en-US" altLang="zh-CN">
                <a:latin typeface="Times New Roman" panose="02020603050405020304" pitchFamily="18" charset="0"/>
              </a:rPr>
              <a:pPr eaLnBrk="1" hangingPunct="1"/>
              <a:t>50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25955" name="Rectangle 2">
            <a:extLst>
              <a:ext uri="{FF2B5EF4-FFF2-40B4-BE49-F238E27FC236}">
                <a16:creationId xmlns:a16="http://schemas.microsoft.com/office/drawing/2014/main" id="{3F5CA729-ACDA-4989-AD02-209A40ECDEB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6EB158CD-ECD8-4773-9A60-0A322DA445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39E0FEB4-2232-4EA9-BB83-6687EC0E0A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3E519F2-80D4-4569-B6D0-5F63747942BC}" type="slidenum">
              <a:rPr lang="en-US" altLang="zh-CN">
                <a:latin typeface="Times New Roman" panose="02020603050405020304" pitchFamily="18" charset="0"/>
              </a:rPr>
              <a:pPr eaLnBrk="1" hangingPunct="1"/>
              <a:t>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B7B363CC-877D-4ABF-B400-54B3E55C874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1D1D38EC-08D6-4F74-AD05-17151541BA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>
            <a:extLst>
              <a:ext uri="{FF2B5EF4-FFF2-40B4-BE49-F238E27FC236}">
                <a16:creationId xmlns:a16="http://schemas.microsoft.com/office/drawing/2014/main" id="{4A728BD0-0D21-4C54-932D-7CB8D55790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22A2F3A-A344-4265-8DD7-6B9BD036194E}" type="slidenum">
              <a:rPr lang="en-US" altLang="zh-CN">
                <a:latin typeface="Times New Roman" panose="02020603050405020304" pitchFamily="18" charset="0"/>
              </a:rPr>
              <a:pPr eaLnBrk="1" hangingPunct="1"/>
              <a:t>51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26979" name="Rectangle 2">
            <a:extLst>
              <a:ext uri="{FF2B5EF4-FFF2-40B4-BE49-F238E27FC236}">
                <a16:creationId xmlns:a16="http://schemas.microsoft.com/office/drawing/2014/main" id="{70399809-EE90-40A7-9AD9-2B3C4D5EF92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26980" name="Rectangle 3">
            <a:extLst>
              <a:ext uri="{FF2B5EF4-FFF2-40B4-BE49-F238E27FC236}">
                <a16:creationId xmlns:a16="http://schemas.microsoft.com/office/drawing/2014/main" id="{618CBE1C-6519-4F71-8039-F341BB03F4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>
            <a:extLst>
              <a:ext uri="{FF2B5EF4-FFF2-40B4-BE49-F238E27FC236}">
                <a16:creationId xmlns:a16="http://schemas.microsoft.com/office/drawing/2014/main" id="{FB335CDA-C365-4C68-9083-34C64CA497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7CFF5C9-D057-4981-A6C3-BC0103076C2B}" type="slidenum">
              <a:rPr lang="en-US" altLang="zh-CN">
                <a:latin typeface="Times New Roman" panose="02020603050405020304" pitchFamily="18" charset="0"/>
              </a:rPr>
              <a:pPr eaLnBrk="1" hangingPunct="1"/>
              <a:t>52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28003" name="Rectangle 2">
            <a:extLst>
              <a:ext uri="{FF2B5EF4-FFF2-40B4-BE49-F238E27FC236}">
                <a16:creationId xmlns:a16="http://schemas.microsoft.com/office/drawing/2014/main" id="{A6DF9EF5-991C-40E5-9118-D32230D76B0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092200" y="495300"/>
            <a:ext cx="4403725" cy="3302000"/>
          </a:xfrm>
          <a:ln w="12700" cap="flat">
            <a:solidFill>
              <a:schemeClr val="tx1"/>
            </a:solidFill>
          </a:ln>
        </p:spPr>
      </p:sp>
      <p:sp>
        <p:nvSpPr>
          <p:cNvPr id="128004" name="Rectangle 3">
            <a:extLst>
              <a:ext uri="{FF2B5EF4-FFF2-40B4-BE49-F238E27FC236}">
                <a16:creationId xmlns:a16="http://schemas.microsoft.com/office/drawing/2014/main" id="{7889EA6A-9489-4C0D-BF27-4114231E52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044950"/>
            <a:ext cx="4868863" cy="51165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>
            <a:extLst>
              <a:ext uri="{FF2B5EF4-FFF2-40B4-BE49-F238E27FC236}">
                <a16:creationId xmlns:a16="http://schemas.microsoft.com/office/drawing/2014/main" id="{82A3F326-29A4-46F0-B999-039EA78CE7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6F75160-E848-40B6-9D4A-01D7919FCA4D}" type="slidenum">
              <a:rPr lang="en-US" altLang="zh-CN">
                <a:latin typeface="Times New Roman" panose="02020603050405020304" pitchFamily="18" charset="0"/>
              </a:rPr>
              <a:pPr eaLnBrk="1" hangingPunct="1"/>
              <a:t>53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29027" name="Rectangle 2">
            <a:extLst>
              <a:ext uri="{FF2B5EF4-FFF2-40B4-BE49-F238E27FC236}">
                <a16:creationId xmlns:a16="http://schemas.microsoft.com/office/drawing/2014/main" id="{A22A039A-761A-4E1C-AF62-65255F2B2D9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092200" y="495300"/>
            <a:ext cx="4403725" cy="3302000"/>
          </a:xfrm>
          <a:ln w="12700" cap="flat">
            <a:solidFill>
              <a:schemeClr val="tx1"/>
            </a:solidFill>
          </a:ln>
        </p:spPr>
      </p:sp>
      <p:sp>
        <p:nvSpPr>
          <p:cNvPr id="129028" name="Rectangle 3">
            <a:extLst>
              <a:ext uri="{FF2B5EF4-FFF2-40B4-BE49-F238E27FC236}">
                <a16:creationId xmlns:a16="http://schemas.microsoft.com/office/drawing/2014/main" id="{D241AE1A-D09B-478E-A3FF-E4370FFC4C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044950"/>
            <a:ext cx="4868863" cy="51165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>
            <a:extLst>
              <a:ext uri="{FF2B5EF4-FFF2-40B4-BE49-F238E27FC236}">
                <a16:creationId xmlns:a16="http://schemas.microsoft.com/office/drawing/2014/main" id="{729DEC94-FDD1-4B3E-9DE5-94925BB5AC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8E35017-EB5E-4DF5-B3D8-DAFDC13071B1}" type="slidenum">
              <a:rPr lang="en-US" altLang="zh-CN">
                <a:latin typeface="Times New Roman" panose="02020603050405020304" pitchFamily="18" charset="0"/>
              </a:rPr>
              <a:pPr eaLnBrk="1" hangingPunct="1"/>
              <a:t>54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30051" name="Rectangle 2">
            <a:extLst>
              <a:ext uri="{FF2B5EF4-FFF2-40B4-BE49-F238E27FC236}">
                <a16:creationId xmlns:a16="http://schemas.microsoft.com/office/drawing/2014/main" id="{2EFCE9BC-C738-4D8A-AA58-C5CB7897ED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044950"/>
            <a:ext cx="4868863" cy="51165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eaLnBrk="1" hangingPunct="1">
              <a:lnSpc>
                <a:spcPts val="2400"/>
              </a:lnSpc>
              <a:spcBef>
                <a:spcPct val="0"/>
              </a:spcBef>
            </a:pPr>
            <a:endParaRPr lang="zh-CN" altLang="zh-CN"/>
          </a:p>
        </p:txBody>
      </p:sp>
      <p:sp>
        <p:nvSpPr>
          <p:cNvPr id="130052" name="Rectangle 3">
            <a:extLst>
              <a:ext uri="{FF2B5EF4-FFF2-40B4-BE49-F238E27FC236}">
                <a16:creationId xmlns:a16="http://schemas.microsoft.com/office/drawing/2014/main" id="{78BB7470-A571-44C2-BE4D-E013FBD23ED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722313" y="365125"/>
            <a:ext cx="5319712" cy="3989388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>
            <a:extLst>
              <a:ext uri="{FF2B5EF4-FFF2-40B4-BE49-F238E27FC236}">
                <a16:creationId xmlns:a16="http://schemas.microsoft.com/office/drawing/2014/main" id="{E2234767-E07B-4EB8-90D5-D3DD4CD328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FCFA29C-55BE-4990-886F-D83950B78BB0}" type="slidenum">
              <a:rPr lang="en-US" altLang="zh-CN">
                <a:latin typeface="Times New Roman" panose="02020603050405020304" pitchFamily="18" charset="0"/>
              </a:rPr>
              <a:pPr eaLnBrk="1" hangingPunct="1"/>
              <a:t>55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31075" name="Rectangle 2">
            <a:extLst>
              <a:ext uri="{FF2B5EF4-FFF2-40B4-BE49-F238E27FC236}">
                <a16:creationId xmlns:a16="http://schemas.microsoft.com/office/drawing/2014/main" id="{C813DD23-C3DC-4C6D-8E23-82D3FA1BF0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044950"/>
            <a:ext cx="4868863" cy="51165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eaLnBrk="1" hangingPunct="1">
              <a:lnSpc>
                <a:spcPts val="2400"/>
              </a:lnSpc>
              <a:spcBef>
                <a:spcPct val="0"/>
              </a:spcBef>
            </a:pPr>
            <a:endParaRPr lang="zh-CN" altLang="zh-CN"/>
          </a:p>
        </p:txBody>
      </p:sp>
      <p:sp>
        <p:nvSpPr>
          <p:cNvPr id="131076" name="Rectangle 3">
            <a:extLst>
              <a:ext uri="{FF2B5EF4-FFF2-40B4-BE49-F238E27FC236}">
                <a16:creationId xmlns:a16="http://schemas.microsoft.com/office/drawing/2014/main" id="{A89BC420-C5BE-4848-8E18-5DE5081D2E8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722313" y="365125"/>
            <a:ext cx="5319712" cy="3989388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>
            <a:extLst>
              <a:ext uri="{FF2B5EF4-FFF2-40B4-BE49-F238E27FC236}">
                <a16:creationId xmlns:a16="http://schemas.microsoft.com/office/drawing/2014/main" id="{679E925E-B770-45C8-8C94-F9E38040C8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B8104B4-51B9-4576-88A8-8790A8958ED4}" type="slidenum">
              <a:rPr lang="en-US" altLang="zh-CN">
                <a:latin typeface="Times New Roman" panose="02020603050405020304" pitchFamily="18" charset="0"/>
              </a:rPr>
              <a:pPr eaLnBrk="1" hangingPunct="1"/>
              <a:t>56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32099" name="Rectangle 2">
            <a:extLst>
              <a:ext uri="{FF2B5EF4-FFF2-40B4-BE49-F238E27FC236}">
                <a16:creationId xmlns:a16="http://schemas.microsoft.com/office/drawing/2014/main" id="{95C6D6C9-15AF-4BD3-8128-35CE9F0FF0E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32100" name="Rectangle 3">
            <a:extLst>
              <a:ext uri="{FF2B5EF4-FFF2-40B4-BE49-F238E27FC236}">
                <a16:creationId xmlns:a16="http://schemas.microsoft.com/office/drawing/2014/main" id="{DAAFA1EB-80C7-4A69-BDA6-6DD6C389F5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>
            <a:extLst>
              <a:ext uri="{FF2B5EF4-FFF2-40B4-BE49-F238E27FC236}">
                <a16:creationId xmlns:a16="http://schemas.microsoft.com/office/drawing/2014/main" id="{675C4F93-BCE8-4BFD-B3AC-98A1234251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EB2BBA8-2FA5-4062-BB44-388A9D68DCF7}" type="slidenum">
              <a:rPr lang="en-US" altLang="zh-CN">
                <a:latin typeface="Times New Roman" panose="02020603050405020304" pitchFamily="18" charset="0"/>
              </a:rPr>
              <a:pPr eaLnBrk="1" hangingPunct="1"/>
              <a:t>57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33123" name="Rectangle 2">
            <a:extLst>
              <a:ext uri="{FF2B5EF4-FFF2-40B4-BE49-F238E27FC236}">
                <a16:creationId xmlns:a16="http://schemas.microsoft.com/office/drawing/2014/main" id="{BCE40040-C8F7-4097-A3FC-F7535C50057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33124" name="Rectangle 3">
            <a:extLst>
              <a:ext uri="{FF2B5EF4-FFF2-40B4-BE49-F238E27FC236}">
                <a16:creationId xmlns:a16="http://schemas.microsoft.com/office/drawing/2014/main" id="{EC4BB581-FD45-4F1B-A283-DA4CD2A768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>
            <a:extLst>
              <a:ext uri="{FF2B5EF4-FFF2-40B4-BE49-F238E27FC236}">
                <a16:creationId xmlns:a16="http://schemas.microsoft.com/office/drawing/2014/main" id="{51A4A7F9-F79E-4DD0-A097-BE0B8B2956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200F002-7B37-4C76-A127-93BA634F2033}" type="slidenum">
              <a:rPr lang="en-US" altLang="zh-CN">
                <a:latin typeface="Times New Roman" panose="02020603050405020304" pitchFamily="18" charset="0"/>
              </a:rPr>
              <a:pPr eaLnBrk="1" hangingPunct="1"/>
              <a:t>58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34147" name="Rectangle 2">
            <a:extLst>
              <a:ext uri="{FF2B5EF4-FFF2-40B4-BE49-F238E27FC236}">
                <a16:creationId xmlns:a16="http://schemas.microsoft.com/office/drawing/2014/main" id="{ED9EDF83-1810-4C64-ACC1-2F3E500477B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34148" name="Rectangle 3">
            <a:extLst>
              <a:ext uri="{FF2B5EF4-FFF2-40B4-BE49-F238E27FC236}">
                <a16:creationId xmlns:a16="http://schemas.microsoft.com/office/drawing/2014/main" id="{C5303732-1CBF-4532-8343-3EFCD8ED1B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>
            <a:extLst>
              <a:ext uri="{FF2B5EF4-FFF2-40B4-BE49-F238E27FC236}">
                <a16:creationId xmlns:a16="http://schemas.microsoft.com/office/drawing/2014/main" id="{18A0B622-D537-47F5-A21F-F15463CA31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6C38114-0CA9-44C7-8A92-AEF252C54D83}" type="slidenum">
              <a:rPr lang="en-US" altLang="zh-CN">
                <a:latin typeface="Times New Roman" panose="02020603050405020304" pitchFamily="18" charset="0"/>
              </a:rPr>
              <a:pPr eaLnBrk="1" hangingPunct="1"/>
              <a:t>59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35171" name="Rectangle 2">
            <a:extLst>
              <a:ext uri="{FF2B5EF4-FFF2-40B4-BE49-F238E27FC236}">
                <a16:creationId xmlns:a16="http://schemas.microsoft.com/office/drawing/2014/main" id="{1989BF35-EDA4-470C-964E-0331CA832B7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35172" name="Rectangle 3">
            <a:extLst>
              <a:ext uri="{FF2B5EF4-FFF2-40B4-BE49-F238E27FC236}">
                <a16:creationId xmlns:a16="http://schemas.microsoft.com/office/drawing/2014/main" id="{A4457ED2-2735-493C-883B-22629EA542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>
            <a:extLst>
              <a:ext uri="{FF2B5EF4-FFF2-40B4-BE49-F238E27FC236}">
                <a16:creationId xmlns:a16="http://schemas.microsoft.com/office/drawing/2014/main" id="{49CCE43E-94B5-4952-9A5D-0EC1359DF6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36781C4-CC05-4C14-AAF7-78BF08F16DCF}" type="slidenum">
              <a:rPr lang="en-US" altLang="zh-CN">
                <a:latin typeface="Times New Roman" panose="02020603050405020304" pitchFamily="18" charset="0"/>
              </a:rPr>
              <a:pPr eaLnBrk="1" hangingPunct="1"/>
              <a:t>60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36195" name="Rectangle 2">
            <a:extLst>
              <a:ext uri="{FF2B5EF4-FFF2-40B4-BE49-F238E27FC236}">
                <a16:creationId xmlns:a16="http://schemas.microsoft.com/office/drawing/2014/main" id="{44ED00FA-43A9-463F-B3D1-B9EB77DFDC2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36196" name="Rectangle 3">
            <a:extLst>
              <a:ext uri="{FF2B5EF4-FFF2-40B4-BE49-F238E27FC236}">
                <a16:creationId xmlns:a16="http://schemas.microsoft.com/office/drawing/2014/main" id="{CA47FF43-5FFB-4E44-8ADF-7CC037BD3B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D968D39E-0430-4963-9374-EE1C2BD728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242BD76-67B8-4E2B-BA1C-2FCC0C9E88ED}" type="slidenum">
              <a:rPr lang="en-US" altLang="zh-CN">
                <a:latin typeface="Times New Roman" panose="02020603050405020304" pitchFamily="18" charset="0"/>
              </a:rPr>
              <a:pPr eaLnBrk="1" hangingPunct="1"/>
              <a:t>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3BE8E108-3AF3-477C-8190-08D9306D666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29B7809E-2076-4A26-931B-71328DB506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>
            <a:extLst>
              <a:ext uri="{FF2B5EF4-FFF2-40B4-BE49-F238E27FC236}">
                <a16:creationId xmlns:a16="http://schemas.microsoft.com/office/drawing/2014/main" id="{5229070D-CBA4-41CA-B399-90F608DB59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308958E-EBEA-4918-AC93-0FAE21532874}" type="slidenum">
              <a:rPr lang="en-US" altLang="zh-CN">
                <a:latin typeface="Times New Roman" panose="02020603050405020304" pitchFamily="18" charset="0"/>
              </a:rPr>
              <a:pPr eaLnBrk="1" hangingPunct="1"/>
              <a:t>61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37219" name="Rectangle 2">
            <a:extLst>
              <a:ext uri="{FF2B5EF4-FFF2-40B4-BE49-F238E27FC236}">
                <a16:creationId xmlns:a16="http://schemas.microsoft.com/office/drawing/2014/main" id="{31C9516A-2684-45DA-A707-EAF398E7A61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37220" name="Rectangle 3">
            <a:extLst>
              <a:ext uri="{FF2B5EF4-FFF2-40B4-BE49-F238E27FC236}">
                <a16:creationId xmlns:a16="http://schemas.microsoft.com/office/drawing/2014/main" id="{03B76E51-C66D-448A-8D7A-196337CF1E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>
            <a:extLst>
              <a:ext uri="{FF2B5EF4-FFF2-40B4-BE49-F238E27FC236}">
                <a16:creationId xmlns:a16="http://schemas.microsoft.com/office/drawing/2014/main" id="{C3F53300-DD74-459A-86D0-96FAB5792F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80F22E2-5375-4090-B8B7-EADFCD83F6E6}" type="slidenum">
              <a:rPr lang="en-US" altLang="zh-CN">
                <a:latin typeface="Times New Roman" panose="02020603050405020304" pitchFamily="18" charset="0"/>
              </a:rPr>
              <a:pPr eaLnBrk="1" hangingPunct="1"/>
              <a:t>62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38243" name="Rectangle 2">
            <a:extLst>
              <a:ext uri="{FF2B5EF4-FFF2-40B4-BE49-F238E27FC236}">
                <a16:creationId xmlns:a16="http://schemas.microsoft.com/office/drawing/2014/main" id="{D93332A3-5F72-4B32-AF8E-D79E157FF89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514350" y="261938"/>
            <a:ext cx="5667375" cy="4249737"/>
          </a:xfrm>
          <a:ln/>
        </p:spPr>
      </p:sp>
      <p:sp>
        <p:nvSpPr>
          <p:cNvPr id="138244" name="Rectangle 3">
            <a:extLst>
              <a:ext uri="{FF2B5EF4-FFF2-40B4-BE49-F238E27FC236}">
                <a16:creationId xmlns:a16="http://schemas.microsoft.com/office/drawing/2014/main" id="{7156A765-7821-44EB-ABDE-C3DBA3A788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4175" y="4664075"/>
            <a:ext cx="5797550" cy="4530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39" tIns="44969" rIns="89939" bIns="44969"/>
          <a:lstStyle/>
          <a:p>
            <a:pPr marL="112713" indent="-112713" defTabSz="1020763"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>
            <a:extLst>
              <a:ext uri="{FF2B5EF4-FFF2-40B4-BE49-F238E27FC236}">
                <a16:creationId xmlns:a16="http://schemas.microsoft.com/office/drawing/2014/main" id="{31BECD90-BD08-4B53-AA41-6CC6E48DA8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9A336A0-5E8A-442F-864D-07D7C0CDB2BD}" type="slidenum">
              <a:rPr lang="en-US" altLang="zh-CN">
                <a:latin typeface="Times New Roman" panose="02020603050405020304" pitchFamily="18" charset="0"/>
              </a:rPr>
              <a:pPr eaLnBrk="1" hangingPunct="1"/>
              <a:t>63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39267" name="Rectangle 2">
            <a:extLst>
              <a:ext uri="{FF2B5EF4-FFF2-40B4-BE49-F238E27FC236}">
                <a16:creationId xmlns:a16="http://schemas.microsoft.com/office/drawing/2014/main" id="{1623C94B-B0E4-4E06-831E-FA824B3C570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39268" name="Rectangle 3">
            <a:extLst>
              <a:ext uri="{FF2B5EF4-FFF2-40B4-BE49-F238E27FC236}">
                <a16:creationId xmlns:a16="http://schemas.microsoft.com/office/drawing/2014/main" id="{8A5864D1-EAA6-426B-9BCF-E25E3CA9F0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>
            <a:extLst>
              <a:ext uri="{FF2B5EF4-FFF2-40B4-BE49-F238E27FC236}">
                <a16:creationId xmlns:a16="http://schemas.microsoft.com/office/drawing/2014/main" id="{90EAE22A-B97F-4D6B-AF4C-65E32CEABC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90E8567-A996-4E1F-9FDA-3BE1225BAE44}" type="slidenum">
              <a:rPr lang="en-US" altLang="zh-CN">
                <a:latin typeface="Times New Roman" panose="02020603050405020304" pitchFamily="18" charset="0"/>
              </a:rPr>
              <a:pPr eaLnBrk="1" hangingPunct="1"/>
              <a:t>64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40291" name="Rectangle 2">
            <a:extLst>
              <a:ext uri="{FF2B5EF4-FFF2-40B4-BE49-F238E27FC236}">
                <a16:creationId xmlns:a16="http://schemas.microsoft.com/office/drawing/2014/main" id="{A5179704-04A8-4BBF-BA91-98C5E75B1A0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40292" name="Rectangle 3">
            <a:extLst>
              <a:ext uri="{FF2B5EF4-FFF2-40B4-BE49-F238E27FC236}">
                <a16:creationId xmlns:a16="http://schemas.microsoft.com/office/drawing/2014/main" id="{4AA3E308-214E-41B1-98D7-73F9C2E228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>
            <a:extLst>
              <a:ext uri="{FF2B5EF4-FFF2-40B4-BE49-F238E27FC236}">
                <a16:creationId xmlns:a16="http://schemas.microsoft.com/office/drawing/2014/main" id="{6D65C58D-19FF-42A6-A3ED-54EF235706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FA0FC0F-D947-4BFB-BAF1-531F41FCE674}" type="slidenum">
              <a:rPr lang="en-US" altLang="zh-CN">
                <a:latin typeface="Times New Roman" panose="02020603050405020304" pitchFamily="18" charset="0"/>
              </a:rPr>
              <a:pPr eaLnBrk="1" hangingPunct="1"/>
              <a:t>65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41315" name="Rectangle 2">
            <a:extLst>
              <a:ext uri="{FF2B5EF4-FFF2-40B4-BE49-F238E27FC236}">
                <a16:creationId xmlns:a16="http://schemas.microsoft.com/office/drawing/2014/main" id="{BACBF710-F025-48E0-A317-C8241235F0A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41316" name="Rectangle 3">
            <a:extLst>
              <a:ext uri="{FF2B5EF4-FFF2-40B4-BE49-F238E27FC236}">
                <a16:creationId xmlns:a16="http://schemas.microsoft.com/office/drawing/2014/main" id="{EDF64363-61F7-4318-89E7-BBEADB8406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>
            <a:extLst>
              <a:ext uri="{FF2B5EF4-FFF2-40B4-BE49-F238E27FC236}">
                <a16:creationId xmlns:a16="http://schemas.microsoft.com/office/drawing/2014/main" id="{6803101F-0AC9-485B-9338-BC838AD517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F486617-3542-488D-A468-7A6EFC7870C8}" type="slidenum">
              <a:rPr lang="en-US" altLang="zh-CN">
                <a:latin typeface="Times New Roman" panose="02020603050405020304" pitchFamily="18" charset="0"/>
              </a:rPr>
              <a:pPr eaLnBrk="1" hangingPunct="1"/>
              <a:t>66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42339" name="Rectangle 2">
            <a:extLst>
              <a:ext uri="{FF2B5EF4-FFF2-40B4-BE49-F238E27FC236}">
                <a16:creationId xmlns:a16="http://schemas.microsoft.com/office/drawing/2014/main" id="{F0EF8B41-F056-47F8-986D-9A0EDC511DC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42340" name="Rectangle 3">
            <a:extLst>
              <a:ext uri="{FF2B5EF4-FFF2-40B4-BE49-F238E27FC236}">
                <a16:creationId xmlns:a16="http://schemas.microsoft.com/office/drawing/2014/main" id="{7B0B4056-E6F3-40FA-AA26-AA73CE7579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>
            <a:extLst>
              <a:ext uri="{FF2B5EF4-FFF2-40B4-BE49-F238E27FC236}">
                <a16:creationId xmlns:a16="http://schemas.microsoft.com/office/drawing/2014/main" id="{B05DCDB6-1C17-4E77-9B8B-343959A22F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E4A7B7F-BCFA-4E86-A8BB-A7BBB1962CBD}" type="slidenum">
              <a:rPr lang="en-US" altLang="zh-CN">
                <a:latin typeface="Times New Roman" panose="02020603050405020304" pitchFamily="18" charset="0"/>
              </a:rPr>
              <a:pPr eaLnBrk="1" hangingPunct="1"/>
              <a:t>67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43363" name="Rectangle 2">
            <a:extLst>
              <a:ext uri="{FF2B5EF4-FFF2-40B4-BE49-F238E27FC236}">
                <a16:creationId xmlns:a16="http://schemas.microsoft.com/office/drawing/2014/main" id="{AB96C439-503B-4616-A707-798240C4FFF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43364" name="Rectangle 3">
            <a:extLst>
              <a:ext uri="{FF2B5EF4-FFF2-40B4-BE49-F238E27FC236}">
                <a16:creationId xmlns:a16="http://schemas.microsoft.com/office/drawing/2014/main" id="{B13284FE-9F70-4614-AA3C-0C735569FD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>
            <a:extLst>
              <a:ext uri="{FF2B5EF4-FFF2-40B4-BE49-F238E27FC236}">
                <a16:creationId xmlns:a16="http://schemas.microsoft.com/office/drawing/2014/main" id="{EB614D73-594C-49E0-88F5-EE0A131FF9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1F80124-06BC-4A18-AD54-BC17E88CE28D}" type="slidenum">
              <a:rPr lang="en-US" altLang="zh-CN">
                <a:latin typeface="Times New Roman" panose="02020603050405020304" pitchFamily="18" charset="0"/>
              </a:rPr>
              <a:pPr eaLnBrk="1" hangingPunct="1"/>
              <a:t>68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44387" name="Rectangle 2">
            <a:extLst>
              <a:ext uri="{FF2B5EF4-FFF2-40B4-BE49-F238E27FC236}">
                <a16:creationId xmlns:a16="http://schemas.microsoft.com/office/drawing/2014/main" id="{CB9F1AA6-F6E8-4D8B-B51B-AFEF6899DF0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44388" name="Rectangle 3">
            <a:extLst>
              <a:ext uri="{FF2B5EF4-FFF2-40B4-BE49-F238E27FC236}">
                <a16:creationId xmlns:a16="http://schemas.microsoft.com/office/drawing/2014/main" id="{14CA0D3E-D92F-4CBF-A662-F89983FB0F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幻灯片图像占位符 1">
            <a:extLst>
              <a:ext uri="{FF2B5EF4-FFF2-40B4-BE49-F238E27FC236}">
                <a16:creationId xmlns:a16="http://schemas.microsoft.com/office/drawing/2014/main" id="{413102FF-1772-4478-BF3E-D1BEEC2F99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5411" name="备注占位符 2">
            <a:extLst>
              <a:ext uri="{FF2B5EF4-FFF2-40B4-BE49-F238E27FC236}">
                <a16:creationId xmlns:a16="http://schemas.microsoft.com/office/drawing/2014/main" id="{637A8777-7F18-4185-8BE6-3374E6497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45412" name="灯片编号占位符 3">
            <a:extLst>
              <a:ext uri="{FF2B5EF4-FFF2-40B4-BE49-F238E27FC236}">
                <a16:creationId xmlns:a16="http://schemas.microsoft.com/office/drawing/2014/main" id="{90B95FBA-D5CD-428A-A979-4F6D9A838F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0A90BE4-AEA1-406F-A7EA-6FC713897DFD}" type="slidenum">
              <a:rPr lang="zh-CN" altLang="en-US">
                <a:latin typeface="Times New Roman" panose="02020603050405020304" pitchFamily="18" charset="0"/>
              </a:rPr>
              <a:pPr eaLnBrk="1" hangingPunct="1"/>
              <a:t>69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7C92B8AA-BD14-4722-821B-7ECB58810A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76FB95F-3C09-4B8B-9407-9635694055DF}" type="slidenum">
              <a:rPr lang="en-US" altLang="zh-CN">
                <a:latin typeface="Times New Roman" panose="02020603050405020304" pitchFamily="18" charset="0"/>
              </a:rPr>
              <a:pPr eaLnBrk="1" hangingPunct="1"/>
              <a:t>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9EB277A7-3DF5-4FEE-96D3-7AA7628F162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833462FA-7ABB-49AE-92B1-9C3BF92DDB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250B9A05-6723-4ABF-B8DB-B7799B2283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A232D74-B411-47F9-A8DF-2B898C92CC85}" type="slidenum">
              <a:rPr lang="en-US" altLang="zh-CN">
                <a:latin typeface="Times New Roman" panose="02020603050405020304" pitchFamily="18" charset="0"/>
              </a:rPr>
              <a:pPr eaLnBrk="1" hangingPunct="1"/>
              <a:t>8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517EF99B-16B1-490E-AF65-3D928B79739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3F07A8CB-B216-4CF2-8130-A497D55C41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57903B9B-1F8A-43E8-9688-F480672125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87E7A06-CC15-44BB-9467-5C23F9EA067C}" type="slidenum">
              <a:rPr lang="en-US" altLang="zh-CN">
                <a:latin typeface="Times New Roman" panose="02020603050405020304" pitchFamily="18" charset="0"/>
              </a:rPr>
              <a:pPr eaLnBrk="1" hangingPunct="1"/>
              <a:t>9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C43F73A0-32DA-4BA2-8750-4AC49E12C2F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CD614015-2BB9-4356-9C53-7E7496E8E9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>
            <a:extLst>
              <a:ext uri="{FF2B5EF4-FFF2-40B4-BE49-F238E27FC236}">
                <a16:creationId xmlns:a16="http://schemas.microsoft.com/office/drawing/2014/main" id="{6DE0A45D-D67C-43E4-B221-74921E164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79F79A-192E-4140-A822-99D7EEC3B7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E7F14D-6A5E-4968-9008-F8F91520B2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B01D63-A611-451F-BBC9-5A229FDAC1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F838904-2DEF-45F9-8F2C-6FBD78AC2E1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0345418"/>
      </p:ext>
    </p:extLst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EAE56AC-91AB-4CD4-8A42-3C53B3A1D6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5EA865B5-D316-42D7-BFEE-F087D75248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1E8718CD-E021-4D78-9601-A5145291C6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D8E7D7-EC74-4875-BEDE-0BC24202004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5602119"/>
      </p:ext>
    </p:extLst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58CAAA6-A3AF-4D3D-9C4B-49583A8EE3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C0A30F4-217F-401C-A7ED-CE9F2E7844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69C0C6E6-512A-4DBF-B003-A4E302366C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127682-DB5B-4542-ADA6-E7740F4B46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8172495"/>
      </p:ext>
    </p:extLst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标题，文本与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图表占位符 3"/>
          <p:cNvSpPr>
            <a:spLocks noGrp="1"/>
          </p:cNvSpPr>
          <p:nvPr>
            <p:ph type="chart"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4D9409A-5B2B-47CC-99E9-9767CDC128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2EF935B-4265-48B5-9E40-E782E44AEA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70524EFD-CDF6-484B-9058-44B78AC394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0570B8-4BCF-4310-AC69-3F0F0D3EBFC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2349855"/>
      </p:ext>
    </p:extLst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8001000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6738" y="3962400"/>
            <a:ext cx="8001000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4EBD3C5-3592-47B4-9E65-B2B975A61F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89DAD327-C111-4CF3-BDBD-433EC3232D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D597D5DF-BFFA-4E62-AAD7-0E8B5C1ED5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987300-52E3-4B0A-9D67-0CA0B3F64FC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385468"/>
      </p:ext>
    </p:extLst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667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667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5F646F-EB4D-4996-A405-45083CAD5D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92ABE4-75E1-40E3-B1AB-8D56900387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C37DF8-7AE5-48A2-8502-B42E33DD0E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9DA5AE-358C-48F7-A59C-9D4DC562F68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2472324"/>
      </p:ext>
    </p:extLst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A2858A9-40A0-4A71-B9C5-E024570071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BF14B831-DDA2-4617-8FA6-E5190A3C93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62E1DB27-B83A-4ACF-B896-2DBEAB4C8A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93BA25-070F-4B8C-A81B-90526642019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6274968"/>
      </p:ext>
    </p:extLst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EF1D3EE-4331-448D-98B4-1D864D2B89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37793B91-0898-4D6D-B092-E26AF8FCFA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93A39CDE-89BF-4100-9CDA-BF2E020549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1C115B-A9B9-47EB-99CC-9B0CA0FFADB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637544"/>
      </p:ext>
    </p:extLst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9">
            <a:extLst>
              <a:ext uri="{FF2B5EF4-FFF2-40B4-BE49-F238E27FC236}">
                <a16:creationId xmlns:a16="http://schemas.microsoft.com/office/drawing/2014/main" id="{D1B9EEA0-A142-4728-919C-614C9E2945E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714480" y="2786058"/>
            <a:ext cx="7127875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ln>
            <a:solidFill>
              <a:schemeClr val="accent6">
                <a:lumMod val="75000"/>
              </a:schemeClr>
            </a:solidFill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2400">
              <a:latin typeface="Times New Roman" pitchFamily="18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9EB455E-D19F-4E3D-A780-7C7683C147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145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0C719E2B-74E9-4208-B64A-E2605B439A27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1714500" y="6127750"/>
          <a:ext cx="74295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42" name="BMP 图像" r:id="rId4" imgW="7430537" imgH="724001" progId="Paint.Picture">
                  <p:embed/>
                </p:oleObj>
              </mc:Choice>
              <mc:Fallback>
                <p:oleObj name="BMP 图像" r:id="rId4" imgW="7430537" imgH="724001" progId="Paint.Picture">
                  <p:embed/>
                  <p:pic>
                    <p:nvPicPr>
                      <p:cNvPr id="7171" name="Object 2">
                        <a:extLst>
                          <a:ext uri="{FF2B5EF4-FFF2-40B4-BE49-F238E27FC236}">
                            <a16:creationId xmlns:a16="http://schemas.microsoft.com/office/drawing/2014/main" id="{2E8F00C0-C17C-412D-AAF5-760401A554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6127750"/>
                        <a:ext cx="7429500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85918" y="1214422"/>
            <a:ext cx="6672282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65100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3BA1A33-0CC6-417C-95F6-D29D719013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9546A6E-5FBE-49CE-B47F-420D391B61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A9C7B455-B43C-4DD5-96B0-EF28EE52FC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11AED4-5B1F-4FCB-BEBD-7B9D305B450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2410573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A1F3724-1EA6-4654-ACD6-A2EBFB0384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D9FAFC8-6A85-4143-95B4-B61D81B6DB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06511932-6E80-46CC-BA5D-75DD0C9E4A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952CBF-B305-4658-A3BB-56BEFED60E2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930063"/>
      </p:ext>
    </p:extLst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CB9757C-4494-45AA-932A-51992C2817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3E749F0-3BE1-49AA-AF38-C4C781F8D6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DAA0D60E-01F9-47A5-9D0A-2D845148B9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69CAC8-6617-4B5F-9940-B959F837591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0170947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3AAE26-EA2F-4393-A6A3-18E49B3221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29F845-DDB9-4618-AD27-65F9E7B50E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129312-0EE6-4DD9-AFAD-2DFE7B05A6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4EB801-1FB5-494F-BC9C-A31D1E543BE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1548898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1F8AC15B-010B-401A-A1FD-6D28D18518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A8F91C4-D891-4A5B-8AEA-F812FC5871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7C7C198-EF1A-4759-856F-9EAF44753C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F8C33F-5F4B-4A18-8E7E-822486AA08A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5179780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01541EE4-A76D-47EE-878B-890B5BA82F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21D00F26-1AE4-4161-854C-8B911C231A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A744534C-A473-4F78-8412-5037E8E769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65FE2E-1760-4B16-8DCA-C1C1BC9EB85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6936849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6D2BB8C-92FC-4A03-A4C6-92506221AD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CFD0894-938D-4118-948B-D481909AD1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47C8C0D8-2B55-40B3-81EE-D1C3934B0F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8A1F0C-5682-4C7B-8E0A-945881524B8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7694408"/>
      </p:ext>
    </p:extLst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EB45B07-CB3D-4199-B26F-37E23B5D1E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1FB5019-34D8-4044-8A6C-2E932EC79A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44F0A044-FEAE-4183-81C5-77B5AE76E6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81D9C3-DADD-4596-9725-8EA17635B2B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3000969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>
            <a:extLst>
              <a:ext uri="{FF2B5EF4-FFF2-40B4-BE49-F238E27FC236}">
                <a16:creationId xmlns:a16="http://schemas.microsoft.com/office/drawing/2014/main" id="{80C8718F-7A61-4131-A856-12D3ECB2B6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3">
            <a:extLst>
              <a:ext uri="{FF2B5EF4-FFF2-40B4-BE49-F238E27FC236}">
                <a16:creationId xmlns:a16="http://schemas.microsoft.com/office/drawing/2014/main" id="{6AF80216-5D8A-4FB2-8127-4E9B3E4C70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99684" name="AutoShape 4">
            <a:extLst>
              <a:ext uri="{FF2B5EF4-FFF2-40B4-BE49-F238E27FC236}">
                <a16:creationId xmlns:a16="http://schemas.microsoft.com/office/drawing/2014/main" id="{28B64B9C-CEB2-4932-91C4-25C4E55C2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199685" name="Line 5">
            <a:extLst>
              <a:ext uri="{FF2B5EF4-FFF2-40B4-BE49-F238E27FC236}">
                <a16:creationId xmlns:a16="http://schemas.microsoft.com/office/drawing/2014/main" id="{2ED56397-5A25-4CA2-A44E-757F6BA1B5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659765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99686" name="Rectangle 6">
            <a:extLst>
              <a:ext uri="{FF2B5EF4-FFF2-40B4-BE49-F238E27FC236}">
                <a16:creationId xmlns:a16="http://schemas.microsoft.com/office/drawing/2014/main" id="{C5BEB73F-7457-48F8-87A7-29B5545FB4B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9687" name="Rectangle 7">
            <a:extLst>
              <a:ext uri="{FF2B5EF4-FFF2-40B4-BE49-F238E27FC236}">
                <a16:creationId xmlns:a16="http://schemas.microsoft.com/office/drawing/2014/main" id="{FF2A4E1B-F206-468B-98F4-DDAFE0F9AD8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9688" name="Rectangle 8">
            <a:extLst>
              <a:ext uri="{FF2B5EF4-FFF2-40B4-BE49-F238E27FC236}">
                <a16:creationId xmlns:a16="http://schemas.microsoft.com/office/drawing/2014/main" id="{D00508E0-35FC-4849-BBF6-5A80B47A98F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D958908-8A16-4CEB-8FC0-A6152467C0AE}" type="slidenum">
              <a:rPr lang="en-US" altLang="zh-CN"/>
              <a:pPr/>
              <a:t>‹#›</a:t>
            </a:fld>
            <a:endParaRPr lang="en-US" altLang="zh-CN"/>
          </a:p>
        </p:txBody>
      </p:sp>
      <p:graphicFrame>
        <p:nvGraphicFramePr>
          <p:cNvPr id="1026" name="Object 9">
            <a:extLst>
              <a:ext uri="{FF2B5EF4-FFF2-40B4-BE49-F238E27FC236}">
                <a16:creationId xmlns:a16="http://schemas.microsoft.com/office/drawing/2014/main" id="{F1D1FF0A-FCBE-4CCB-92E2-36D113C2AD4A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6400800" y="228600"/>
          <a:ext cx="243840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BMP 图像" r:id="rId20" imgW="2971429" imgH="781159" progId="Paint.Picture">
                  <p:embed/>
                </p:oleObj>
              </mc:Choice>
              <mc:Fallback>
                <p:oleObj name="BMP 图像" r:id="rId20" imgW="2971429" imgH="781159" progId="Paint.Picture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28600"/>
                        <a:ext cx="2438400" cy="641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  <p:sldLayoutId id="2147483799" r:id="rId17"/>
  </p:sldLayoutIdLst>
  <p:transition>
    <p:blinds dir="vert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9.png"/><Relationship Id="rId4" Type="http://schemas.openxmlformats.org/officeDocument/2006/relationships/oleObject" Target="../embeddings/oleObject3.bin"/><Relationship Id="rId9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3.png"/><Relationship Id="rId5" Type="http://schemas.openxmlformats.org/officeDocument/2006/relationships/oleObject" Target="../embeddings/oleObject6.bin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8.png"/><Relationship Id="rId4" Type="http://schemas.openxmlformats.org/officeDocument/2006/relationships/oleObject" Target="../embeddings/oleObject7.bin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3">
            <a:extLst>
              <a:ext uri="{FF2B5EF4-FFF2-40B4-BE49-F238E27FC236}">
                <a16:creationId xmlns:a16="http://schemas.microsoft.com/office/drawing/2014/main" id="{9B7E2FFA-E91A-4ACA-9F39-D8C965B05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4500" y="1214438"/>
            <a:ext cx="6529388" cy="1470025"/>
          </a:xfrm>
        </p:spPr>
        <p:txBody>
          <a:bodyPr/>
          <a:lstStyle/>
          <a:p>
            <a:pPr eaLnBrk="1" hangingPunct="1"/>
            <a:r>
              <a:rPr lang="en-US" altLang="zh-CN"/>
              <a:t>Routing Protocols</a:t>
            </a:r>
            <a:endParaRPr lang="zh-CN" altLang="en-US"/>
          </a:p>
        </p:txBody>
      </p:sp>
      <p:pic>
        <p:nvPicPr>
          <p:cNvPr id="8195" name="Picture 23">
            <a:extLst>
              <a:ext uri="{FF2B5EF4-FFF2-40B4-BE49-F238E27FC236}">
                <a16:creationId xmlns:a16="http://schemas.microsoft.com/office/drawing/2014/main" id="{9841B6CB-1FDE-43A6-B82F-91ADCF510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0" y="5286375"/>
            <a:ext cx="1079500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矩形 3">
            <a:extLst>
              <a:ext uri="{FF2B5EF4-FFF2-40B4-BE49-F238E27FC236}">
                <a16:creationId xmlns:a16="http://schemas.microsoft.com/office/drawing/2014/main" id="{F1E17317-73BD-4F4A-B152-8E6D7156D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750" y="3000375"/>
            <a:ext cx="1784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RIP and OSPF</a:t>
            </a:r>
            <a:endParaRPr lang="zh-CN" altLang="en-US"/>
          </a:p>
        </p:txBody>
      </p:sp>
    </p:spTree>
  </p:cSld>
  <p:clrMapOvr>
    <a:masterClrMapping/>
  </p:clrMapOvr>
  <p:transition spd="med"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7EF560DF-D43B-4E88-8DDF-DF9A475D9C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RIP v2 Configuration Example</a:t>
            </a:r>
          </a:p>
        </p:txBody>
      </p:sp>
      <p:pic>
        <p:nvPicPr>
          <p:cNvPr id="17411" name="Picture 3" descr="config v2">
            <a:extLst>
              <a:ext uri="{FF2B5EF4-FFF2-40B4-BE49-F238E27FC236}">
                <a16:creationId xmlns:a16="http://schemas.microsoft.com/office/drawing/2014/main" id="{608AA57A-1131-4D19-8B00-9A421345D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700213"/>
            <a:ext cx="7534275" cy="487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AutoShape 4">
            <a:extLst>
              <a:ext uri="{FF2B5EF4-FFF2-40B4-BE49-F238E27FC236}">
                <a16:creationId xmlns:a16="http://schemas.microsoft.com/office/drawing/2014/main" id="{0E84B499-E5B6-4F22-B749-81E2DB384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1975" y="3141663"/>
            <a:ext cx="2232025" cy="647700"/>
          </a:xfrm>
          <a:prstGeom prst="wedgeRectCallout">
            <a:avLst>
              <a:gd name="adj1" fmla="val -98292"/>
              <a:gd name="adj2" fmla="val 78671"/>
            </a:avLst>
          </a:prstGeom>
          <a:solidFill>
            <a:srgbClr val="FFFF99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73025" tIns="36512" rIns="73025" bIns="36512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chemeClr val="hlink"/>
                </a:solidFill>
                <a:latin typeface="Times New Roman" panose="02020603050405020304" pitchFamily="18" charset="0"/>
              </a:rPr>
              <a:t>Select a routing protocol</a:t>
            </a:r>
          </a:p>
          <a:p>
            <a:pPr algn="ctr" eaLnBrk="1" hangingPunct="1"/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17413" name="AutoShape 5">
            <a:extLst>
              <a:ext uri="{FF2B5EF4-FFF2-40B4-BE49-F238E27FC236}">
                <a16:creationId xmlns:a16="http://schemas.microsoft.com/office/drawing/2014/main" id="{0A8A5CC1-2CA7-4107-816A-716872500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1975" y="4292600"/>
            <a:ext cx="2232025" cy="647700"/>
          </a:xfrm>
          <a:prstGeom prst="wedgeRectCallout">
            <a:avLst>
              <a:gd name="adj1" fmla="val -66838"/>
              <a:gd name="adj2" fmla="val 15440"/>
            </a:avLst>
          </a:prstGeom>
          <a:solidFill>
            <a:srgbClr val="FFFF99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73025" tIns="36512" rIns="73025" bIns="36512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chemeClr val="hlink"/>
                </a:solidFill>
                <a:latin typeface="Times New Roman" panose="02020603050405020304" pitchFamily="18" charset="0"/>
              </a:rPr>
              <a:t>Select rip version 2 as the routing protocol</a:t>
            </a:r>
          </a:p>
          <a:p>
            <a:pPr algn="ctr" eaLnBrk="1" hangingPunct="1"/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17414" name="AutoShape 6">
            <a:extLst>
              <a:ext uri="{FF2B5EF4-FFF2-40B4-BE49-F238E27FC236}">
                <a16:creationId xmlns:a16="http://schemas.microsoft.com/office/drawing/2014/main" id="{9D8A3887-B223-4B6C-A94B-29E9DA528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5661025"/>
            <a:ext cx="3671888" cy="647700"/>
          </a:xfrm>
          <a:prstGeom prst="wedgeRectCallout">
            <a:avLst>
              <a:gd name="adj1" fmla="val -43213"/>
              <a:gd name="adj2" fmla="val -133356"/>
            </a:avLst>
          </a:prstGeom>
          <a:solidFill>
            <a:srgbClr val="FFFF99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73025" tIns="36512" rIns="73025" bIns="36512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chemeClr val="hlink"/>
                </a:solidFill>
                <a:latin typeface="Times New Roman" panose="02020603050405020304" pitchFamily="18" charset="0"/>
              </a:rPr>
              <a:t>Mandatory configuration command for each IP routing process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4616BBDB-B73F-466B-9FAA-1A1FCA404C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Verifying &amp;Troubleshooting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362BA163-7966-4A3A-AC2A-A5BC13D385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4313" y="1785938"/>
            <a:ext cx="8786812" cy="4857750"/>
          </a:xfrm>
        </p:spPr>
        <p:txBody>
          <a:bodyPr/>
          <a:lstStyle/>
          <a:p>
            <a:pPr eaLnBrk="1" hangingPunct="1"/>
            <a:r>
              <a:rPr lang="en-US" altLang="zh-CN" sz="2400"/>
              <a:t>Verifying RIP v2</a:t>
            </a:r>
          </a:p>
          <a:p>
            <a:pPr lvl="1" eaLnBrk="1" hangingPunct="1"/>
            <a:r>
              <a:rPr lang="en-US" altLang="zh-CN" sz="2400"/>
              <a:t>Router# show ip protocols  </a:t>
            </a:r>
          </a:p>
          <a:p>
            <a:pPr lvl="2" eaLnBrk="1" hangingPunct="1"/>
            <a:r>
              <a:rPr lang="en-US" altLang="zh-CN" sz="2400"/>
              <a:t> Verifying the RIP Configuration</a:t>
            </a:r>
          </a:p>
          <a:p>
            <a:pPr lvl="1" eaLnBrk="1" hangingPunct="1"/>
            <a:r>
              <a:rPr lang="en-US" altLang="zh-CN" sz="2400"/>
              <a:t>Router# show ip route</a:t>
            </a:r>
          </a:p>
          <a:p>
            <a:pPr lvl="2" eaLnBrk="1" hangingPunct="1"/>
            <a:r>
              <a:rPr lang="en-US" altLang="zh-CN" sz="2400"/>
              <a:t>Displaying the IP Routing Table</a:t>
            </a:r>
          </a:p>
          <a:p>
            <a:pPr eaLnBrk="1" hangingPunct="1"/>
            <a:r>
              <a:rPr lang="en-US" altLang="zh-CN" sz="2400"/>
              <a:t>Troubleshooting RIP v2 </a:t>
            </a:r>
          </a:p>
          <a:p>
            <a:pPr lvl="1" eaLnBrk="1" hangingPunct="1"/>
            <a:r>
              <a:rPr lang="en-US" altLang="zh-CN" sz="2400"/>
              <a:t>Router# debug ip rip</a:t>
            </a:r>
          </a:p>
          <a:p>
            <a:pPr lvl="2" eaLnBrk="1" hangingPunct="1"/>
            <a:r>
              <a:rPr lang="en-US" altLang="zh-CN" sz="2400"/>
              <a:t>display RIP routing updates sent and received.   </a:t>
            </a:r>
          </a:p>
          <a:p>
            <a:pPr lvl="1" eaLnBrk="1" hangingPunct="1"/>
            <a:r>
              <a:rPr lang="en-US" altLang="zh-CN" sz="2400"/>
              <a:t>Router# undebug all (/no debug all)</a:t>
            </a:r>
          </a:p>
          <a:p>
            <a:pPr lvl="2" eaLnBrk="1" hangingPunct="1"/>
            <a:r>
              <a:rPr lang="en-US" altLang="zh-CN" sz="2400"/>
              <a:t>Router# turn off all debugging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CB84B598-D1D3-4652-9505-5FE823A87F6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752600"/>
            <a:ext cx="3927475" cy="4267200"/>
          </a:xfrm>
        </p:spPr>
        <p:txBody>
          <a:bodyPr/>
          <a:lstStyle/>
          <a:p>
            <a:pPr eaLnBrk="1" hangingPunct="1"/>
            <a:endParaRPr lang="zh-CN" altLang="zh-CN" sz="2600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DB63E501-46B0-4550-B3E0-94DDC159CB0E}"/>
              </a:ext>
            </a:extLst>
          </p:cNvPr>
          <p:cNvSpPr>
            <a:spLocks noGrp="1" noChangeArrowheads="1" noTextEdit="1"/>
          </p:cNvSpPr>
          <p:nvPr>
            <p:ph type="chart" sz="half" idx="2"/>
          </p:nvPr>
        </p:nvSpPr>
        <p:spPr>
          <a:xfrm>
            <a:off x="4638675" y="1752600"/>
            <a:ext cx="3929063" cy="4267200"/>
          </a:xfrm>
        </p:spPr>
      </p:sp>
      <p:pic>
        <p:nvPicPr>
          <p:cNvPr id="19460" name="Picture 4">
            <a:extLst>
              <a:ext uri="{FF2B5EF4-FFF2-40B4-BE49-F238E27FC236}">
                <a16:creationId xmlns:a16="http://schemas.microsoft.com/office/drawing/2014/main" id="{43598F34-C4C5-40F5-A6BE-24D32924F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12_33">
            <a:extLst>
              <a:ext uri="{FF2B5EF4-FFF2-40B4-BE49-F238E27FC236}">
                <a16:creationId xmlns:a16="http://schemas.microsoft.com/office/drawing/2014/main" id="{6E99AC59-62D7-4E92-BE65-012975078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0"/>
            <a:ext cx="70199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Rectangle 3">
            <a:extLst>
              <a:ext uri="{FF2B5EF4-FFF2-40B4-BE49-F238E27FC236}">
                <a16:creationId xmlns:a16="http://schemas.microsoft.com/office/drawing/2014/main" id="{F17F7A09-EE8D-4BCE-9420-FEC0E493F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475" y="25130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252" name="Rectangle 4">
            <a:extLst>
              <a:ext uri="{FF2B5EF4-FFF2-40B4-BE49-F238E27FC236}">
                <a16:creationId xmlns:a16="http://schemas.microsoft.com/office/drawing/2014/main" id="{E7912F9E-E6FD-493F-97DE-A7CCCCACA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1336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Clr>
                <a:schemeClr val="accent6"/>
              </a:buClr>
              <a:buFont typeface="Wingdings" pitchFamily="2" charset="2"/>
              <a:buChar char="p"/>
              <a:defRPr/>
            </a:pPr>
            <a:r>
              <a:rPr lang="en-US" altLang="zh-CN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altLang="zh-CN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debug </a:t>
            </a:r>
            <a:r>
              <a:rPr lang="en-US" altLang="zh-CN" sz="20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ip</a:t>
            </a:r>
            <a:r>
              <a:rPr lang="en-US" altLang="zh-CN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rip</a:t>
            </a:r>
            <a:r>
              <a:rPr lang="en-US" altLang="zh-CN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command displays RIP routing updates as they are sent and received. In this example, the update is sent by 183.8.128.130. </a:t>
            </a:r>
          </a:p>
          <a:p>
            <a:pPr>
              <a:buClr>
                <a:schemeClr val="accent6"/>
              </a:buClr>
              <a:buFont typeface="Wingdings" pitchFamily="2" charset="2"/>
              <a:buChar char="p"/>
              <a:defRPr/>
            </a:pPr>
            <a:endParaRPr lang="en-US" altLang="zh-CN" sz="20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>
              <a:buClr>
                <a:schemeClr val="accent6"/>
              </a:buClr>
              <a:buFont typeface="Wingdings" pitchFamily="2" charset="2"/>
              <a:buChar char="p"/>
              <a:defRPr/>
            </a:pPr>
            <a:r>
              <a:rPr lang="en-US" altLang="zh-CN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It reported on three routers, one of which is inaccessible because its hop count is greater than 15. Updates were then broadcast through 183.8.128.2.</a:t>
            </a:r>
          </a:p>
          <a:p>
            <a:pPr eaLnBrk="0" hangingPunct="0">
              <a:defRPr/>
            </a:pPr>
            <a:endParaRPr lang="en-US" altLang="zh-CN" sz="2000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C6474E9C-D9C2-44B9-9941-CCB860C672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pic>
        <p:nvPicPr>
          <p:cNvPr id="21507" name="Picture 3">
            <a:extLst>
              <a:ext uri="{FF2B5EF4-FFF2-40B4-BE49-F238E27FC236}">
                <a16:creationId xmlns:a16="http://schemas.microsoft.com/office/drawing/2014/main" id="{42DC94D2-97D5-4BE0-9279-1F92C6652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1" t="25003" r="39380" b="22502"/>
          <a:stretch>
            <a:fillRect/>
          </a:stretch>
        </p:blipFill>
        <p:spPr bwMode="auto">
          <a:xfrm>
            <a:off x="0" y="228600"/>
            <a:ext cx="9144000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CFD2FDD6-1899-4F77-BF20-FC6A838CEF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Routing and Routers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478FE6DE-7382-4C55-9C7C-8E1D46249E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434387" cy="4267200"/>
          </a:xfrm>
        </p:spPr>
        <p:txBody>
          <a:bodyPr/>
          <a:lstStyle/>
          <a:p>
            <a:pPr eaLnBrk="1" hangingPunct="1"/>
            <a:r>
              <a:rPr lang="en-US" altLang="zh-CN" sz="2800"/>
              <a:t>RIPv1/RIPv2</a:t>
            </a:r>
          </a:p>
          <a:p>
            <a:pPr lvl="1" eaLnBrk="1" hangingPunct="1"/>
            <a:r>
              <a:rPr lang="en-US" altLang="zh-CN" sz="2800"/>
              <a:t>RIP History </a:t>
            </a:r>
          </a:p>
          <a:p>
            <a:pPr lvl="1" eaLnBrk="1" hangingPunct="1"/>
            <a:r>
              <a:rPr lang="en-US" altLang="zh-CN" sz="2800"/>
              <a:t>Differences Between RIP v1 and RIP v2 </a:t>
            </a:r>
          </a:p>
          <a:p>
            <a:pPr lvl="1" eaLnBrk="1" hangingPunct="1"/>
            <a:r>
              <a:rPr lang="en-US" altLang="zh-CN" sz="2800"/>
              <a:t>Configuration of RIP v2 </a:t>
            </a:r>
          </a:p>
          <a:p>
            <a:pPr eaLnBrk="1" hangingPunct="1"/>
            <a:r>
              <a:rPr lang="en-US" altLang="zh-CN" sz="2800">
                <a:solidFill>
                  <a:srgbClr val="00642D"/>
                </a:solidFill>
              </a:rPr>
              <a:t>OSPF(single area)</a:t>
            </a:r>
          </a:p>
          <a:p>
            <a:pPr lvl="1" eaLnBrk="1" hangingPunct="1"/>
            <a:r>
              <a:rPr lang="en-US" altLang="en-US" sz="2800"/>
              <a:t>Link-state routing protocol</a:t>
            </a:r>
          </a:p>
          <a:p>
            <a:pPr lvl="1" eaLnBrk="1" hangingPunct="1"/>
            <a:r>
              <a:rPr lang="en-US" altLang="en-US" sz="2800"/>
              <a:t>Single</a:t>
            </a:r>
            <a:r>
              <a:rPr lang="en-GB" altLang="en-US" sz="2800"/>
              <a:t>-</a:t>
            </a:r>
            <a:r>
              <a:rPr lang="en-US" altLang="en-US" sz="2800"/>
              <a:t>area OSPF concepts</a:t>
            </a:r>
          </a:p>
          <a:p>
            <a:pPr lvl="1" eaLnBrk="1" hangingPunct="1"/>
            <a:r>
              <a:rPr lang="en-US" altLang="en-US" sz="2800"/>
              <a:t>Single</a:t>
            </a:r>
            <a:r>
              <a:rPr lang="en-GB" altLang="en-US" sz="2800"/>
              <a:t>-</a:t>
            </a:r>
            <a:r>
              <a:rPr lang="en-US" altLang="en-US" sz="2800"/>
              <a:t>area OSPF configuration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800">
              <a:solidFill>
                <a:srgbClr val="00642D"/>
              </a:solidFill>
            </a:endParaRPr>
          </a:p>
        </p:txBody>
      </p:sp>
    </p:spTree>
  </p:cSld>
  <p:clrMapOvr>
    <a:masterClrMapping/>
  </p:clrMapOvr>
  <p:transition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6E65C79-FD0F-4CD5-92DE-450FF61F51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14388" eaLnBrk="1" hangingPunct="1"/>
            <a:r>
              <a:rPr lang="en-US" altLang="zh-CN"/>
              <a:t>OSPF Overview</a:t>
            </a:r>
          </a:p>
        </p:txBody>
      </p:sp>
      <p:sp>
        <p:nvSpPr>
          <p:cNvPr id="22531" name="Text Box 3">
            <a:extLst>
              <a:ext uri="{FF2B5EF4-FFF2-40B4-BE49-F238E27FC236}">
                <a16:creationId xmlns:a16="http://schemas.microsoft.com/office/drawing/2014/main" id="{6FB6E476-22C9-4AE4-B5E9-8838BBCFA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1857375"/>
            <a:ext cx="8358188" cy="395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3025" tIns="36512" rIns="73025" bIns="36512">
            <a:spAutoFit/>
          </a:bodyPr>
          <a:lstStyle/>
          <a:p>
            <a:pPr eaLnBrk="0" hangingPunct="0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p"/>
              <a:defRPr/>
            </a:pPr>
            <a:r>
              <a:rPr lang="en-US" altLang="zh-CN" sz="2400" dirty="0">
                <a:solidFill>
                  <a:srgbClr val="0070C0"/>
                </a:solidFill>
                <a:latin typeface="Arial" charset="0"/>
              </a:rPr>
              <a:t>Open Shortest Path First (OSPF) </a:t>
            </a:r>
            <a:r>
              <a:rPr lang="en-US" altLang="zh-CN" sz="2400" dirty="0">
                <a:latin typeface="Arial" charset="0"/>
              </a:rPr>
              <a:t>is a </a:t>
            </a:r>
            <a:r>
              <a:rPr lang="en-US" altLang="zh-CN" sz="2400" dirty="0">
                <a:solidFill>
                  <a:srgbClr val="0070C0"/>
                </a:solidFill>
                <a:latin typeface="Arial" charset="0"/>
              </a:rPr>
              <a:t>link-state</a:t>
            </a:r>
            <a:r>
              <a:rPr lang="en-US" altLang="zh-CN" sz="2400" dirty="0">
                <a:latin typeface="Arial" charset="0"/>
              </a:rPr>
              <a:t> routing protocol based on </a:t>
            </a:r>
            <a:r>
              <a:rPr lang="en-US" altLang="zh-CN" sz="2400" dirty="0">
                <a:solidFill>
                  <a:schemeClr val="tx2"/>
                </a:solidFill>
                <a:latin typeface="Arial" charset="0"/>
              </a:rPr>
              <a:t>open </a:t>
            </a:r>
            <a:r>
              <a:rPr lang="en-US" altLang="zh-CN" sz="2400" dirty="0">
                <a:latin typeface="Arial" charset="0"/>
              </a:rPr>
              <a:t>standards. </a:t>
            </a:r>
          </a:p>
          <a:p>
            <a:pPr eaLnBrk="0" hangingPunct="0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p"/>
              <a:defRPr/>
            </a:pPr>
            <a:r>
              <a:rPr lang="en-US" altLang="zh-CN" sz="2400" dirty="0">
                <a:latin typeface="Arial" charset="0"/>
              </a:rPr>
              <a:t>It is described in several standards of the Internet Engineering Task Force (IETF)</a:t>
            </a:r>
          </a:p>
          <a:p>
            <a:pPr lvl="1" eaLnBrk="0" hangingPunct="0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n"/>
              <a:defRPr/>
            </a:pPr>
            <a:r>
              <a:rPr lang="en-US" altLang="zh-CN" sz="2400" dirty="0">
                <a:latin typeface="Arial" charset="0"/>
              </a:rPr>
              <a:t>The most recent description is RFC 2328. </a:t>
            </a:r>
          </a:p>
          <a:p>
            <a:pPr eaLnBrk="0" hangingPunct="0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p"/>
              <a:defRPr/>
            </a:pPr>
            <a:r>
              <a:rPr lang="en-US" altLang="zh-CN" sz="2400" dirty="0">
                <a:latin typeface="Arial" charset="0"/>
              </a:rPr>
              <a:t>OSPF is becoming the preferred IGP protocol when compared with RIPv1 and RIPv2 because it is scalable.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52028E61-ADD7-4E77-A01F-FE64D7A641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14388" eaLnBrk="1" hangingPunct="1"/>
            <a:r>
              <a:rPr lang="en-US" altLang="zh-CN"/>
              <a:t>Routing Information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2E8B50F5-B6B2-48BA-829E-C323F0B7CB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5750" y="1714500"/>
            <a:ext cx="8715375" cy="4648200"/>
          </a:xfrm>
        </p:spPr>
        <p:txBody>
          <a:bodyPr/>
          <a:lstStyle/>
          <a:p>
            <a:pPr marL="288925" indent="-288925" defTabSz="814388" eaLnBrk="1" hangingPunct="1">
              <a:lnSpc>
                <a:spcPct val="150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The state of the link is a description of an interface and the relationship to its neighboring routers. </a:t>
            </a:r>
          </a:p>
          <a:p>
            <a:pPr marL="288925" indent="-288925" defTabSz="814388" eaLnBrk="1" hangingPunct="1">
              <a:lnSpc>
                <a:spcPct val="150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The collection of link-states forms a link-state database, sometimes called a </a:t>
            </a:r>
            <a:r>
              <a:rPr lang="en-US" altLang="zh-CN" sz="24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topological database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288925" indent="-288925" defTabSz="814388" eaLnBrk="1" hangingPunct="1">
              <a:lnSpc>
                <a:spcPct val="150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Routers apply the </a:t>
            </a:r>
            <a:r>
              <a:rPr lang="en-US" altLang="zh-CN" sz="24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Dijkstra shortest path first (SPF) 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algorithm to build the SPF tree, with themselves as the root. </a:t>
            </a:r>
          </a:p>
          <a:p>
            <a:pPr marL="288925" indent="-288925" defTabSz="814388" eaLnBrk="1" hangingPunct="1">
              <a:lnSpc>
                <a:spcPct val="150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Routers calculate the best paths through SPF tree, then best paths are selected and placed in the </a:t>
            </a:r>
            <a:r>
              <a:rPr lang="en-US" altLang="zh-CN" sz="24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routing table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B31F90A8-A8FD-448D-A887-72B2D7A9B8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14388" eaLnBrk="1" hangingPunct="1"/>
            <a:r>
              <a:rPr lang="en-US" altLang="zh-CN"/>
              <a:t>OSPF vs. RIP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96FD0943-B5B9-4D15-B3AC-E2A1D3E6BC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2133600"/>
            <a:ext cx="1454150" cy="4114800"/>
          </a:xfrm>
          <a:noFill/>
        </p:spPr>
        <p:txBody>
          <a:bodyPr/>
          <a:lstStyle/>
          <a:p>
            <a:pPr marL="288925" indent="-288925" defTabSz="814388"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endParaRPr lang="en-US" altLang="zh-CN" sz="3500">
              <a:solidFill>
                <a:schemeClr val="accent2"/>
              </a:solidFill>
            </a:endParaRPr>
          </a:p>
          <a:p>
            <a:pPr marL="288925" indent="-288925" defTabSz="814388"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3500">
                <a:solidFill>
                  <a:schemeClr val="tx2"/>
                </a:solidFill>
              </a:rPr>
              <a:t>OSPF</a:t>
            </a:r>
            <a:r>
              <a:rPr lang="en-US" altLang="zh-CN" sz="3500">
                <a:solidFill>
                  <a:schemeClr val="accent2"/>
                </a:solidFill>
              </a:rPr>
              <a:t> </a:t>
            </a:r>
          </a:p>
          <a:p>
            <a:pPr marL="288925" indent="-288925" defTabSz="814388"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endParaRPr lang="en-US" altLang="zh-CN" sz="3500">
              <a:solidFill>
                <a:schemeClr val="accent2"/>
              </a:solidFill>
            </a:endParaRPr>
          </a:p>
          <a:p>
            <a:pPr marL="288925" indent="-288925" defTabSz="814388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endParaRPr lang="en-US" altLang="zh-CN" sz="3500">
              <a:solidFill>
                <a:schemeClr val="accent2"/>
              </a:solidFill>
            </a:endParaRPr>
          </a:p>
          <a:p>
            <a:pPr marL="288925" indent="-288925" defTabSz="814388"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3500">
                <a:solidFill>
                  <a:srgbClr val="006600"/>
                </a:solidFill>
              </a:rPr>
              <a:t>  RIP</a:t>
            </a:r>
            <a:r>
              <a:rPr lang="en-US" altLang="zh-CN" sz="3500">
                <a:solidFill>
                  <a:srgbClr val="6FBED1"/>
                </a:solidFill>
              </a:rPr>
              <a:t> </a:t>
            </a:r>
          </a:p>
          <a:p>
            <a:pPr marL="288925" indent="-288925" defTabSz="814388"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endParaRPr lang="en-US" altLang="zh-CN" sz="2600"/>
          </a:p>
        </p:txBody>
      </p:sp>
      <p:sp>
        <p:nvSpPr>
          <p:cNvPr id="463876" name="Text Box 4">
            <a:extLst>
              <a:ext uri="{FF2B5EF4-FFF2-40B4-BE49-F238E27FC236}">
                <a16:creationId xmlns:a16="http://schemas.microsoft.com/office/drawing/2014/main" id="{0F50BB1B-E774-4C71-B6A5-C331F90DF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3025" y="2179638"/>
            <a:ext cx="5692775" cy="218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2100" b="1">
                <a:solidFill>
                  <a:schemeClr val="tx2"/>
                </a:solidFill>
                <a:latin typeface="Arial" panose="020B0604020202020204" pitchFamily="34" charset="0"/>
              </a:rPr>
              <a:t>Uses Metrics such as Bandwidth</a:t>
            </a:r>
          </a:p>
          <a:p>
            <a:pPr>
              <a:lnSpc>
                <a:spcPct val="110000"/>
              </a:lnSpc>
            </a:pPr>
            <a:r>
              <a:rPr lang="en-US" altLang="zh-CN" sz="2100" b="1">
                <a:solidFill>
                  <a:schemeClr val="tx2"/>
                </a:solidFill>
                <a:latin typeface="Arial" panose="020B0604020202020204" pitchFamily="34" charset="0"/>
              </a:rPr>
              <a:t>Appropriate for Large Networks</a:t>
            </a:r>
          </a:p>
          <a:p>
            <a:pPr>
              <a:lnSpc>
                <a:spcPct val="110000"/>
              </a:lnSpc>
            </a:pPr>
            <a:r>
              <a:rPr lang="en-US" altLang="zh-CN" sz="2100" b="1">
                <a:solidFill>
                  <a:schemeClr val="tx2"/>
                </a:solidFill>
                <a:latin typeface="Arial" panose="020B0604020202020204" pitchFamily="34" charset="0"/>
              </a:rPr>
              <a:t>Can further subdivide a network into areas</a:t>
            </a:r>
          </a:p>
          <a:p>
            <a:pPr>
              <a:lnSpc>
                <a:spcPct val="110000"/>
              </a:lnSpc>
            </a:pPr>
            <a:r>
              <a:rPr lang="en-US" altLang="zh-CN" sz="2100" b="1">
                <a:solidFill>
                  <a:schemeClr val="tx2"/>
                </a:solidFill>
                <a:latin typeface="Arial" panose="020B0604020202020204" pitchFamily="34" charset="0"/>
              </a:rPr>
              <a:t>Supports VLSM</a:t>
            </a:r>
          </a:p>
          <a:p>
            <a:pPr>
              <a:lnSpc>
                <a:spcPct val="110000"/>
              </a:lnSpc>
            </a:pPr>
            <a:r>
              <a:rPr lang="en-US" altLang="zh-CN" sz="2100" b="1">
                <a:solidFill>
                  <a:schemeClr val="tx2"/>
                </a:solidFill>
                <a:latin typeface="Arial" panose="020B0604020202020204" pitchFamily="34" charset="0"/>
              </a:rPr>
              <a:t>Fast convergence</a:t>
            </a:r>
          </a:p>
          <a:p>
            <a:pPr>
              <a:lnSpc>
                <a:spcPct val="110000"/>
              </a:lnSpc>
            </a:pPr>
            <a:r>
              <a:rPr lang="en-US" altLang="zh-CN" sz="2100" b="1">
                <a:solidFill>
                  <a:schemeClr val="tx2"/>
                </a:solidFill>
                <a:latin typeface="Arial" panose="020B0604020202020204" pitchFamily="34" charset="0"/>
              </a:rPr>
              <a:t>Supports equal-cost multipath</a:t>
            </a:r>
            <a:endParaRPr lang="en-AU" altLang="zh-CN" sz="2100" b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463877" name="Text Box 5">
            <a:extLst>
              <a:ext uri="{FF2B5EF4-FFF2-40B4-BE49-F238E27FC236}">
                <a16:creationId xmlns:a16="http://schemas.microsoft.com/office/drawing/2014/main" id="{94F838E7-32D5-44B4-BFD6-5E22FF830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495800"/>
            <a:ext cx="5095875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025" tIns="36512" rIns="73025" bIns="365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100" b="1">
                <a:solidFill>
                  <a:srgbClr val="006600"/>
                </a:solidFill>
                <a:latin typeface="Arial" panose="020B0604020202020204" pitchFamily="34" charset="0"/>
              </a:rPr>
              <a:t>Uses Hop Count</a:t>
            </a:r>
          </a:p>
          <a:p>
            <a:r>
              <a:rPr lang="en-US" altLang="zh-CN" sz="2100" b="1">
                <a:solidFill>
                  <a:srgbClr val="006600"/>
                </a:solidFill>
                <a:latin typeface="Arial" panose="020B0604020202020204" pitchFamily="34" charset="0"/>
              </a:rPr>
              <a:t>Designed for Small Networks (15 hops)</a:t>
            </a:r>
          </a:p>
          <a:p>
            <a:r>
              <a:rPr lang="en-US" altLang="zh-CN" sz="2100" b="1">
                <a:solidFill>
                  <a:srgbClr val="006600"/>
                </a:solidFill>
                <a:latin typeface="Arial" panose="020B0604020202020204" pitchFamily="34" charset="0"/>
              </a:rPr>
              <a:t>Flat hierarchy design</a:t>
            </a:r>
          </a:p>
          <a:p>
            <a:r>
              <a:rPr lang="en-US" altLang="zh-CN" sz="2100" b="1">
                <a:solidFill>
                  <a:srgbClr val="006600"/>
                </a:solidFill>
                <a:latin typeface="Arial" panose="020B0604020202020204" pitchFamily="34" charset="0"/>
              </a:rPr>
              <a:t>Non VLSM (for RIP v1)</a:t>
            </a:r>
            <a:endParaRPr lang="en-AU" altLang="zh-CN" sz="2100" b="1">
              <a:solidFill>
                <a:srgbClr val="006600"/>
              </a:solidFill>
              <a:latin typeface="Arial" panose="020B0604020202020204" pitchFamily="34" charset="0"/>
            </a:endParaRPr>
          </a:p>
        </p:txBody>
      </p:sp>
      <p:sp>
        <p:nvSpPr>
          <p:cNvPr id="463878" name="AutoShape 6">
            <a:extLst>
              <a:ext uri="{FF2B5EF4-FFF2-40B4-BE49-F238E27FC236}">
                <a16:creationId xmlns:a16="http://schemas.microsoft.com/office/drawing/2014/main" id="{8EE1EDAC-1A9C-4967-82CD-D4654AF91ACD}"/>
              </a:ext>
            </a:extLst>
          </p:cNvPr>
          <p:cNvSpPr>
            <a:spLocks/>
          </p:cNvSpPr>
          <p:nvPr/>
        </p:nvSpPr>
        <p:spPr bwMode="auto">
          <a:xfrm>
            <a:off x="2265363" y="2252663"/>
            <a:ext cx="241300" cy="2205037"/>
          </a:xfrm>
          <a:prstGeom prst="leftBrace">
            <a:avLst>
              <a:gd name="adj1" fmla="val 76151"/>
              <a:gd name="adj2" fmla="val 31102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73025" tIns="36512" rIns="73025" bIns="36512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3879" name="AutoShape 7">
            <a:extLst>
              <a:ext uri="{FF2B5EF4-FFF2-40B4-BE49-F238E27FC236}">
                <a16:creationId xmlns:a16="http://schemas.microsoft.com/office/drawing/2014/main" id="{A4930063-2D8E-4368-B0D8-F79D593612C1}"/>
              </a:ext>
            </a:extLst>
          </p:cNvPr>
          <p:cNvSpPr>
            <a:spLocks/>
          </p:cNvSpPr>
          <p:nvPr/>
        </p:nvSpPr>
        <p:spPr bwMode="auto">
          <a:xfrm>
            <a:off x="2262188" y="4559300"/>
            <a:ext cx="241300" cy="1319213"/>
          </a:xfrm>
          <a:prstGeom prst="leftBrace">
            <a:avLst>
              <a:gd name="adj1" fmla="val 45559"/>
              <a:gd name="adj2" fmla="val 39356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73025" tIns="36512" rIns="73025" bIns="36512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63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63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utoUpdateAnimBg="0"/>
      <p:bldP spid="463877" grpId="0" autoUpdateAnimBg="0"/>
      <p:bldP spid="463878" grpId="0" animBg="1"/>
      <p:bldP spid="463879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895CF838-D2C5-4482-A129-528FD5FA66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14388" eaLnBrk="1" hangingPunct="1"/>
            <a:r>
              <a:rPr lang="en-US" altLang="zh-CN"/>
              <a:t>OSPF vs. RIP (cont.)</a:t>
            </a:r>
          </a:p>
        </p:txBody>
      </p:sp>
      <p:pic>
        <p:nvPicPr>
          <p:cNvPr id="26627" name="Picture 3" descr="OSPF x RIP">
            <a:extLst>
              <a:ext uri="{FF2B5EF4-FFF2-40B4-BE49-F238E27FC236}">
                <a16:creationId xmlns:a16="http://schemas.microsoft.com/office/drawing/2014/main" id="{DEF159A1-48E5-43D6-AEAC-D742A2AC40D3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9113" y="2214563"/>
            <a:ext cx="8101012" cy="4489450"/>
          </a:xfrm>
          <a:noFill/>
        </p:spPr>
      </p:pic>
      <p:grpSp>
        <p:nvGrpSpPr>
          <p:cNvPr id="2" name="Group 4">
            <a:extLst>
              <a:ext uri="{FF2B5EF4-FFF2-40B4-BE49-F238E27FC236}">
                <a16:creationId xmlns:a16="http://schemas.microsoft.com/office/drawing/2014/main" id="{35E13F0C-99E7-4B6E-8D69-81C55D12B19A}"/>
              </a:ext>
            </a:extLst>
          </p:cNvPr>
          <p:cNvGrpSpPr>
            <a:grpSpLocks/>
          </p:cNvGrpSpPr>
          <p:nvPr/>
        </p:nvGrpSpPr>
        <p:grpSpPr bwMode="auto">
          <a:xfrm>
            <a:off x="1316038" y="2741613"/>
            <a:ext cx="6411912" cy="1150937"/>
            <a:chOff x="829" y="1727"/>
            <a:chExt cx="4039" cy="725"/>
          </a:xfrm>
        </p:grpSpPr>
        <p:sp>
          <p:nvSpPr>
            <p:cNvPr id="26635" name="Line 5">
              <a:extLst>
                <a:ext uri="{FF2B5EF4-FFF2-40B4-BE49-F238E27FC236}">
                  <a16:creationId xmlns:a16="http://schemas.microsoft.com/office/drawing/2014/main" id="{84A70ABA-84C1-4ADE-B484-33AE47EA3E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29" y="1890"/>
              <a:ext cx="633" cy="56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3025" tIns="36512" rIns="73025" bIns="36512"/>
            <a:lstStyle/>
            <a:p>
              <a:endParaRPr lang="en-US"/>
            </a:p>
          </p:txBody>
        </p:sp>
        <p:sp>
          <p:nvSpPr>
            <p:cNvPr id="26636" name="Line 6">
              <a:extLst>
                <a:ext uri="{FF2B5EF4-FFF2-40B4-BE49-F238E27FC236}">
                  <a16:creationId xmlns:a16="http://schemas.microsoft.com/office/drawing/2014/main" id="{E78DE679-89C4-4A79-88A2-D1DE08FB9F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8" y="1727"/>
              <a:ext cx="13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3025" tIns="36512" rIns="73025" bIns="36512"/>
            <a:lstStyle/>
            <a:p>
              <a:endParaRPr lang="en-US"/>
            </a:p>
          </p:txBody>
        </p:sp>
        <p:sp>
          <p:nvSpPr>
            <p:cNvPr id="26637" name="Line 7">
              <a:extLst>
                <a:ext uri="{FF2B5EF4-FFF2-40B4-BE49-F238E27FC236}">
                  <a16:creationId xmlns:a16="http://schemas.microsoft.com/office/drawing/2014/main" id="{2FECC767-93DF-4449-A17E-CAD03F94C8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4" y="1924"/>
              <a:ext cx="614" cy="52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3025" tIns="36512" rIns="73025" bIns="36512"/>
            <a:lstStyle/>
            <a:p>
              <a:endParaRPr lang="en-US"/>
            </a:p>
          </p:txBody>
        </p:sp>
      </p:grpSp>
      <p:grpSp>
        <p:nvGrpSpPr>
          <p:cNvPr id="3" name="Group 8">
            <a:extLst>
              <a:ext uri="{FF2B5EF4-FFF2-40B4-BE49-F238E27FC236}">
                <a16:creationId xmlns:a16="http://schemas.microsoft.com/office/drawing/2014/main" id="{796BF9F4-CFC7-4DCC-B9DB-D28749BF765B}"/>
              </a:ext>
            </a:extLst>
          </p:cNvPr>
          <p:cNvGrpSpPr>
            <a:grpSpLocks/>
          </p:cNvGrpSpPr>
          <p:nvPr/>
        </p:nvGrpSpPr>
        <p:grpSpPr bwMode="auto">
          <a:xfrm>
            <a:off x="1677988" y="5287963"/>
            <a:ext cx="5648325" cy="852487"/>
            <a:chOff x="1057" y="3331"/>
            <a:chExt cx="3558" cy="537"/>
          </a:xfrm>
        </p:grpSpPr>
        <p:sp>
          <p:nvSpPr>
            <p:cNvPr id="26633" name="Line 9">
              <a:extLst>
                <a:ext uri="{FF2B5EF4-FFF2-40B4-BE49-F238E27FC236}">
                  <a16:creationId xmlns:a16="http://schemas.microsoft.com/office/drawing/2014/main" id="{7BA5E0A1-D971-4F30-98CC-F57E122975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7" y="3341"/>
              <a:ext cx="1152" cy="480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3025" tIns="36512" rIns="73025" bIns="36512"/>
            <a:lstStyle/>
            <a:p>
              <a:endParaRPr lang="en-US"/>
            </a:p>
          </p:txBody>
        </p:sp>
        <p:sp>
          <p:nvSpPr>
            <p:cNvPr id="26634" name="Line 10">
              <a:extLst>
                <a:ext uri="{FF2B5EF4-FFF2-40B4-BE49-F238E27FC236}">
                  <a16:creationId xmlns:a16="http://schemas.microsoft.com/office/drawing/2014/main" id="{DAC4C09C-17D1-4EEB-9289-974D21C41C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56" y="3331"/>
              <a:ext cx="1159" cy="537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3025" tIns="36512" rIns="73025" bIns="36512"/>
            <a:lstStyle/>
            <a:p>
              <a:endParaRPr lang="en-US"/>
            </a:p>
          </p:txBody>
        </p:sp>
      </p:grpSp>
      <p:sp>
        <p:nvSpPr>
          <p:cNvPr id="465931" name="Text Box 11">
            <a:extLst>
              <a:ext uri="{FF2B5EF4-FFF2-40B4-BE49-F238E27FC236}">
                <a16:creationId xmlns:a16="http://schemas.microsoft.com/office/drawing/2014/main" id="{3811BFE7-EFF4-4C20-BCEA-61244D9A1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590800"/>
            <a:ext cx="2306638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Arial" panose="020B0604020202020204" pitchFamily="34" charset="0"/>
              </a:rPr>
              <a:t>OSPF Chosen Path</a:t>
            </a:r>
          </a:p>
        </p:txBody>
      </p:sp>
      <p:sp>
        <p:nvSpPr>
          <p:cNvPr id="465932" name="Text Box 12">
            <a:extLst>
              <a:ext uri="{FF2B5EF4-FFF2-40B4-BE49-F238E27FC236}">
                <a16:creationId xmlns:a16="http://schemas.microsoft.com/office/drawing/2014/main" id="{C4B64165-F99B-4B9F-BB2A-C599A4040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867400"/>
            <a:ext cx="2154238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Arial" panose="020B0604020202020204" pitchFamily="34" charset="0"/>
              </a:rPr>
              <a:t>RIP Chosen Path</a:t>
            </a:r>
          </a:p>
        </p:txBody>
      </p:sp>
      <p:sp>
        <p:nvSpPr>
          <p:cNvPr id="26632" name="Text Box 13">
            <a:extLst>
              <a:ext uri="{FF2B5EF4-FFF2-40B4-BE49-F238E27FC236}">
                <a16:creationId xmlns:a16="http://schemas.microsoft.com/office/drawing/2014/main" id="{F644E530-B2FD-414B-B6EC-FB061D097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1714500"/>
            <a:ext cx="5548312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>
                <a:latin typeface="Arial" panose="020B0604020202020204" pitchFamily="34" charset="0"/>
              </a:rPr>
              <a:t>What is the Best Path from A to B?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5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5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31" grpId="0" autoUpdateAnimBg="0"/>
      <p:bldP spid="46593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C8918AA-8178-42E5-B8B6-941BE9F9E1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Routing and Routers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0159FD0-8927-4AD2-AC5A-D43EE069E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8" y="1752600"/>
            <a:ext cx="8434387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en-US" altLang="zh-CN" sz="2800">
                <a:solidFill>
                  <a:srgbClr val="00642D"/>
                </a:solidFill>
              </a:rPr>
              <a:t>RIPv1/RIPv2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US" altLang="zh-CN" sz="2800"/>
              <a:t>RIP History 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US" altLang="zh-CN" sz="2800"/>
              <a:t>Differences Between RIP v1 and RIP v2 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US" altLang="zh-CN" sz="2800"/>
              <a:t>Configuration of RIP v2 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en-US" altLang="zh-CN" sz="2800"/>
              <a:t>OSPF(single area)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US" altLang="en-US" sz="2800"/>
              <a:t>Link-state routing protocol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US" altLang="en-US" sz="2800"/>
              <a:t>Single</a:t>
            </a:r>
            <a:r>
              <a:rPr lang="en-GB" altLang="en-US" sz="2800"/>
              <a:t>-</a:t>
            </a:r>
            <a:r>
              <a:rPr lang="en-US" altLang="en-US" sz="2800"/>
              <a:t>area OSPF concepts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US" altLang="en-US" sz="2800"/>
              <a:t>Single</a:t>
            </a:r>
            <a:r>
              <a:rPr lang="en-GB" altLang="en-US" sz="2800"/>
              <a:t>-</a:t>
            </a:r>
            <a:r>
              <a:rPr lang="en-US" altLang="en-US" sz="2800"/>
              <a:t>area OSPF configuration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en-US" altLang="zh-CN" sz="2800">
              <a:solidFill>
                <a:srgbClr val="00642D"/>
              </a:solidFill>
            </a:endParaRPr>
          </a:p>
        </p:txBody>
      </p:sp>
    </p:spTree>
  </p:cSld>
  <p:clrMapOvr>
    <a:masterClrMapping/>
  </p:clrMapOvr>
  <p:transition>
    <p:blinds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F3AE1DCB-4615-41E6-8DE9-C4DACB11CB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14388" eaLnBrk="1" hangingPunct="1"/>
            <a:r>
              <a:rPr lang="en-US" altLang="zh-CN"/>
              <a:t>OSPF Feature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2B021AE6-6040-4E12-AAB5-590AB8D790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700213"/>
            <a:ext cx="8032750" cy="2952750"/>
          </a:xfrm>
        </p:spPr>
        <p:txBody>
          <a:bodyPr/>
          <a:lstStyle/>
          <a:p>
            <a:pPr marL="288925" indent="-288925" defTabSz="814388" eaLnBrk="1" hangingPunct="1"/>
            <a:r>
              <a:rPr lang="en-US" altLang="zh-CN" sz="2400"/>
              <a:t>OSPF overcomes these limitations</a:t>
            </a:r>
          </a:p>
          <a:p>
            <a:pPr marL="727075" lvl="1" indent="-288925" defTabSz="814388" eaLnBrk="1" hangingPunct="1"/>
            <a:r>
              <a:rPr lang="en-US" altLang="zh-CN" sz="2400">
                <a:solidFill>
                  <a:schemeClr val="tx2"/>
                </a:solidFill>
              </a:rPr>
              <a:t>More robust </a:t>
            </a:r>
            <a:endParaRPr lang="en-US" altLang="zh-CN" sz="2400"/>
          </a:p>
          <a:p>
            <a:pPr marL="727075" lvl="1" indent="-288925" defTabSz="814388" eaLnBrk="1" hangingPunct="1"/>
            <a:r>
              <a:rPr lang="en-US" altLang="zh-CN" sz="2400">
                <a:solidFill>
                  <a:schemeClr val="tx2"/>
                </a:solidFill>
              </a:rPr>
              <a:t>More scalable</a:t>
            </a:r>
            <a:r>
              <a:rPr lang="en-US" altLang="zh-CN" sz="2400"/>
              <a:t> </a:t>
            </a:r>
          </a:p>
          <a:p>
            <a:pPr marL="288925" indent="-288925" defTabSz="814388" eaLnBrk="1" hangingPunct="1"/>
            <a:r>
              <a:rPr lang="en-US" altLang="zh-CN" sz="2400"/>
              <a:t>Large OSPF networks use a </a:t>
            </a:r>
            <a:r>
              <a:rPr lang="en-US" altLang="zh-CN" sz="2400">
                <a:solidFill>
                  <a:schemeClr val="tx2"/>
                </a:solidFill>
              </a:rPr>
              <a:t>hierarchical</a:t>
            </a:r>
            <a:r>
              <a:rPr lang="en-US" altLang="zh-CN" sz="2400">
                <a:solidFill>
                  <a:schemeClr val="accent2"/>
                </a:solidFill>
              </a:rPr>
              <a:t> </a:t>
            </a:r>
            <a:r>
              <a:rPr lang="en-US" altLang="zh-CN" sz="2400">
                <a:solidFill>
                  <a:schemeClr val="tx2"/>
                </a:solidFill>
              </a:rPr>
              <a:t>design</a:t>
            </a:r>
            <a:r>
              <a:rPr lang="en-US" altLang="zh-CN" sz="2400"/>
              <a:t>. </a:t>
            </a:r>
          </a:p>
        </p:txBody>
      </p:sp>
      <p:pic>
        <p:nvPicPr>
          <p:cNvPr id="27652" name="Picture 4">
            <a:extLst>
              <a:ext uri="{FF2B5EF4-FFF2-40B4-BE49-F238E27FC236}">
                <a16:creationId xmlns:a16="http://schemas.microsoft.com/office/drawing/2014/main" id="{5D6ADACB-F783-4E47-86A1-F77A85126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3429000"/>
            <a:ext cx="5429250" cy="340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5">
            <a:extLst>
              <a:ext uri="{FF2B5EF4-FFF2-40B4-BE49-F238E27FC236}">
                <a16:creationId xmlns:a16="http://schemas.microsoft.com/office/drawing/2014/main" id="{FDA42393-7FE7-457C-8BAC-9E7FD4827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3741738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Freeform 2">
            <a:extLst>
              <a:ext uri="{FF2B5EF4-FFF2-40B4-BE49-F238E27FC236}">
                <a16:creationId xmlns:a16="http://schemas.microsoft.com/office/drawing/2014/main" id="{07C79F39-925C-40F4-8A76-98DB26FB642B}"/>
              </a:ext>
            </a:extLst>
          </p:cNvPr>
          <p:cNvSpPr>
            <a:spLocks/>
          </p:cNvSpPr>
          <p:nvPr/>
        </p:nvSpPr>
        <p:spPr bwMode="auto">
          <a:xfrm rot="-2735422">
            <a:off x="962819" y="3998119"/>
            <a:ext cx="2209800" cy="1730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8" y="0"/>
              </a:cxn>
              <a:cxn ang="0">
                <a:pos x="912" y="96"/>
              </a:cxn>
              <a:cxn ang="0">
                <a:pos x="2016" y="96"/>
              </a:cxn>
            </a:cxnLst>
            <a:rect l="0" t="0" r="r" b="b"/>
            <a:pathLst>
              <a:path w="2017" h="97">
                <a:moveTo>
                  <a:pt x="0" y="0"/>
                </a:moveTo>
                <a:lnTo>
                  <a:pt x="1008" y="0"/>
                </a:lnTo>
                <a:lnTo>
                  <a:pt x="912" y="96"/>
                </a:lnTo>
                <a:lnTo>
                  <a:pt x="2016" y="96"/>
                </a:lnTo>
              </a:path>
            </a:pathLst>
          </a:custGeom>
          <a:noFill/>
          <a:ln w="571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dist="28398" dir="1593903" algn="ctr" rotWithShape="0">
              <a:schemeClr val="tx1"/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70019" name="Line 3">
            <a:extLst>
              <a:ext uri="{FF2B5EF4-FFF2-40B4-BE49-F238E27FC236}">
                <a16:creationId xmlns:a16="http://schemas.microsoft.com/office/drawing/2014/main" id="{9E80DA55-ADB4-4470-8021-46C8A791038E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903538"/>
            <a:ext cx="8382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70020" name="Line 4">
            <a:extLst>
              <a:ext uri="{FF2B5EF4-FFF2-40B4-BE49-F238E27FC236}">
                <a16:creationId xmlns:a16="http://schemas.microsoft.com/office/drawing/2014/main" id="{973D763F-7ED3-4139-A3F2-87624C78E54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2598738"/>
            <a:ext cx="6096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70021" name="Line 5">
            <a:extLst>
              <a:ext uri="{FF2B5EF4-FFF2-40B4-BE49-F238E27FC236}">
                <a16:creationId xmlns:a16="http://schemas.microsoft.com/office/drawing/2014/main" id="{85266645-EC9C-4894-9C92-8DF0BB70226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2141538"/>
            <a:ext cx="1371600" cy="13716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68392" dir="1308085" algn="ctr" rotWithShape="0">
              <a:schemeClr val="tx1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70022" name="Line 6">
            <a:extLst>
              <a:ext uri="{FF2B5EF4-FFF2-40B4-BE49-F238E27FC236}">
                <a16:creationId xmlns:a16="http://schemas.microsoft.com/office/drawing/2014/main" id="{5337FBAA-5E4E-4D57-A400-8BDB1046E6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1800" y="2370138"/>
            <a:ext cx="1371600" cy="13716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28398" dir="3806097" algn="ctr" rotWithShape="0">
              <a:schemeClr val="tx1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70023" name="Line 7">
            <a:extLst>
              <a:ext uri="{FF2B5EF4-FFF2-40B4-BE49-F238E27FC236}">
                <a16:creationId xmlns:a16="http://schemas.microsoft.com/office/drawing/2014/main" id="{01A8AEF8-CC22-4408-9A0A-FD703D243503}"/>
              </a:ext>
            </a:extLst>
          </p:cNvPr>
          <p:cNvSpPr>
            <a:spLocks noChangeShapeType="1"/>
          </p:cNvSpPr>
          <p:nvPr/>
        </p:nvSpPr>
        <p:spPr bwMode="auto">
          <a:xfrm>
            <a:off x="2752725" y="3592513"/>
            <a:ext cx="3475038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28398" dir="3806097" algn="ctr" rotWithShape="0">
              <a:schemeClr val="tx1"/>
            </a:outerShdw>
          </a:effectLst>
        </p:spPr>
        <p:txBody>
          <a:bodyPr wrap="none" lIns="48275" tIns="70803" rIns="48275" bIns="70803"/>
          <a:lstStyle/>
          <a:p>
            <a:pPr>
              <a:defRPr/>
            </a:pPr>
            <a:endParaRPr lang="zh-CN" altLang="en-US"/>
          </a:p>
        </p:txBody>
      </p:sp>
      <p:pic>
        <p:nvPicPr>
          <p:cNvPr id="28680" name="Picture 8">
            <a:extLst>
              <a:ext uri="{FF2B5EF4-FFF2-40B4-BE49-F238E27FC236}">
                <a16:creationId xmlns:a16="http://schemas.microsoft.com/office/drawing/2014/main" id="{C6840B65-8A91-449C-9988-CCBF1D3E53A3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0" y="3287713"/>
            <a:ext cx="102235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1" name="Picture 9">
            <a:extLst>
              <a:ext uri="{FF2B5EF4-FFF2-40B4-BE49-F238E27FC236}">
                <a16:creationId xmlns:a16="http://schemas.microsoft.com/office/drawing/2014/main" id="{99B153B4-6DD1-4383-A158-4AB261F8D9AA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363" y="3243263"/>
            <a:ext cx="10223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2" name="Picture 10">
            <a:extLst>
              <a:ext uri="{FF2B5EF4-FFF2-40B4-BE49-F238E27FC236}">
                <a16:creationId xmlns:a16="http://schemas.microsoft.com/office/drawing/2014/main" id="{2BBD3DB7-4B85-4D88-85B0-84CD1DD3B553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0" y="1989138"/>
            <a:ext cx="10223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3" name="Picture 11">
            <a:extLst>
              <a:ext uri="{FF2B5EF4-FFF2-40B4-BE49-F238E27FC236}">
                <a16:creationId xmlns:a16="http://schemas.microsoft.com/office/drawing/2014/main" id="{283F6F72-5B10-4C56-8FD8-4FDF8069ED34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25" y="3233738"/>
            <a:ext cx="89535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4" name="Picture 12">
            <a:extLst>
              <a:ext uri="{FF2B5EF4-FFF2-40B4-BE49-F238E27FC236}">
                <a16:creationId xmlns:a16="http://schemas.microsoft.com/office/drawing/2014/main" id="{A2CA6598-8419-4B11-B8F0-148C2A2BC513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343400"/>
            <a:ext cx="10223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5" name="Picture 13">
            <a:extLst>
              <a:ext uri="{FF2B5EF4-FFF2-40B4-BE49-F238E27FC236}">
                <a16:creationId xmlns:a16="http://schemas.microsoft.com/office/drawing/2014/main" id="{50432D85-4BA9-4EC6-A0C7-7C6259F85C1C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463" y="2162175"/>
            <a:ext cx="1023937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6" name="Picture 14">
            <a:extLst>
              <a:ext uri="{FF2B5EF4-FFF2-40B4-BE49-F238E27FC236}">
                <a16:creationId xmlns:a16="http://schemas.microsoft.com/office/drawing/2014/main" id="{04E0B901-0792-46F9-BEDD-18670B008BCD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598738"/>
            <a:ext cx="1023938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9">
            <a:extLst>
              <a:ext uri="{FF2B5EF4-FFF2-40B4-BE49-F238E27FC236}">
                <a16:creationId xmlns:a16="http://schemas.microsoft.com/office/drawing/2014/main" id="{B3E23E3A-E6B9-4A9C-8858-84236545547E}"/>
              </a:ext>
            </a:extLst>
          </p:cNvPr>
          <p:cNvGrpSpPr>
            <a:grpSpLocks/>
          </p:cNvGrpSpPr>
          <p:nvPr/>
        </p:nvGrpSpPr>
        <p:grpSpPr bwMode="auto">
          <a:xfrm>
            <a:off x="2214563" y="3643313"/>
            <a:ext cx="2214562" cy="1233487"/>
            <a:chOff x="2214546" y="3643314"/>
            <a:chExt cx="2214578" cy="1233493"/>
          </a:xfrm>
        </p:grpSpPr>
        <p:sp>
          <p:nvSpPr>
            <p:cNvPr id="28690" name="Line 15">
              <a:extLst>
                <a:ext uri="{FF2B5EF4-FFF2-40B4-BE49-F238E27FC236}">
                  <a16:creationId xmlns:a16="http://schemas.microsoft.com/office/drawing/2014/main" id="{6E817252-151E-43A0-8A52-1F2C8AAAA5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14744" y="3643314"/>
              <a:ext cx="357190" cy="7143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8688" name="Rectangle 16">
              <a:extLst>
                <a:ext uri="{FF2B5EF4-FFF2-40B4-BE49-F238E27FC236}">
                  <a16:creationId xmlns:a16="http://schemas.microsoft.com/office/drawing/2014/main" id="{06B42534-14D1-4134-BCC9-BC1728B2F4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802" y="4429130"/>
              <a:ext cx="1357322" cy="44767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48275" tIns="70803" rIns="48275" bIns="70803"/>
            <a:lstStyle/>
            <a:p>
              <a:pPr algn="ctr" defTabSz="1790700" eaLnBrk="0" hangingPunct="0">
                <a:defRPr/>
              </a:pPr>
              <a:r>
                <a:rPr lang="en-US" altLang="zh-CN" sz="2000" b="1" dirty="0">
                  <a:latin typeface="Helvetica" pitchFamily="34" charset="0"/>
                </a:rPr>
                <a:t>Link</a:t>
              </a:r>
            </a:p>
          </p:txBody>
        </p:sp>
        <p:sp>
          <p:nvSpPr>
            <p:cNvPr id="28692" name="Line 17">
              <a:extLst>
                <a:ext uri="{FF2B5EF4-FFF2-40B4-BE49-F238E27FC236}">
                  <a16:creationId xmlns:a16="http://schemas.microsoft.com/office/drawing/2014/main" id="{CB1ECA45-0DFD-4496-AA57-B4E9A4D4BA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14546" y="4071942"/>
              <a:ext cx="857256" cy="3857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70034" name="Text Box 18">
            <a:extLst>
              <a:ext uri="{FF2B5EF4-FFF2-40B4-BE49-F238E27FC236}">
                <a16:creationId xmlns:a16="http://schemas.microsoft.com/office/drawing/2014/main" id="{B088AFF9-0A3E-4C6E-A64F-9DEEADDFC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25" y="4929188"/>
            <a:ext cx="7215188" cy="4429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3025" tIns="36512" rIns="73025" bIns="36512">
            <a:spAutoFit/>
          </a:bodyPr>
          <a:lstStyle/>
          <a:p>
            <a:pPr eaLnBrk="0" hangingPunct="0">
              <a:defRPr/>
            </a:pPr>
            <a:r>
              <a:rPr lang="en-AU" sz="2400" dirty="0">
                <a:latin typeface="Arial" pitchFamily="34" charset="0"/>
              </a:rPr>
              <a:t>A physical connection between two network devices</a:t>
            </a:r>
            <a:endParaRPr lang="en-US" altLang="zh-CN" sz="2400" dirty="0">
              <a:latin typeface="Arial" pitchFamily="34" charset="0"/>
            </a:endParaRPr>
          </a:p>
        </p:txBody>
      </p:sp>
      <p:sp>
        <p:nvSpPr>
          <p:cNvPr id="28689" name="Rectangle 19">
            <a:extLst>
              <a:ext uri="{FF2B5EF4-FFF2-40B4-BE49-F238E27FC236}">
                <a16:creationId xmlns:a16="http://schemas.microsoft.com/office/drawing/2014/main" id="{15277196-DE55-4BA7-A1DF-014D49CB25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OSPF Terminology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70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03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Group 2">
            <a:extLst>
              <a:ext uri="{FF2B5EF4-FFF2-40B4-BE49-F238E27FC236}">
                <a16:creationId xmlns:a16="http://schemas.microsoft.com/office/drawing/2014/main" id="{4A4E618E-C85A-401A-BD7D-24BBFE9B1005}"/>
              </a:ext>
            </a:extLst>
          </p:cNvPr>
          <p:cNvGrpSpPr>
            <a:grpSpLocks/>
          </p:cNvGrpSpPr>
          <p:nvPr/>
        </p:nvGrpSpPr>
        <p:grpSpPr bwMode="auto">
          <a:xfrm>
            <a:off x="6586538" y="1773238"/>
            <a:ext cx="1643062" cy="685800"/>
            <a:chOff x="4272" y="1056"/>
            <a:chExt cx="1035" cy="432"/>
          </a:xfrm>
        </p:grpSpPr>
        <p:sp>
          <p:nvSpPr>
            <p:cNvPr id="2" name="Rectangle 3">
              <a:extLst>
                <a:ext uri="{FF2B5EF4-FFF2-40B4-BE49-F238E27FC236}">
                  <a16:creationId xmlns:a16="http://schemas.microsoft.com/office/drawing/2014/main" id="{43023D6B-7E5A-4CA9-A82C-C97E595C1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056"/>
              <a:ext cx="843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8275" tIns="70803" rIns="48275" bIns="70803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100" b="1">
                  <a:latin typeface="Helvetica" panose="020B0604020202020204" pitchFamily="34" charset="0"/>
                </a:rPr>
                <a:t>Neighbors</a:t>
              </a:r>
            </a:p>
          </p:txBody>
        </p:sp>
        <p:sp>
          <p:nvSpPr>
            <p:cNvPr id="29716" name="Line 4">
              <a:extLst>
                <a:ext uri="{FF2B5EF4-FFF2-40B4-BE49-F238E27FC236}">
                  <a16:creationId xmlns:a16="http://schemas.microsoft.com/office/drawing/2014/main" id="{E26F56E9-0EF0-4420-AD0B-00226D6B4C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2" y="1248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9717" name="Line 5">
              <a:extLst>
                <a:ext uri="{FF2B5EF4-FFF2-40B4-BE49-F238E27FC236}">
                  <a16:creationId xmlns:a16="http://schemas.microsoft.com/office/drawing/2014/main" id="{99A7996D-1F5E-4374-81B7-8FF2A70A00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60" y="129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72070" name="Freeform 6">
            <a:extLst>
              <a:ext uri="{FF2B5EF4-FFF2-40B4-BE49-F238E27FC236}">
                <a16:creationId xmlns:a16="http://schemas.microsoft.com/office/drawing/2014/main" id="{0E41A93A-692F-4405-A4EB-0D8472A9339E}"/>
              </a:ext>
            </a:extLst>
          </p:cNvPr>
          <p:cNvSpPr>
            <a:spLocks/>
          </p:cNvSpPr>
          <p:nvPr/>
        </p:nvSpPr>
        <p:spPr bwMode="auto">
          <a:xfrm rot="-2735422">
            <a:off x="962819" y="3934619"/>
            <a:ext cx="2209800" cy="1730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8" y="0"/>
              </a:cxn>
              <a:cxn ang="0">
                <a:pos x="912" y="96"/>
              </a:cxn>
              <a:cxn ang="0">
                <a:pos x="2016" y="96"/>
              </a:cxn>
            </a:cxnLst>
            <a:rect l="0" t="0" r="r" b="b"/>
            <a:pathLst>
              <a:path w="2017" h="97">
                <a:moveTo>
                  <a:pt x="0" y="0"/>
                </a:moveTo>
                <a:lnTo>
                  <a:pt x="1008" y="0"/>
                </a:lnTo>
                <a:lnTo>
                  <a:pt x="912" y="96"/>
                </a:lnTo>
                <a:lnTo>
                  <a:pt x="2016" y="96"/>
                </a:lnTo>
              </a:path>
            </a:pathLst>
          </a:custGeom>
          <a:noFill/>
          <a:ln w="571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dist="28398" dir="1593903" algn="ctr" rotWithShape="0">
              <a:schemeClr val="tx1"/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72071" name="Line 7">
            <a:extLst>
              <a:ext uri="{FF2B5EF4-FFF2-40B4-BE49-F238E27FC236}">
                <a16:creationId xmlns:a16="http://schemas.microsoft.com/office/drawing/2014/main" id="{E78A46AD-D9A0-419F-9329-ACC5ADBE933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840038"/>
            <a:ext cx="8382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72072" name="Line 8">
            <a:extLst>
              <a:ext uri="{FF2B5EF4-FFF2-40B4-BE49-F238E27FC236}">
                <a16:creationId xmlns:a16="http://schemas.microsoft.com/office/drawing/2014/main" id="{8F055C2B-47DE-4C58-8A7F-FAC5DA7D967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2535238"/>
            <a:ext cx="6096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72073" name="Line 9">
            <a:extLst>
              <a:ext uri="{FF2B5EF4-FFF2-40B4-BE49-F238E27FC236}">
                <a16:creationId xmlns:a16="http://schemas.microsoft.com/office/drawing/2014/main" id="{D18A6475-F695-4B0A-B6EF-7699A4B47AE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2078038"/>
            <a:ext cx="1371600" cy="13716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68392" dir="1308085" algn="ctr" rotWithShape="0">
              <a:schemeClr val="tx1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72074" name="Line 10">
            <a:extLst>
              <a:ext uri="{FF2B5EF4-FFF2-40B4-BE49-F238E27FC236}">
                <a16:creationId xmlns:a16="http://schemas.microsoft.com/office/drawing/2014/main" id="{83C4864B-E0AF-4ED8-A23E-630DA5C294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1800" y="2306638"/>
            <a:ext cx="1371600" cy="13716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28398" dir="3806097" algn="ctr" rotWithShape="0">
              <a:schemeClr val="tx1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72075" name="Line 11">
            <a:extLst>
              <a:ext uri="{FF2B5EF4-FFF2-40B4-BE49-F238E27FC236}">
                <a16:creationId xmlns:a16="http://schemas.microsoft.com/office/drawing/2014/main" id="{B98B9FED-A624-47A9-9CB0-91ADF9FF3D35}"/>
              </a:ext>
            </a:extLst>
          </p:cNvPr>
          <p:cNvSpPr>
            <a:spLocks noChangeShapeType="1"/>
          </p:cNvSpPr>
          <p:nvPr/>
        </p:nvSpPr>
        <p:spPr bwMode="auto">
          <a:xfrm>
            <a:off x="2752725" y="3529013"/>
            <a:ext cx="3475038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28398" dir="3806097" algn="ctr" rotWithShape="0">
              <a:schemeClr val="tx1"/>
            </a:outerShdw>
          </a:effectLst>
        </p:spPr>
        <p:txBody>
          <a:bodyPr wrap="none" lIns="48275" tIns="70803" rIns="48275" bIns="70803"/>
          <a:lstStyle/>
          <a:p>
            <a:pPr>
              <a:defRPr/>
            </a:pPr>
            <a:endParaRPr lang="zh-CN" altLang="en-US"/>
          </a:p>
        </p:txBody>
      </p:sp>
      <p:pic>
        <p:nvPicPr>
          <p:cNvPr id="29705" name="Picture 12">
            <a:extLst>
              <a:ext uri="{FF2B5EF4-FFF2-40B4-BE49-F238E27FC236}">
                <a16:creationId xmlns:a16="http://schemas.microsoft.com/office/drawing/2014/main" id="{DCC9E247-BFC6-4CAC-94EB-59BEEB1BF161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0" y="3224213"/>
            <a:ext cx="102235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6" name="Picture 13">
            <a:extLst>
              <a:ext uri="{FF2B5EF4-FFF2-40B4-BE49-F238E27FC236}">
                <a16:creationId xmlns:a16="http://schemas.microsoft.com/office/drawing/2014/main" id="{16ECC1ED-BE31-4914-9F50-3934B92460CD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363" y="3179763"/>
            <a:ext cx="10223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7" name="Picture 14">
            <a:extLst>
              <a:ext uri="{FF2B5EF4-FFF2-40B4-BE49-F238E27FC236}">
                <a16:creationId xmlns:a16="http://schemas.microsoft.com/office/drawing/2014/main" id="{373E6203-630A-478C-9D09-1B1B73B74F58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0" y="1925638"/>
            <a:ext cx="10223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8" name="Picture 15">
            <a:extLst>
              <a:ext uri="{FF2B5EF4-FFF2-40B4-BE49-F238E27FC236}">
                <a16:creationId xmlns:a16="http://schemas.microsoft.com/office/drawing/2014/main" id="{6B184312-23B7-496C-B0DF-980AC6AB4AC0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25" y="3170238"/>
            <a:ext cx="89535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9" name="Picture 16">
            <a:extLst>
              <a:ext uri="{FF2B5EF4-FFF2-40B4-BE49-F238E27FC236}">
                <a16:creationId xmlns:a16="http://schemas.microsoft.com/office/drawing/2014/main" id="{FD715F2C-5340-479C-98B8-E9DE365AB2B9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279900"/>
            <a:ext cx="10223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10" name="Picture 17">
            <a:extLst>
              <a:ext uri="{FF2B5EF4-FFF2-40B4-BE49-F238E27FC236}">
                <a16:creationId xmlns:a16="http://schemas.microsoft.com/office/drawing/2014/main" id="{F3199A3F-F5A4-4CA1-AB10-8EA9863C5A6C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463" y="2098675"/>
            <a:ext cx="1023937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11" name="Picture 18">
            <a:extLst>
              <a:ext uri="{FF2B5EF4-FFF2-40B4-BE49-F238E27FC236}">
                <a16:creationId xmlns:a16="http://schemas.microsoft.com/office/drawing/2014/main" id="{1133BEE3-D8E1-42E5-90E6-4BDC837750AE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535238"/>
            <a:ext cx="1023938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15" name="Text Box 22">
            <a:extLst>
              <a:ext uri="{FF2B5EF4-FFF2-40B4-BE49-F238E27FC236}">
                <a16:creationId xmlns:a16="http://schemas.microsoft.com/office/drawing/2014/main" id="{ECC1CCCE-4025-4F13-A3CB-BA1C6EBFB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4962525"/>
            <a:ext cx="8715375" cy="11811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3025" tIns="36512" rIns="73025" bIns="36512">
            <a:spAutoFit/>
          </a:bodyPr>
          <a:lstStyle/>
          <a:p>
            <a:pPr eaLnBrk="0" hangingPunct="0"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charset="0"/>
              </a:rPr>
              <a:t>The status of a link between two routers, </a:t>
            </a:r>
            <a:r>
              <a:rPr lang="en-AU" altLang="zh-CN" sz="2400" dirty="0">
                <a:solidFill>
                  <a:schemeClr val="tx1"/>
                </a:solidFill>
                <a:latin typeface="Arial" charset="0"/>
              </a:rPr>
              <a:t>including  information about a router's interface and its relationship to neighbouring routers.</a:t>
            </a:r>
            <a:endParaRPr lang="en-US" altLang="zh-CN" sz="24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9713" name="Rectangle 23">
            <a:extLst>
              <a:ext uri="{FF2B5EF4-FFF2-40B4-BE49-F238E27FC236}">
                <a16:creationId xmlns:a16="http://schemas.microsoft.com/office/drawing/2014/main" id="{C6D13B81-B593-478D-91B9-C53D206375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OSPF Terminology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E4BC0D1-C2AC-487E-9B9F-A39A8EDBEE76}"/>
              </a:ext>
            </a:extLst>
          </p:cNvPr>
          <p:cNvSpPr/>
          <p:nvPr/>
        </p:nvSpPr>
        <p:spPr>
          <a:xfrm>
            <a:off x="3571875" y="4429125"/>
            <a:ext cx="2071688" cy="4619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400" dirty="0">
                <a:solidFill>
                  <a:schemeClr val="tx2"/>
                </a:solidFill>
                <a:latin typeface="Arial" charset="0"/>
              </a:rPr>
              <a:t>Link-State</a:t>
            </a:r>
            <a:endParaRPr lang="zh-CN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15" grpId="0" animBg="1"/>
      <p:bldP spid="2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Group 2">
            <a:extLst>
              <a:ext uri="{FF2B5EF4-FFF2-40B4-BE49-F238E27FC236}">
                <a16:creationId xmlns:a16="http://schemas.microsoft.com/office/drawing/2014/main" id="{0F595D23-9478-4CA1-BBE9-138D86A30F87}"/>
              </a:ext>
            </a:extLst>
          </p:cNvPr>
          <p:cNvGrpSpPr>
            <a:grpSpLocks/>
          </p:cNvGrpSpPr>
          <p:nvPr/>
        </p:nvGrpSpPr>
        <p:grpSpPr bwMode="auto">
          <a:xfrm>
            <a:off x="6586538" y="1628775"/>
            <a:ext cx="1643062" cy="685800"/>
            <a:chOff x="4272" y="1056"/>
            <a:chExt cx="1035" cy="432"/>
          </a:xfrm>
        </p:grpSpPr>
        <p:sp>
          <p:nvSpPr>
            <p:cNvPr id="2" name="Rectangle 3">
              <a:extLst>
                <a:ext uri="{FF2B5EF4-FFF2-40B4-BE49-F238E27FC236}">
                  <a16:creationId xmlns:a16="http://schemas.microsoft.com/office/drawing/2014/main" id="{860B7F79-9AB6-4666-99B4-382543EA3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056"/>
              <a:ext cx="843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8275" tIns="70803" rIns="48275" bIns="70803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100" b="1">
                  <a:latin typeface="Helvetica" panose="020B0604020202020204" pitchFamily="34" charset="0"/>
                </a:rPr>
                <a:t>Neighbors</a:t>
              </a:r>
            </a:p>
          </p:txBody>
        </p:sp>
        <p:sp>
          <p:nvSpPr>
            <p:cNvPr id="30743" name="Line 4">
              <a:extLst>
                <a:ext uri="{FF2B5EF4-FFF2-40B4-BE49-F238E27FC236}">
                  <a16:creationId xmlns:a16="http://schemas.microsoft.com/office/drawing/2014/main" id="{E3B7B5D3-A3A4-49E3-B502-7A3AF99EE6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2" y="1248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0744" name="Line 5">
              <a:extLst>
                <a:ext uri="{FF2B5EF4-FFF2-40B4-BE49-F238E27FC236}">
                  <a16:creationId xmlns:a16="http://schemas.microsoft.com/office/drawing/2014/main" id="{676079E8-5D25-423E-8808-D80AD2A88C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60" y="129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74118" name="Freeform 6">
            <a:extLst>
              <a:ext uri="{FF2B5EF4-FFF2-40B4-BE49-F238E27FC236}">
                <a16:creationId xmlns:a16="http://schemas.microsoft.com/office/drawing/2014/main" id="{C4443635-2D8E-4727-9BFB-99F4BA2BF47B}"/>
              </a:ext>
            </a:extLst>
          </p:cNvPr>
          <p:cNvSpPr>
            <a:spLocks/>
          </p:cNvSpPr>
          <p:nvPr/>
        </p:nvSpPr>
        <p:spPr bwMode="auto">
          <a:xfrm rot="-2735422">
            <a:off x="962819" y="3790156"/>
            <a:ext cx="2209800" cy="1730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8" y="0"/>
              </a:cxn>
              <a:cxn ang="0">
                <a:pos x="912" y="96"/>
              </a:cxn>
              <a:cxn ang="0">
                <a:pos x="2016" y="96"/>
              </a:cxn>
            </a:cxnLst>
            <a:rect l="0" t="0" r="r" b="b"/>
            <a:pathLst>
              <a:path w="2017" h="97">
                <a:moveTo>
                  <a:pt x="0" y="0"/>
                </a:moveTo>
                <a:lnTo>
                  <a:pt x="1008" y="0"/>
                </a:lnTo>
                <a:lnTo>
                  <a:pt x="912" y="96"/>
                </a:lnTo>
                <a:lnTo>
                  <a:pt x="2016" y="96"/>
                </a:lnTo>
              </a:path>
            </a:pathLst>
          </a:custGeom>
          <a:noFill/>
          <a:ln w="571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dist="28398" dir="1593903" algn="ctr" rotWithShape="0">
              <a:schemeClr val="tx1"/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74119" name="Line 7">
            <a:extLst>
              <a:ext uri="{FF2B5EF4-FFF2-40B4-BE49-F238E27FC236}">
                <a16:creationId xmlns:a16="http://schemas.microsoft.com/office/drawing/2014/main" id="{86FBBA47-5B84-4C41-A565-2D18B498F86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695575"/>
            <a:ext cx="8382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74120" name="Line 8">
            <a:extLst>
              <a:ext uri="{FF2B5EF4-FFF2-40B4-BE49-F238E27FC236}">
                <a16:creationId xmlns:a16="http://schemas.microsoft.com/office/drawing/2014/main" id="{714AECC7-BCF8-4B0F-9CF6-DFDF9AE6481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2390775"/>
            <a:ext cx="6096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74121" name="Line 9">
            <a:extLst>
              <a:ext uri="{FF2B5EF4-FFF2-40B4-BE49-F238E27FC236}">
                <a16:creationId xmlns:a16="http://schemas.microsoft.com/office/drawing/2014/main" id="{5F0FC006-B98C-4169-88F9-744FDC7D379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1933575"/>
            <a:ext cx="1371600" cy="13716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68392" dir="1308085" algn="ctr" rotWithShape="0">
              <a:schemeClr val="tx1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74122" name="Line 10">
            <a:extLst>
              <a:ext uri="{FF2B5EF4-FFF2-40B4-BE49-F238E27FC236}">
                <a16:creationId xmlns:a16="http://schemas.microsoft.com/office/drawing/2014/main" id="{313EC10D-51CD-45E6-8CBD-C3EADBA21A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1800" y="2162175"/>
            <a:ext cx="1371600" cy="13716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28398" dir="3806097" algn="ctr" rotWithShape="0">
              <a:schemeClr val="tx1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74123" name="Line 11">
            <a:extLst>
              <a:ext uri="{FF2B5EF4-FFF2-40B4-BE49-F238E27FC236}">
                <a16:creationId xmlns:a16="http://schemas.microsoft.com/office/drawing/2014/main" id="{4C13295E-FBE3-4B1D-ACE7-5CA3834BCE0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52725" y="3384550"/>
            <a:ext cx="3475038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28398" dir="3806097" algn="ctr" rotWithShape="0">
              <a:schemeClr val="tx1"/>
            </a:outerShdw>
          </a:effectLst>
        </p:spPr>
        <p:txBody>
          <a:bodyPr wrap="none" lIns="48275" tIns="70803" rIns="48275" bIns="70803"/>
          <a:lstStyle/>
          <a:p>
            <a:pPr>
              <a:defRPr/>
            </a:pPr>
            <a:endParaRPr lang="zh-CN" altLang="en-US"/>
          </a:p>
        </p:txBody>
      </p:sp>
      <p:pic>
        <p:nvPicPr>
          <p:cNvPr id="30729" name="Picture 12">
            <a:extLst>
              <a:ext uri="{FF2B5EF4-FFF2-40B4-BE49-F238E27FC236}">
                <a16:creationId xmlns:a16="http://schemas.microsoft.com/office/drawing/2014/main" id="{4A6FFE5F-06F5-44A0-933A-9C4D0D5D5727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0" y="3079750"/>
            <a:ext cx="10223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0" name="Picture 13">
            <a:extLst>
              <a:ext uri="{FF2B5EF4-FFF2-40B4-BE49-F238E27FC236}">
                <a16:creationId xmlns:a16="http://schemas.microsoft.com/office/drawing/2014/main" id="{DD76228E-1CE8-446C-B984-38ED383A5D05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363" y="3035300"/>
            <a:ext cx="10223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1" name="Picture 14">
            <a:extLst>
              <a:ext uri="{FF2B5EF4-FFF2-40B4-BE49-F238E27FC236}">
                <a16:creationId xmlns:a16="http://schemas.microsoft.com/office/drawing/2014/main" id="{C5DFE4AF-BC14-416B-8297-6092858E5699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0" y="1781175"/>
            <a:ext cx="10223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2" name="Picture 15">
            <a:extLst>
              <a:ext uri="{FF2B5EF4-FFF2-40B4-BE49-F238E27FC236}">
                <a16:creationId xmlns:a16="http://schemas.microsoft.com/office/drawing/2014/main" id="{8ABCAC0F-F0CB-4703-8BF5-F1AABF57901A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25" y="3025775"/>
            <a:ext cx="8953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3" name="Picture 16">
            <a:extLst>
              <a:ext uri="{FF2B5EF4-FFF2-40B4-BE49-F238E27FC236}">
                <a16:creationId xmlns:a16="http://schemas.microsoft.com/office/drawing/2014/main" id="{EDE39C5D-CF6B-4A1D-8CF9-4390A22E7E69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135438"/>
            <a:ext cx="10223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4" name="Picture 17">
            <a:extLst>
              <a:ext uri="{FF2B5EF4-FFF2-40B4-BE49-F238E27FC236}">
                <a16:creationId xmlns:a16="http://schemas.microsoft.com/office/drawing/2014/main" id="{05DDEC73-8B22-4AD1-ACBE-02C0D99CCCE9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463" y="1954213"/>
            <a:ext cx="1023937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5" name="Picture 18">
            <a:extLst>
              <a:ext uri="{FF2B5EF4-FFF2-40B4-BE49-F238E27FC236}">
                <a16:creationId xmlns:a16="http://schemas.microsoft.com/office/drawing/2014/main" id="{C396D9D2-F3F1-44C3-86B6-324FC4AFAEC9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390775"/>
            <a:ext cx="1023938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36" name="Rectangle 22">
            <a:extLst>
              <a:ext uri="{FF2B5EF4-FFF2-40B4-BE49-F238E27FC236}">
                <a16:creationId xmlns:a16="http://schemas.microsoft.com/office/drawing/2014/main" id="{50FC682F-9BBC-4465-8E7D-2CAF89BE9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8300" y="2543175"/>
            <a:ext cx="133826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8275" tIns="70803" rIns="48275" bIns="70803"/>
          <a:lstStyle>
            <a:lvl1pPr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790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790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790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790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100" b="1">
                <a:latin typeface="Helvetica" panose="020B0604020202020204" pitchFamily="34" charset="0"/>
              </a:rPr>
              <a:t>Cost = 10</a:t>
            </a:r>
          </a:p>
        </p:txBody>
      </p:sp>
      <p:sp>
        <p:nvSpPr>
          <p:cNvPr id="30737" name="Rectangle 23">
            <a:extLst>
              <a:ext uri="{FF2B5EF4-FFF2-40B4-BE49-F238E27FC236}">
                <a16:creationId xmlns:a16="http://schemas.microsoft.com/office/drawing/2014/main" id="{AEC6CC22-DA90-493F-8B91-6F861B9EC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609975"/>
            <a:ext cx="1187450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8275" tIns="70803" rIns="48275" bIns="70803"/>
          <a:lstStyle>
            <a:lvl1pPr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790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790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790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790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100" b="1">
                <a:latin typeface="Helvetica" panose="020B0604020202020204" pitchFamily="34" charset="0"/>
              </a:rPr>
              <a:t>Cost = 6</a:t>
            </a:r>
          </a:p>
        </p:txBody>
      </p:sp>
      <p:sp>
        <p:nvSpPr>
          <p:cNvPr id="30738" name="Rectangle 24">
            <a:extLst>
              <a:ext uri="{FF2B5EF4-FFF2-40B4-BE49-F238E27FC236}">
                <a16:creationId xmlns:a16="http://schemas.microsoft.com/office/drawing/2014/main" id="{D50DB8DF-C69A-41E3-9534-59B809925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276600"/>
            <a:ext cx="1036638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8275" tIns="70803" rIns="48275" bIns="70803"/>
          <a:lstStyle>
            <a:lvl1pPr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790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790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790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790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100" b="1">
                <a:latin typeface="Helvetica" panose="020B0604020202020204" pitchFamily="34" charset="0"/>
              </a:rPr>
              <a:t>Cost = 1785</a:t>
            </a:r>
          </a:p>
        </p:txBody>
      </p:sp>
      <p:sp>
        <p:nvSpPr>
          <p:cNvPr id="30742" name="Text Box 25">
            <a:extLst>
              <a:ext uri="{FF2B5EF4-FFF2-40B4-BE49-F238E27FC236}">
                <a16:creationId xmlns:a16="http://schemas.microsoft.com/office/drawing/2014/main" id="{FC4E24E1-A8B2-4F6E-B733-A22CE17F1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4929188"/>
            <a:ext cx="8429625" cy="11811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3025" tIns="36512" rIns="73025" bIns="36512">
            <a:spAutoFit/>
          </a:bodyPr>
          <a:lstStyle/>
          <a:p>
            <a:pPr eaLnBrk="0" hangingPunct="0">
              <a:defRPr/>
            </a:pPr>
            <a:r>
              <a:rPr lang="en-US" altLang="zh-CN" sz="2400" dirty="0">
                <a:latin typeface="Arial" charset="0"/>
              </a:rPr>
              <a:t>The value assigned to a link</a:t>
            </a:r>
          </a:p>
          <a:p>
            <a:pPr eaLnBrk="0" hangingPunct="0">
              <a:defRPr/>
            </a:pPr>
            <a:r>
              <a:rPr lang="en-US" altLang="zh-CN" sz="2400" dirty="0">
                <a:latin typeface="Arial" charset="0"/>
              </a:rPr>
              <a:t>Rather than hops, link-state protocols assign a cost to a link, which is based on the bandwidth of the link</a:t>
            </a:r>
          </a:p>
        </p:txBody>
      </p:sp>
      <p:sp>
        <p:nvSpPr>
          <p:cNvPr id="30740" name="Rectangle 26">
            <a:extLst>
              <a:ext uri="{FF2B5EF4-FFF2-40B4-BE49-F238E27FC236}">
                <a16:creationId xmlns:a16="http://schemas.microsoft.com/office/drawing/2014/main" id="{9200CDF6-EA93-4404-8121-6C5F8AABE8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OSPF Terminology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44F8804-FAA9-4B67-88E1-AC319F300599}"/>
              </a:ext>
            </a:extLst>
          </p:cNvPr>
          <p:cNvSpPr/>
          <p:nvPr/>
        </p:nvSpPr>
        <p:spPr>
          <a:xfrm>
            <a:off x="3571875" y="4429125"/>
            <a:ext cx="2071688" cy="4619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400" dirty="0">
                <a:solidFill>
                  <a:schemeClr val="tx2"/>
                </a:solidFill>
                <a:latin typeface="Arial" charset="0"/>
              </a:rPr>
              <a:t>Cost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0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2" grpId="0" animBg="1"/>
      <p:bldP spid="2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Line 2">
            <a:extLst>
              <a:ext uri="{FF2B5EF4-FFF2-40B4-BE49-F238E27FC236}">
                <a16:creationId xmlns:a16="http://schemas.microsoft.com/office/drawing/2014/main" id="{FDB496C7-A0B2-49A5-B85F-19A365E4271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2466975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31747" name="Group 3">
            <a:extLst>
              <a:ext uri="{FF2B5EF4-FFF2-40B4-BE49-F238E27FC236}">
                <a16:creationId xmlns:a16="http://schemas.microsoft.com/office/drawing/2014/main" id="{BE766D60-15A6-4052-96B4-FACB69AE6922}"/>
              </a:ext>
            </a:extLst>
          </p:cNvPr>
          <p:cNvGrpSpPr>
            <a:grpSpLocks/>
          </p:cNvGrpSpPr>
          <p:nvPr/>
        </p:nvGrpSpPr>
        <p:grpSpPr bwMode="auto">
          <a:xfrm>
            <a:off x="6586538" y="1628775"/>
            <a:ext cx="1643062" cy="685800"/>
            <a:chOff x="4272" y="1056"/>
            <a:chExt cx="1035" cy="432"/>
          </a:xfrm>
        </p:grpSpPr>
        <p:sp>
          <p:nvSpPr>
            <p:cNvPr id="31772" name="Rectangle 4">
              <a:extLst>
                <a:ext uri="{FF2B5EF4-FFF2-40B4-BE49-F238E27FC236}">
                  <a16:creationId xmlns:a16="http://schemas.microsoft.com/office/drawing/2014/main" id="{887921D0-54DE-470F-913D-1A4B215820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056"/>
              <a:ext cx="843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8275" tIns="70803" rIns="48275" bIns="70803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100" b="1">
                  <a:latin typeface="Helvetica" panose="020B0604020202020204" pitchFamily="34" charset="0"/>
                </a:rPr>
                <a:t>Neighbors</a:t>
              </a:r>
            </a:p>
          </p:txBody>
        </p:sp>
        <p:sp>
          <p:nvSpPr>
            <p:cNvPr id="31773" name="Line 5">
              <a:extLst>
                <a:ext uri="{FF2B5EF4-FFF2-40B4-BE49-F238E27FC236}">
                  <a16:creationId xmlns:a16="http://schemas.microsoft.com/office/drawing/2014/main" id="{8EF6487E-EA06-4C8F-B560-8DDA089A31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2" y="1248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1774" name="Line 6">
              <a:extLst>
                <a:ext uri="{FF2B5EF4-FFF2-40B4-BE49-F238E27FC236}">
                  <a16:creationId xmlns:a16="http://schemas.microsoft.com/office/drawing/2014/main" id="{5B20A8FB-023E-49FF-91D2-6CA19DEC67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60" y="129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76167" name="Freeform 7">
            <a:extLst>
              <a:ext uri="{FF2B5EF4-FFF2-40B4-BE49-F238E27FC236}">
                <a16:creationId xmlns:a16="http://schemas.microsoft.com/office/drawing/2014/main" id="{DDE8241D-D859-4495-9277-03A7986FAC5C}"/>
              </a:ext>
            </a:extLst>
          </p:cNvPr>
          <p:cNvSpPr>
            <a:spLocks/>
          </p:cNvSpPr>
          <p:nvPr/>
        </p:nvSpPr>
        <p:spPr bwMode="auto">
          <a:xfrm rot="-2735422">
            <a:off x="962819" y="3790156"/>
            <a:ext cx="2209800" cy="1730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8" y="0"/>
              </a:cxn>
              <a:cxn ang="0">
                <a:pos x="912" y="96"/>
              </a:cxn>
              <a:cxn ang="0">
                <a:pos x="2016" y="96"/>
              </a:cxn>
            </a:cxnLst>
            <a:rect l="0" t="0" r="r" b="b"/>
            <a:pathLst>
              <a:path w="2017" h="97">
                <a:moveTo>
                  <a:pt x="0" y="0"/>
                </a:moveTo>
                <a:lnTo>
                  <a:pt x="1008" y="0"/>
                </a:lnTo>
                <a:lnTo>
                  <a:pt x="912" y="96"/>
                </a:lnTo>
                <a:lnTo>
                  <a:pt x="2016" y="96"/>
                </a:lnTo>
              </a:path>
            </a:pathLst>
          </a:custGeom>
          <a:noFill/>
          <a:ln w="571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dist="28398" dir="1593903" algn="ctr" rotWithShape="0">
              <a:schemeClr val="tx1"/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76168" name="Line 8">
            <a:extLst>
              <a:ext uri="{FF2B5EF4-FFF2-40B4-BE49-F238E27FC236}">
                <a16:creationId xmlns:a16="http://schemas.microsoft.com/office/drawing/2014/main" id="{C94FF35D-D92F-4184-9546-7F726A06BC0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695575"/>
            <a:ext cx="8382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76169" name="Line 9">
            <a:extLst>
              <a:ext uri="{FF2B5EF4-FFF2-40B4-BE49-F238E27FC236}">
                <a16:creationId xmlns:a16="http://schemas.microsoft.com/office/drawing/2014/main" id="{C19C5EAB-C2A2-45D2-A517-D7E0AD5AA01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2390775"/>
            <a:ext cx="6096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76170" name="Line 10">
            <a:extLst>
              <a:ext uri="{FF2B5EF4-FFF2-40B4-BE49-F238E27FC236}">
                <a16:creationId xmlns:a16="http://schemas.microsoft.com/office/drawing/2014/main" id="{BD3DE29F-AFB3-4A9C-A275-EA557E89D5C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1933575"/>
            <a:ext cx="1371600" cy="13716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68392" dir="1308085" algn="ctr" rotWithShape="0">
              <a:schemeClr val="tx1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76171" name="Line 11">
            <a:extLst>
              <a:ext uri="{FF2B5EF4-FFF2-40B4-BE49-F238E27FC236}">
                <a16:creationId xmlns:a16="http://schemas.microsoft.com/office/drawing/2014/main" id="{B4F9663C-3159-424D-9DBA-0BEEC66E69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1800" y="2162175"/>
            <a:ext cx="1371600" cy="13716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28398" dir="3806097" algn="ctr" rotWithShape="0">
              <a:schemeClr val="tx1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76172" name="Line 12">
            <a:extLst>
              <a:ext uri="{FF2B5EF4-FFF2-40B4-BE49-F238E27FC236}">
                <a16:creationId xmlns:a16="http://schemas.microsoft.com/office/drawing/2014/main" id="{0ED87928-A941-4890-A04C-13BA97F6763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52725" y="3384550"/>
            <a:ext cx="3475038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28398" dir="3806097" algn="ctr" rotWithShape="0">
              <a:schemeClr val="tx1"/>
            </a:outerShdw>
          </a:effectLst>
        </p:spPr>
        <p:txBody>
          <a:bodyPr wrap="none" lIns="48275" tIns="70803" rIns="48275" bIns="70803"/>
          <a:lstStyle/>
          <a:p>
            <a:pPr>
              <a:defRPr/>
            </a:pPr>
            <a:endParaRPr lang="zh-CN" altLang="en-US"/>
          </a:p>
        </p:txBody>
      </p:sp>
      <p:pic>
        <p:nvPicPr>
          <p:cNvPr id="31754" name="Picture 13">
            <a:extLst>
              <a:ext uri="{FF2B5EF4-FFF2-40B4-BE49-F238E27FC236}">
                <a16:creationId xmlns:a16="http://schemas.microsoft.com/office/drawing/2014/main" id="{6DDCE0B2-FF57-4F27-B033-8450973F1C92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0" y="3079750"/>
            <a:ext cx="10223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5" name="Picture 14">
            <a:extLst>
              <a:ext uri="{FF2B5EF4-FFF2-40B4-BE49-F238E27FC236}">
                <a16:creationId xmlns:a16="http://schemas.microsoft.com/office/drawing/2014/main" id="{3C5DBFAC-E8AD-4E0E-A480-8C51033BECCC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363" y="3035300"/>
            <a:ext cx="10223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6" name="Picture 15">
            <a:extLst>
              <a:ext uri="{FF2B5EF4-FFF2-40B4-BE49-F238E27FC236}">
                <a16:creationId xmlns:a16="http://schemas.microsoft.com/office/drawing/2014/main" id="{03DABE96-44F8-4909-A5AF-A32F13835AF9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0" y="1781175"/>
            <a:ext cx="10223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7" name="Picture 16">
            <a:extLst>
              <a:ext uri="{FF2B5EF4-FFF2-40B4-BE49-F238E27FC236}">
                <a16:creationId xmlns:a16="http://schemas.microsoft.com/office/drawing/2014/main" id="{6A4FC026-C4E8-4AB5-A090-E3479D9A9D5A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25" y="3025775"/>
            <a:ext cx="8953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8" name="Picture 17">
            <a:extLst>
              <a:ext uri="{FF2B5EF4-FFF2-40B4-BE49-F238E27FC236}">
                <a16:creationId xmlns:a16="http://schemas.microsoft.com/office/drawing/2014/main" id="{4316AEE2-07D3-4B7D-BC6B-E907358AAD1F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135438"/>
            <a:ext cx="10223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9" name="Picture 18">
            <a:extLst>
              <a:ext uri="{FF2B5EF4-FFF2-40B4-BE49-F238E27FC236}">
                <a16:creationId xmlns:a16="http://schemas.microsoft.com/office/drawing/2014/main" id="{424F65A8-9679-4140-8949-6149B21E873D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463" y="1954213"/>
            <a:ext cx="1023937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60" name="Picture 19">
            <a:extLst>
              <a:ext uri="{FF2B5EF4-FFF2-40B4-BE49-F238E27FC236}">
                <a16:creationId xmlns:a16="http://schemas.microsoft.com/office/drawing/2014/main" id="{A8449485-6A98-482A-BDDF-A0B0AA9F1B10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390775"/>
            <a:ext cx="1023938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61" name="Line 20">
            <a:extLst>
              <a:ext uri="{FF2B5EF4-FFF2-40B4-BE49-F238E27FC236}">
                <a16:creationId xmlns:a16="http://schemas.microsoft.com/office/drawing/2014/main" id="{C8BA7C0C-3333-4860-8BCF-8F0823603CC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2327275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762" name="Rectangle 21">
            <a:extLst>
              <a:ext uri="{FF2B5EF4-FFF2-40B4-BE49-F238E27FC236}">
                <a16:creationId xmlns:a16="http://schemas.microsoft.com/office/drawing/2014/main" id="{A652B633-427E-4BED-BB58-DF896A211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2051050"/>
            <a:ext cx="719137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8275" tIns="70803" rIns="48275" bIns="70803"/>
          <a:lstStyle>
            <a:lvl1pPr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790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790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790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790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latin typeface="Helvetica" panose="020B0604020202020204" pitchFamily="34" charset="0"/>
              </a:rPr>
              <a:t>Link</a:t>
            </a:r>
          </a:p>
        </p:txBody>
      </p:sp>
      <p:sp>
        <p:nvSpPr>
          <p:cNvPr id="31763" name="Rectangle 22">
            <a:extLst>
              <a:ext uri="{FF2B5EF4-FFF2-40B4-BE49-F238E27FC236}">
                <a16:creationId xmlns:a16="http://schemas.microsoft.com/office/drawing/2014/main" id="{EF94BEDB-D401-45DF-A1BA-800B27A77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0" y="2405063"/>
            <a:ext cx="1565275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8275" tIns="70803" rIns="48275" bIns="70803"/>
          <a:lstStyle>
            <a:lvl1pPr defTabSz="1790700" eaLnBrk="0" hangingPunct="0">
              <a:tabLst>
                <a:tab pos="681038" algn="l"/>
                <a:tab pos="1357313" algn="l"/>
                <a:tab pos="2038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790700" eaLnBrk="0" hangingPunct="0">
              <a:tabLst>
                <a:tab pos="681038" algn="l"/>
                <a:tab pos="1357313" algn="l"/>
                <a:tab pos="2038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790700" eaLnBrk="0" hangingPunct="0">
              <a:tabLst>
                <a:tab pos="681038" algn="l"/>
                <a:tab pos="1357313" algn="l"/>
                <a:tab pos="2038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790700" eaLnBrk="0" hangingPunct="0">
              <a:tabLst>
                <a:tab pos="681038" algn="l"/>
                <a:tab pos="1357313" algn="l"/>
                <a:tab pos="2038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790700" eaLnBrk="0" hangingPunct="0">
              <a:tabLst>
                <a:tab pos="681038" algn="l"/>
                <a:tab pos="1357313" algn="l"/>
                <a:tab pos="2038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790700" eaLnBrk="0" fontAlgn="base" hangingPunct="0">
              <a:spcBef>
                <a:spcPct val="0"/>
              </a:spcBef>
              <a:spcAft>
                <a:spcPct val="0"/>
              </a:spcAft>
              <a:tabLst>
                <a:tab pos="681038" algn="l"/>
                <a:tab pos="1357313" algn="l"/>
                <a:tab pos="2038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790700" eaLnBrk="0" fontAlgn="base" hangingPunct="0">
              <a:spcBef>
                <a:spcPct val="0"/>
              </a:spcBef>
              <a:spcAft>
                <a:spcPct val="0"/>
              </a:spcAft>
              <a:tabLst>
                <a:tab pos="681038" algn="l"/>
                <a:tab pos="1357313" algn="l"/>
                <a:tab pos="2038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790700" eaLnBrk="0" fontAlgn="base" hangingPunct="0">
              <a:spcBef>
                <a:spcPct val="0"/>
              </a:spcBef>
              <a:spcAft>
                <a:spcPct val="0"/>
              </a:spcAft>
              <a:tabLst>
                <a:tab pos="681038" algn="l"/>
                <a:tab pos="1357313" algn="l"/>
                <a:tab pos="2038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790700" eaLnBrk="0" fontAlgn="base" hangingPunct="0">
              <a:spcBef>
                <a:spcPct val="0"/>
              </a:spcBef>
              <a:spcAft>
                <a:spcPct val="0"/>
              </a:spcAft>
              <a:tabLst>
                <a:tab pos="681038" algn="l"/>
                <a:tab pos="1357313" algn="l"/>
                <a:tab pos="2038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3600"/>
              </a:lnSpc>
            </a:pPr>
            <a:r>
              <a:rPr lang="en-US" altLang="zh-CN" sz="2900" b="1">
                <a:solidFill>
                  <a:srgbClr val="002060"/>
                </a:solidFill>
                <a:latin typeface="Helvetica" panose="020B0604020202020204" pitchFamily="34" charset="0"/>
              </a:rPr>
              <a:t>Area 1</a:t>
            </a:r>
          </a:p>
        </p:txBody>
      </p:sp>
      <p:sp>
        <p:nvSpPr>
          <p:cNvPr id="31764" name="Freeform 23">
            <a:extLst>
              <a:ext uri="{FF2B5EF4-FFF2-40B4-BE49-F238E27FC236}">
                <a16:creationId xmlns:a16="http://schemas.microsoft.com/office/drawing/2014/main" id="{0F8ABD03-DFDD-4005-AE1A-F640758C9C66}"/>
              </a:ext>
            </a:extLst>
          </p:cNvPr>
          <p:cNvSpPr>
            <a:spLocks/>
          </p:cNvSpPr>
          <p:nvPr/>
        </p:nvSpPr>
        <p:spPr bwMode="auto">
          <a:xfrm>
            <a:off x="1143000" y="2149475"/>
            <a:ext cx="3479800" cy="2374900"/>
          </a:xfrm>
          <a:custGeom>
            <a:avLst/>
            <a:gdLst>
              <a:gd name="T0" fmla="*/ 2147483647 w 2192"/>
              <a:gd name="T1" fmla="*/ 2147483647 h 1496"/>
              <a:gd name="T2" fmla="*/ 0 w 2192"/>
              <a:gd name="T3" fmla="*/ 2147483647 h 1496"/>
              <a:gd name="T4" fmla="*/ 2147483647 w 2192"/>
              <a:gd name="T5" fmla="*/ 0 h 1496"/>
              <a:gd name="T6" fmla="*/ 2147483647 w 2192"/>
              <a:gd name="T7" fmla="*/ 0 h 1496"/>
              <a:gd name="T8" fmla="*/ 2147483647 w 2192"/>
              <a:gd name="T9" fmla="*/ 2147483647 h 14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2"/>
              <a:gd name="T16" fmla="*/ 0 h 1496"/>
              <a:gd name="T17" fmla="*/ 2192 w 2192"/>
              <a:gd name="T18" fmla="*/ 1496 h 14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2" h="1496">
                <a:moveTo>
                  <a:pt x="696" y="1496"/>
                </a:moveTo>
                <a:lnTo>
                  <a:pt x="0" y="1496"/>
                </a:lnTo>
                <a:lnTo>
                  <a:pt x="1494" y="0"/>
                </a:lnTo>
                <a:lnTo>
                  <a:pt x="2192" y="0"/>
                </a:lnTo>
                <a:lnTo>
                  <a:pt x="696" y="1496"/>
                </a:lnTo>
                <a:close/>
              </a:path>
            </a:pathLst>
          </a:custGeom>
          <a:noFill/>
          <a:ln w="38100">
            <a:solidFill>
              <a:srgbClr val="916EC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765" name="Rectangle 24">
            <a:extLst>
              <a:ext uri="{FF2B5EF4-FFF2-40B4-BE49-F238E27FC236}">
                <a16:creationId xmlns:a16="http://schemas.microsoft.com/office/drawing/2014/main" id="{FA801820-0A72-40CC-8615-C75712FB4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6138" y="2781300"/>
            <a:ext cx="1566862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8275" tIns="70803" rIns="48275" bIns="70803"/>
          <a:lstStyle>
            <a:lvl1pPr defTabSz="1790700" eaLnBrk="0" hangingPunct="0">
              <a:tabLst>
                <a:tab pos="681038" algn="l"/>
                <a:tab pos="1357313" algn="l"/>
                <a:tab pos="2038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790700" eaLnBrk="0" hangingPunct="0">
              <a:tabLst>
                <a:tab pos="681038" algn="l"/>
                <a:tab pos="1357313" algn="l"/>
                <a:tab pos="2038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790700" eaLnBrk="0" hangingPunct="0">
              <a:tabLst>
                <a:tab pos="681038" algn="l"/>
                <a:tab pos="1357313" algn="l"/>
                <a:tab pos="2038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790700" eaLnBrk="0" hangingPunct="0">
              <a:tabLst>
                <a:tab pos="681038" algn="l"/>
                <a:tab pos="1357313" algn="l"/>
                <a:tab pos="2038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790700" eaLnBrk="0" hangingPunct="0">
              <a:tabLst>
                <a:tab pos="681038" algn="l"/>
                <a:tab pos="1357313" algn="l"/>
                <a:tab pos="2038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790700" eaLnBrk="0" fontAlgn="base" hangingPunct="0">
              <a:spcBef>
                <a:spcPct val="0"/>
              </a:spcBef>
              <a:spcAft>
                <a:spcPct val="0"/>
              </a:spcAft>
              <a:tabLst>
                <a:tab pos="681038" algn="l"/>
                <a:tab pos="1357313" algn="l"/>
                <a:tab pos="2038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790700" eaLnBrk="0" fontAlgn="base" hangingPunct="0">
              <a:spcBef>
                <a:spcPct val="0"/>
              </a:spcBef>
              <a:spcAft>
                <a:spcPct val="0"/>
              </a:spcAft>
              <a:tabLst>
                <a:tab pos="681038" algn="l"/>
                <a:tab pos="1357313" algn="l"/>
                <a:tab pos="2038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790700" eaLnBrk="0" fontAlgn="base" hangingPunct="0">
              <a:spcBef>
                <a:spcPct val="0"/>
              </a:spcBef>
              <a:spcAft>
                <a:spcPct val="0"/>
              </a:spcAft>
              <a:tabLst>
                <a:tab pos="681038" algn="l"/>
                <a:tab pos="1357313" algn="l"/>
                <a:tab pos="2038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790700" eaLnBrk="0" fontAlgn="base" hangingPunct="0">
              <a:spcBef>
                <a:spcPct val="0"/>
              </a:spcBef>
              <a:spcAft>
                <a:spcPct val="0"/>
              </a:spcAft>
              <a:tabLst>
                <a:tab pos="681038" algn="l"/>
                <a:tab pos="1357313" algn="l"/>
                <a:tab pos="2038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3600"/>
              </a:lnSpc>
            </a:pPr>
            <a:r>
              <a:rPr lang="en-US" altLang="zh-CN" sz="2900" b="1">
                <a:solidFill>
                  <a:srgbClr val="002060"/>
                </a:solidFill>
                <a:latin typeface="Helvetica" panose="020B0604020202020204" pitchFamily="34" charset="0"/>
              </a:rPr>
              <a:t>Area 0</a:t>
            </a:r>
          </a:p>
        </p:txBody>
      </p:sp>
      <p:sp>
        <p:nvSpPr>
          <p:cNvPr id="31766" name="Rectangle 25">
            <a:extLst>
              <a:ext uri="{FF2B5EF4-FFF2-40B4-BE49-F238E27FC236}">
                <a16:creationId xmlns:a16="http://schemas.microsoft.com/office/drawing/2014/main" id="{CC671A9A-7647-41E2-A763-7027A0353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8300" y="2543175"/>
            <a:ext cx="133826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8275" tIns="70803" rIns="48275" bIns="70803"/>
          <a:lstStyle>
            <a:lvl1pPr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790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790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790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790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100" b="1">
                <a:latin typeface="Helvetica" panose="020B0604020202020204" pitchFamily="34" charset="0"/>
              </a:rPr>
              <a:t>Cost = 10</a:t>
            </a:r>
          </a:p>
        </p:txBody>
      </p:sp>
      <p:sp>
        <p:nvSpPr>
          <p:cNvPr id="31767" name="Rectangle 26">
            <a:extLst>
              <a:ext uri="{FF2B5EF4-FFF2-40B4-BE49-F238E27FC236}">
                <a16:creationId xmlns:a16="http://schemas.microsoft.com/office/drawing/2014/main" id="{FE3AE543-1CAD-4BC6-80F6-73B1E3ACD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609975"/>
            <a:ext cx="1187450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8275" tIns="70803" rIns="48275" bIns="70803"/>
          <a:lstStyle>
            <a:lvl1pPr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790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790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790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790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100" b="1">
                <a:latin typeface="Helvetica" panose="020B0604020202020204" pitchFamily="34" charset="0"/>
              </a:rPr>
              <a:t>Cost = 6</a:t>
            </a:r>
          </a:p>
        </p:txBody>
      </p:sp>
      <p:sp>
        <p:nvSpPr>
          <p:cNvPr id="31768" name="Rectangle 27">
            <a:extLst>
              <a:ext uri="{FF2B5EF4-FFF2-40B4-BE49-F238E27FC236}">
                <a16:creationId xmlns:a16="http://schemas.microsoft.com/office/drawing/2014/main" id="{AD7238B9-4C0F-4F29-B6D2-545D0481D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3597275"/>
            <a:ext cx="1036638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8275" tIns="70803" rIns="48275" bIns="70803"/>
          <a:lstStyle>
            <a:lvl1pPr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790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790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790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790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100" b="1">
                <a:latin typeface="Helvetica" panose="020B0604020202020204" pitchFamily="34" charset="0"/>
              </a:rPr>
              <a:t>Cost = 1785</a:t>
            </a:r>
          </a:p>
        </p:txBody>
      </p:sp>
      <p:sp>
        <p:nvSpPr>
          <p:cNvPr id="31769" name="Text Box 28">
            <a:extLst>
              <a:ext uri="{FF2B5EF4-FFF2-40B4-BE49-F238E27FC236}">
                <a16:creationId xmlns:a16="http://schemas.microsoft.com/office/drawing/2014/main" id="{4C7A93D9-97BE-45C7-B1E7-0DB7BE85A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4941888"/>
            <a:ext cx="8572500" cy="812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3025" tIns="36512" rIns="73025" bIns="36512">
            <a:spAutoFit/>
          </a:bodyPr>
          <a:lstStyle/>
          <a:p>
            <a:pPr eaLnBrk="0" hangingPunct="0">
              <a:defRPr/>
            </a:pPr>
            <a:r>
              <a:rPr lang="en-US" altLang="zh-CN" sz="2400" dirty="0">
                <a:latin typeface="Arial" charset="0"/>
              </a:rPr>
              <a:t>A collection of networks/routers having the same area ID</a:t>
            </a:r>
          </a:p>
          <a:p>
            <a:pPr eaLnBrk="0" hangingPunct="0">
              <a:defRPr/>
            </a:pPr>
            <a:r>
              <a:rPr lang="en-US" altLang="zh-CN" sz="2400" dirty="0">
                <a:latin typeface="Arial" charset="0"/>
              </a:rPr>
              <a:t>Each router within an area has the same link-state information</a:t>
            </a:r>
          </a:p>
        </p:txBody>
      </p:sp>
      <p:sp>
        <p:nvSpPr>
          <p:cNvPr id="31770" name="Rectangle 29">
            <a:extLst>
              <a:ext uri="{FF2B5EF4-FFF2-40B4-BE49-F238E27FC236}">
                <a16:creationId xmlns:a16="http://schemas.microsoft.com/office/drawing/2014/main" id="{8D981A48-7C9A-44F8-B845-552E23D24B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OSPF Terminology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4C0B6AF-9930-499D-85D7-AAE7C0BEBE3C}"/>
              </a:ext>
            </a:extLst>
          </p:cNvPr>
          <p:cNvSpPr/>
          <p:nvPr/>
        </p:nvSpPr>
        <p:spPr>
          <a:xfrm>
            <a:off x="3571875" y="4429125"/>
            <a:ext cx="2071688" cy="4619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400" dirty="0">
                <a:solidFill>
                  <a:schemeClr val="tx2"/>
                </a:solidFill>
                <a:latin typeface="Arial" charset="0"/>
              </a:rPr>
              <a:t>Area</a:t>
            </a:r>
            <a:endParaRPr lang="zh-CN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69" grpId="0" animBg="1"/>
      <p:bldP spid="3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AutoShape 2">
            <a:extLst>
              <a:ext uri="{FF2B5EF4-FFF2-40B4-BE49-F238E27FC236}">
                <a16:creationId xmlns:a16="http://schemas.microsoft.com/office/drawing/2014/main" id="{BB542EB9-93AC-4366-B88E-FD13D5237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28800"/>
            <a:ext cx="8686800" cy="4724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71" name="Line 3">
            <a:extLst>
              <a:ext uri="{FF2B5EF4-FFF2-40B4-BE49-F238E27FC236}">
                <a16:creationId xmlns:a16="http://schemas.microsoft.com/office/drawing/2014/main" id="{33C9F280-CBE7-4EE3-8B72-D99915C0F69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3516313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1FFE4160-B8C4-4E02-B8FB-C59D97113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438400"/>
            <a:ext cx="254317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8275" tIns="70803" rIns="48275" bIns="70803"/>
          <a:lstStyle>
            <a:lvl1pPr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790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790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790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790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latin typeface="Helvetica" panose="020B0604020202020204" pitchFamily="34" charset="0"/>
              </a:rPr>
              <a:t>Autonomous System</a:t>
            </a:r>
          </a:p>
        </p:txBody>
      </p:sp>
      <p:grpSp>
        <p:nvGrpSpPr>
          <p:cNvPr id="32773" name="Group 5">
            <a:extLst>
              <a:ext uri="{FF2B5EF4-FFF2-40B4-BE49-F238E27FC236}">
                <a16:creationId xmlns:a16="http://schemas.microsoft.com/office/drawing/2014/main" id="{3C9DDEE2-09CE-40E7-969F-23B5D408CA74}"/>
              </a:ext>
            </a:extLst>
          </p:cNvPr>
          <p:cNvGrpSpPr>
            <a:grpSpLocks/>
          </p:cNvGrpSpPr>
          <p:nvPr/>
        </p:nvGrpSpPr>
        <p:grpSpPr bwMode="auto">
          <a:xfrm>
            <a:off x="6586538" y="2678113"/>
            <a:ext cx="1643062" cy="685800"/>
            <a:chOff x="4272" y="1056"/>
            <a:chExt cx="1035" cy="432"/>
          </a:xfrm>
        </p:grpSpPr>
        <p:sp>
          <p:nvSpPr>
            <p:cNvPr id="32796" name="Rectangle 6">
              <a:extLst>
                <a:ext uri="{FF2B5EF4-FFF2-40B4-BE49-F238E27FC236}">
                  <a16:creationId xmlns:a16="http://schemas.microsoft.com/office/drawing/2014/main" id="{99DEF12C-29DA-408C-8692-D63575FF14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056"/>
              <a:ext cx="843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8275" tIns="70803" rIns="48275" bIns="70803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100" b="1">
                  <a:latin typeface="Helvetica" panose="020B0604020202020204" pitchFamily="34" charset="0"/>
                </a:rPr>
                <a:t>Neighbors</a:t>
              </a:r>
            </a:p>
          </p:txBody>
        </p:sp>
        <p:sp>
          <p:nvSpPr>
            <p:cNvPr id="32797" name="Line 7">
              <a:extLst>
                <a:ext uri="{FF2B5EF4-FFF2-40B4-BE49-F238E27FC236}">
                  <a16:creationId xmlns:a16="http://schemas.microsoft.com/office/drawing/2014/main" id="{7E4D2C29-D44F-4E9A-B6F2-FF3A66F716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2" y="1248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2798" name="Line 8">
              <a:extLst>
                <a:ext uri="{FF2B5EF4-FFF2-40B4-BE49-F238E27FC236}">
                  <a16:creationId xmlns:a16="http://schemas.microsoft.com/office/drawing/2014/main" id="{ABA22988-6C11-491A-B0B9-1EE7B1D6C0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60" y="129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78217" name="Freeform 9">
            <a:extLst>
              <a:ext uri="{FF2B5EF4-FFF2-40B4-BE49-F238E27FC236}">
                <a16:creationId xmlns:a16="http://schemas.microsoft.com/office/drawing/2014/main" id="{25EC9E0F-8885-4030-950C-093F49B24070}"/>
              </a:ext>
            </a:extLst>
          </p:cNvPr>
          <p:cNvSpPr>
            <a:spLocks/>
          </p:cNvSpPr>
          <p:nvPr/>
        </p:nvSpPr>
        <p:spPr bwMode="auto">
          <a:xfrm rot="-2735422">
            <a:off x="962819" y="4839494"/>
            <a:ext cx="2209800" cy="1730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8" y="0"/>
              </a:cxn>
              <a:cxn ang="0">
                <a:pos x="912" y="96"/>
              </a:cxn>
              <a:cxn ang="0">
                <a:pos x="2016" y="96"/>
              </a:cxn>
            </a:cxnLst>
            <a:rect l="0" t="0" r="r" b="b"/>
            <a:pathLst>
              <a:path w="2017" h="97">
                <a:moveTo>
                  <a:pt x="0" y="0"/>
                </a:moveTo>
                <a:lnTo>
                  <a:pt x="1008" y="0"/>
                </a:lnTo>
                <a:lnTo>
                  <a:pt x="912" y="96"/>
                </a:lnTo>
                <a:lnTo>
                  <a:pt x="2016" y="96"/>
                </a:lnTo>
              </a:path>
            </a:pathLst>
          </a:custGeom>
          <a:noFill/>
          <a:ln w="571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dist="28398" dir="1593903" algn="ctr" rotWithShape="0">
              <a:schemeClr val="tx1"/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78218" name="Line 10">
            <a:extLst>
              <a:ext uri="{FF2B5EF4-FFF2-40B4-BE49-F238E27FC236}">
                <a16:creationId xmlns:a16="http://schemas.microsoft.com/office/drawing/2014/main" id="{FFB619E9-F73B-471B-BA76-0D8E898C8B0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744913"/>
            <a:ext cx="8382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78219" name="Line 11">
            <a:extLst>
              <a:ext uri="{FF2B5EF4-FFF2-40B4-BE49-F238E27FC236}">
                <a16:creationId xmlns:a16="http://schemas.microsoft.com/office/drawing/2014/main" id="{0D43A748-F0C5-4FD9-8E46-616C1B70741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3440113"/>
            <a:ext cx="6096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78220" name="Line 12">
            <a:extLst>
              <a:ext uri="{FF2B5EF4-FFF2-40B4-BE49-F238E27FC236}">
                <a16:creationId xmlns:a16="http://schemas.microsoft.com/office/drawing/2014/main" id="{6003C68A-42E5-49D1-8D3A-145CEF1728E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2982913"/>
            <a:ext cx="1371600" cy="13716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68392" dir="1308085" algn="ctr" rotWithShape="0">
              <a:schemeClr val="tx1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78221" name="Line 13">
            <a:extLst>
              <a:ext uri="{FF2B5EF4-FFF2-40B4-BE49-F238E27FC236}">
                <a16:creationId xmlns:a16="http://schemas.microsoft.com/office/drawing/2014/main" id="{00286958-8395-4CB6-AFEF-0BD7F1B224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1800" y="3211513"/>
            <a:ext cx="1371600" cy="13716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28398" dir="3806097" algn="ctr" rotWithShape="0">
              <a:schemeClr val="tx1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78222" name="Line 14">
            <a:extLst>
              <a:ext uri="{FF2B5EF4-FFF2-40B4-BE49-F238E27FC236}">
                <a16:creationId xmlns:a16="http://schemas.microsoft.com/office/drawing/2014/main" id="{056DB6F1-7BE7-48E1-9A1F-299587B12FA0}"/>
              </a:ext>
            </a:extLst>
          </p:cNvPr>
          <p:cNvSpPr>
            <a:spLocks noChangeShapeType="1"/>
          </p:cNvSpPr>
          <p:nvPr/>
        </p:nvSpPr>
        <p:spPr bwMode="auto">
          <a:xfrm>
            <a:off x="2752725" y="4433888"/>
            <a:ext cx="3475038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28398" dir="3806097" algn="ctr" rotWithShape="0">
              <a:schemeClr val="tx1"/>
            </a:outerShdw>
          </a:effectLst>
        </p:spPr>
        <p:txBody>
          <a:bodyPr wrap="none" lIns="48275" tIns="70803" rIns="48275" bIns="70803"/>
          <a:lstStyle/>
          <a:p>
            <a:pPr>
              <a:defRPr/>
            </a:pPr>
            <a:endParaRPr lang="zh-CN" altLang="en-US"/>
          </a:p>
        </p:txBody>
      </p:sp>
      <p:pic>
        <p:nvPicPr>
          <p:cNvPr id="32780" name="Picture 15">
            <a:extLst>
              <a:ext uri="{FF2B5EF4-FFF2-40B4-BE49-F238E27FC236}">
                <a16:creationId xmlns:a16="http://schemas.microsoft.com/office/drawing/2014/main" id="{FD15AD3D-8873-4CAA-9AF0-8F37288026AD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0" y="4129088"/>
            <a:ext cx="102235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81" name="Picture 16">
            <a:extLst>
              <a:ext uri="{FF2B5EF4-FFF2-40B4-BE49-F238E27FC236}">
                <a16:creationId xmlns:a16="http://schemas.microsoft.com/office/drawing/2014/main" id="{532B21F8-4108-470C-8EEB-6AFB5A253340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363" y="4084638"/>
            <a:ext cx="10223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82" name="Picture 17">
            <a:extLst>
              <a:ext uri="{FF2B5EF4-FFF2-40B4-BE49-F238E27FC236}">
                <a16:creationId xmlns:a16="http://schemas.microsoft.com/office/drawing/2014/main" id="{EF73B607-24CE-4FB6-A44C-28FEE3D5B6B7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0" y="2830513"/>
            <a:ext cx="10223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83" name="Picture 18">
            <a:extLst>
              <a:ext uri="{FF2B5EF4-FFF2-40B4-BE49-F238E27FC236}">
                <a16:creationId xmlns:a16="http://schemas.microsoft.com/office/drawing/2014/main" id="{982580FE-9095-46AD-B38C-7C40DAC63191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25" y="4075113"/>
            <a:ext cx="89535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84" name="Picture 19">
            <a:extLst>
              <a:ext uri="{FF2B5EF4-FFF2-40B4-BE49-F238E27FC236}">
                <a16:creationId xmlns:a16="http://schemas.microsoft.com/office/drawing/2014/main" id="{F374AE26-B8B9-4C14-97A1-8661A3F5D0B1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184775"/>
            <a:ext cx="10223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85" name="Picture 20">
            <a:extLst>
              <a:ext uri="{FF2B5EF4-FFF2-40B4-BE49-F238E27FC236}">
                <a16:creationId xmlns:a16="http://schemas.microsoft.com/office/drawing/2014/main" id="{C4C0A0CF-8AEA-4364-9DBE-97473CCEA53D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463" y="3003550"/>
            <a:ext cx="1023937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86" name="Picture 21">
            <a:extLst>
              <a:ext uri="{FF2B5EF4-FFF2-40B4-BE49-F238E27FC236}">
                <a16:creationId xmlns:a16="http://schemas.microsoft.com/office/drawing/2014/main" id="{22F38A35-80A0-4222-B4A6-161B9B92550B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440113"/>
            <a:ext cx="1023938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87" name="Line 22">
            <a:extLst>
              <a:ext uri="{FF2B5EF4-FFF2-40B4-BE49-F238E27FC236}">
                <a16:creationId xmlns:a16="http://schemas.microsoft.com/office/drawing/2014/main" id="{CC07EA2B-ACFF-47B4-9394-91BAD78CBDA3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3376613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788" name="Rectangle 23">
            <a:extLst>
              <a:ext uri="{FF2B5EF4-FFF2-40B4-BE49-F238E27FC236}">
                <a16:creationId xmlns:a16="http://schemas.microsoft.com/office/drawing/2014/main" id="{0D5390CC-858E-49BE-9D75-384068EE6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3100388"/>
            <a:ext cx="646112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8275" tIns="70803" rIns="48275" bIns="70803"/>
          <a:lstStyle>
            <a:lvl1pPr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790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790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790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790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latin typeface="Helvetica" panose="020B0604020202020204" pitchFamily="34" charset="0"/>
              </a:rPr>
              <a:t>Link</a:t>
            </a:r>
          </a:p>
        </p:txBody>
      </p:sp>
      <p:sp>
        <p:nvSpPr>
          <p:cNvPr id="32789" name="Rectangle 24">
            <a:extLst>
              <a:ext uri="{FF2B5EF4-FFF2-40B4-BE49-F238E27FC236}">
                <a16:creationId xmlns:a16="http://schemas.microsoft.com/office/drawing/2014/main" id="{FB789287-0992-45FB-B3CF-A046CEC9B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0" y="3454400"/>
            <a:ext cx="1565275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8275" tIns="70803" rIns="48275" bIns="70803"/>
          <a:lstStyle>
            <a:lvl1pPr defTabSz="1790700" eaLnBrk="0" hangingPunct="0">
              <a:tabLst>
                <a:tab pos="681038" algn="l"/>
                <a:tab pos="1357313" algn="l"/>
                <a:tab pos="2038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790700" eaLnBrk="0" hangingPunct="0">
              <a:tabLst>
                <a:tab pos="681038" algn="l"/>
                <a:tab pos="1357313" algn="l"/>
                <a:tab pos="2038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790700" eaLnBrk="0" hangingPunct="0">
              <a:tabLst>
                <a:tab pos="681038" algn="l"/>
                <a:tab pos="1357313" algn="l"/>
                <a:tab pos="2038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790700" eaLnBrk="0" hangingPunct="0">
              <a:tabLst>
                <a:tab pos="681038" algn="l"/>
                <a:tab pos="1357313" algn="l"/>
                <a:tab pos="2038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790700" eaLnBrk="0" hangingPunct="0">
              <a:tabLst>
                <a:tab pos="681038" algn="l"/>
                <a:tab pos="1357313" algn="l"/>
                <a:tab pos="2038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790700" eaLnBrk="0" fontAlgn="base" hangingPunct="0">
              <a:spcBef>
                <a:spcPct val="0"/>
              </a:spcBef>
              <a:spcAft>
                <a:spcPct val="0"/>
              </a:spcAft>
              <a:tabLst>
                <a:tab pos="681038" algn="l"/>
                <a:tab pos="1357313" algn="l"/>
                <a:tab pos="2038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790700" eaLnBrk="0" fontAlgn="base" hangingPunct="0">
              <a:spcBef>
                <a:spcPct val="0"/>
              </a:spcBef>
              <a:spcAft>
                <a:spcPct val="0"/>
              </a:spcAft>
              <a:tabLst>
                <a:tab pos="681038" algn="l"/>
                <a:tab pos="1357313" algn="l"/>
                <a:tab pos="2038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790700" eaLnBrk="0" fontAlgn="base" hangingPunct="0">
              <a:spcBef>
                <a:spcPct val="0"/>
              </a:spcBef>
              <a:spcAft>
                <a:spcPct val="0"/>
              </a:spcAft>
              <a:tabLst>
                <a:tab pos="681038" algn="l"/>
                <a:tab pos="1357313" algn="l"/>
                <a:tab pos="2038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790700" eaLnBrk="0" fontAlgn="base" hangingPunct="0">
              <a:spcBef>
                <a:spcPct val="0"/>
              </a:spcBef>
              <a:spcAft>
                <a:spcPct val="0"/>
              </a:spcAft>
              <a:tabLst>
                <a:tab pos="681038" algn="l"/>
                <a:tab pos="1357313" algn="l"/>
                <a:tab pos="2038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3600"/>
              </a:lnSpc>
            </a:pPr>
            <a:r>
              <a:rPr lang="en-US" altLang="zh-CN" sz="2900" b="1">
                <a:solidFill>
                  <a:srgbClr val="002060"/>
                </a:solidFill>
                <a:latin typeface="Helvetica" panose="020B0604020202020204" pitchFamily="34" charset="0"/>
              </a:rPr>
              <a:t>Area 1</a:t>
            </a:r>
          </a:p>
        </p:txBody>
      </p:sp>
      <p:sp>
        <p:nvSpPr>
          <p:cNvPr id="32790" name="Freeform 25">
            <a:extLst>
              <a:ext uri="{FF2B5EF4-FFF2-40B4-BE49-F238E27FC236}">
                <a16:creationId xmlns:a16="http://schemas.microsoft.com/office/drawing/2014/main" id="{E82E991E-72CD-4BBA-8D8C-C267794A023D}"/>
              </a:ext>
            </a:extLst>
          </p:cNvPr>
          <p:cNvSpPr>
            <a:spLocks/>
          </p:cNvSpPr>
          <p:nvPr/>
        </p:nvSpPr>
        <p:spPr bwMode="auto">
          <a:xfrm>
            <a:off x="1143000" y="3198813"/>
            <a:ext cx="3479800" cy="2374900"/>
          </a:xfrm>
          <a:custGeom>
            <a:avLst/>
            <a:gdLst>
              <a:gd name="T0" fmla="*/ 2147483647 w 2192"/>
              <a:gd name="T1" fmla="*/ 2147483647 h 1496"/>
              <a:gd name="T2" fmla="*/ 0 w 2192"/>
              <a:gd name="T3" fmla="*/ 2147483647 h 1496"/>
              <a:gd name="T4" fmla="*/ 2147483647 w 2192"/>
              <a:gd name="T5" fmla="*/ 0 h 1496"/>
              <a:gd name="T6" fmla="*/ 2147483647 w 2192"/>
              <a:gd name="T7" fmla="*/ 0 h 1496"/>
              <a:gd name="T8" fmla="*/ 2147483647 w 2192"/>
              <a:gd name="T9" fmla="*/ 2147483647 h 14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2"/>
              <a:gd name="T16" fmla="*/ 0 h 1496"/>
              <a:gd name="T17" fmla="*/ 2192 w 2192"/>
              <a:gd name="T18" fmla="*/ 1496 h 14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2" h="1496">
                <a:moveTo>
                  <a:pt x="696" y="1496"/>
                </a:moveTo>
                <a:lnTo>
                  <a:pt x="0" y="1496"/>
                </a:lnTo>
                <a:lnTo>
                  <a:pt x="1494" y="0"/>
                </a:lnTo>
                <a:lnTo>
                  <a:pt x="2192" y="0"/>
                </a:lnTo>
                <a:lnTo>
                  <a:pt x="696" y="1496"/>
                </a:lnTo>
                <a:close/>
              </a:path>
            </a:pathLst>
          </a:custGeom>
          <a:noFill/>
          <a:ln w="38100">
            <a:solidFill>
              <a:srgbClr val="916EC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791" name="Rectangle 26">
            <a:extLst>
              <a:ext uri="{FF2B5EF4-FFF2-40B4-BE49-F238E27FC236}">
                <a16:creationId xmlns:a16="http://schemas.microsoft.com/office/drawing/2014/main" id="{77C0B3CF-D340-4107-AE65-8BA54841D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6138" y="3830638"/>
            <a:ext cx="1566862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8275" tIns="70803" rIns="48275" bIns="70803"/>
          <a:lstStyle>
            <a:lvl1pPr defTabSz="1790700" eaLnBrk="0" hangingPunct="0">
              <a:tabLst>
                <a:tab pos="681038" algn="l"/>
                <a:tab pos="1357313" algn="l"/>
                <a:tab pos="2038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790700" eaLnBrk="0" hangingPunct="0">
              <a:tabLst>
                <a:tab pos="681038" algn="l"/>
                <a:tab pos="1357313" algn="l"/>
                <a:tab pos="2038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790700" eaLnBrk="0" hangingPunct="0">
              <a:tabLst>
                <a:tab pos="681038" algn="l"/>
                <a:tab pos="1357313" algn="l"/>
                <a:tab pos="2038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790700" eaLnBrk="0" hangingPunct="0">
              <a:tabLst>
                <a:tab pos="681038" algn="l"/>
                <a:tab pos="1357313" algn="l"/>
                <a:tab pos="2038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790700" eaLnBrk="0" hangingPunct="0">
              <a:tabLst>
                <a:tab pos="681038" algn="l"/>
                <a:tab pos="1357313" algn="l"/>
                <a:tab pos="2038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790700" eaLnBrk="0" fontAlgn="base" hangingPunct="0">
              <a:spcBef>
                <a:spcPct val="0"/>
              </a:spcBef>
              <a:spcAft>
                <a:spcPct val="0"/>
              </a:spcAft>
              <a:tabLst>
                <a:tab pos="681038" algn="l"/>
                <a:tab pos="1357313" algn="l"/>
                <a:tab pos="2038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790700" eaLnBrk="0" fontAlgn="base" hangingPunct="0">
              <a:spcBef>
                <a:spcPct val="0"/>
              </a:spcBef>
              <a:spcAft>
                <a:spcPct val="0"/>
              </a:spcAft>
              <a:tabLst>
                <a:tab pos="681038" algn="l"/>
                <a:tab pos="1357313" algn="l"/>
                <a:tab pos="2038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790700" eaLnBrk="0" fontAlgn="base" hangingPunct="0">
              <a:spcBef>
                <a:spcPct val="0"/>
              </a:spcBef>
              <a:spcAft>
                <a:spcPct val="0"/>
              </a:spcAft>
              <a:tabLst>
                <a:tab pos="681038" algn="l"/>
                <a:tab pos="1357313" algn="l"/>
                <a:tab pos="2038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790700" eaLnBrk="0" fontAlgn="base" hangingPunct="0">
              <a:spcBef>
                <a:spcPct val="0"/>
              </a:spcBef>
              <a:spcAft>
                <a:spcPct val="0"/>
              </a:spcAft>
              <a:tabLst>
                <a:tab pos="681038" algn="l"/>
                <a:tab pos="1357313" algn="l"/>
                <a:tab pos="2038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3600"/>
              </a:lnSpc>
            </a:pPr>
            <a:r>
              <a:rPr lang="en-US" altLang="zh-CN" sz="2900" b="1">
                <a:solidFill>
                  <a:srgbClr val="002060"/>
                </a:solidFill>
                <a:latin typeface="Helvetica" panose="020B0604020202020204" pitchFamily="34" charset="0"/>
              </a:rPr>
              <a:t>Area 0</a:t>
            </a:r>
          </a:p>
        </p:txBody>
      </p:sp>
      <p:sp>
        <p:nvSpPr>
          <p:cNvPr id="32792" name="Rectangle 27">
            <a:extLst>
              <a:ext uri="{FF2B5EF4-FFF2-40B4-BE49-F238E27FC236}">
                <a16:creationId xmlns:a16="http://schemas.microsoft.com/office/drawing/2014/main" id="{85A20A3D-A970-4E7E-AB6A-05E6334D1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4646613"/>
            <a:ext cx="1036638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8275" tIns="70803" rIns="48275" bIns="70803"/>
          <a:lstStyle>
            <a:lvl1pPr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790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790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790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790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100" b="1">
                <a:latin typeface="Helvetica" panose="020B0604020202020204" pitchFamily="34" charset="0"/>
              </a:rPr>
              <a:t>Cost = 1785</a:t>
            </a:r>
          </a:p>
        </p:txBody>
      </p:sp>
      <p:sp>
        <p:nvSpPr>
          <p:cNvPr id="32793" name="Rectangle 28">
            <a:extLst>
              <a:ext uri="{FF2B5EF4-FFF2-40B4-BE49-F238E27FC236}">
                <a16:creationId xmlns:a16="http://schemas.microsoft.com/office/drawing/2014/main" id="{EEA82FEF-68C6-466A-9F34-473EF6A38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8300" y="3592513"/>
            <a:ext cx="133826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8275" tIns="70803" rIns="48275" bIns="70803"/>
          <a:lstStyle>
            <a:lvl1pPr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790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790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790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790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100" b="1">
                <a:latin typeface="Helvetica" panose="020B0604020202020204" pitchFamily="34" charset="0"/>
              </a:rPr>
              <a:t>Cost = 10</a:t>
            </a:r>
          </a:p>
        </p:txBody>
      </p:sp>
      <p:sp>
        <p:nvSpPr>
          <p:cNvPr id="32794" name="Rectangle 29">
            <a:extLst>
              <a:ext uri="{FF2B5EF4-FFF2-40B4-BE49-F238E27FC236}">
                <a16:creationId xmlns:a16="http://schemas.microsoft.com/office/drawing/2014/main" id="{120714AA-05C7-4DB2-AF8D-FD387563A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659313"/>
            <a:ext cx="1187450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8275" tIns="70803" rIns="48275" bIns="70803"/>
          <a:lstStyle>
            <a:lvl1pPr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790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790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790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790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100" b="1">
                <a:latin typeface="Helvetica" panose="020B0604020202020204" pitchFamily="34" charset="0"/>
              </a:rPr>
              <a:t>Cost = 6</a:t>
            </a:r>
          </a:p>
        </p:txBody>
      </p:sp>
      <p:sp>
        <p:nvSpPr>
          <p:cNvPr id="32795" name="Rectangle 30">
            <a:extLst>
              <a:ext uri="{FF2B5EF4-FFF2-40B4-BE49-F238E27FC236}">
                <a16:creationId xmlns:a16="http://schemas.microsoft.com/office/drawing/2014/main" id="{7437ABFC-95B5-4B2F-BD50-ABC7BBBD0B2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71550" y="333375"/>
            <a:ext cx="7793038" cy="1143000"/>
          </a:xfrm>
        </p:spPr>
        <p:txBody>
          <a:bodyPr/>
          <a:lstStyle/>
          <a:p>
            <a:pPr eaLnBrk="1" hangingPunct="1"/>
            <a:r>
              <a:rPr lang="en-US" altLang="zh-CN"/>
              <a:t>OSPF Terminology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AutoShape 2">
            <a:extLst>
              <a:ext uri="{FF2B5EF4-FFF2-40B4-BE49-F238E27FC236}">
                <a16:creationId xmlns:a16="http://schemas.microsoft.com/office/drawing/2014/main" id="{8385DDB4-4A2B-4D5C-89FC-8164706F5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28813"/>
            <a:ext cx="8686800" cy="363378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362E1221-B6B1-49AA-BD14-22B65F872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962150"/>
            <a:ext cx="254317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8275" tIns="70803" rIns="48275" bIns="70803"/>
          <a:lstStyle>
            <a:lvl1pPr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790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790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790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790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Helvetica" panose="020B0604020202020204" pitchFamily="34" charset="0"/>
              </a:rPr>
              <a:t>Autonomous System</a:t>
            </a:r>
          </a:p>
        </p:txBody>
      </p:sp>
      <p:sp>
        <p:nvSpPr>
          <p:cNvPr id="33796" name="Line 4">
            <a:extLst>
              <a:ext uri="{FF2B5EF4-FFF2-40B4-BE49-F238E27FC236}">
                <a16:creationId xmlns:a16="http://schemas.microsoft.com/office/drawing/2014/main" id="{F8873BF9-5733-4DBA-9A2B-39ED504D41A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2760663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797" name="Line 5">
            <a:extLst>
              <a:ext uri="{FF2B5EF4-FFF2-40B4-BE49-F238E27FC236}">
                <a16:creationId xmlns:a16="http://schemas.microsoft.com/office/drawing/2014/main" id="{CED6D188-11FA-4773-A3A1-D2A2A5BF1C54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6738" y="3751263"/>
            <a:ext cx="1587" cy="10747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0262" name="AutoShape 6">
            <a:extLst>
              <a:ext uri="{FF2B5EF4-FFF2-40B4-BE49-F238E27FC236}">
                <a16:creationId xmlns:a16="http://schemas.microsoft.com/office/drawing/2014/main" id="{519368B4-E692-45E7-97DD-6D2F23861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5025" y="4838700"/>
            <a:ext cx="1857375" cy="857250"/>
          </a:xfrm>
          <a:prstGeom prst="roundRect">
            <a:avLst>
              <a:gd name="adj" fmla="val 12495"/>
            </a:avLst>
          </a:prstGeom>
          <a:solidFill>
            <a:srgbClr val="C8FEC8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68735" tIns="100811" rIns="68735" bIns="100811"/>
          <a:lstStyle/>
          <a:p>
            <a:pPr>
              <a:defRPr/>
            </a:pPr>
            <a:endParaRPr lang="zh-CN" altLang="en-US"/>
          </a:p>
        </p:txBody>
      </p:sp>
      <p:sp>
        <p:nvSpPr>
          <p:cNvPr id="33799" name="Rectangle 7">
            <a:extLst>
              <a:ext uri="{FF2B5EF4-FFF2-40B4-BE49-F238E27FC236}">
                <a16:creationId xmlns:a16="http://schemas.microsoft.com/office/drawing/2014/main" id="{9260D905-E5E4-4B19-A7AC-F89421C5E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797425"/>
            <a:ext cx="1935163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735" tIns="100811" rIns="68735" bIns="100811"/>
          <a:lstStyle>
            <a:lvl1pPr defTabSz="1028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028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028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028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028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b="1">
                <a:latin typeface="Helvetica" panose="020B0604020202020204" pitchFamily="34" charset="0"/>
              </a:rPr>
              <a:t>Neighborship </a:t>
            </a:r>
          </a:p>
          <a:p>
            <a:pPr algn="ctr"/>
            <a:r>
              <a:rPr lang="en-US" altLang="zh-CN" b="1">
                <a:latin typeface="Helvetica" panose="020B0604020202020204" pitchFamily="34" charset="0"/>
              </a:rPr>
              <a:t>Database</a:t>
            </a:r>
          </a:p>
          <a:p>
            <a:pPr algn="ctr"/>
            <a:r>
              <a:rPr lang="en-US" altLang="zh-CN" b="1">
                <a:latin typeface="Helvetica" panose="020B0604020202020204" pitchFamily="34" charset="0"/>
              </a:rPr>
              <a:t>Lists Neighbors</a:t>
            </a:r>
            <a:endParaRPr lang="en-US" altLang="zh-CN" b="1" i="1">
              <a:latin typeface="Helvetica" panose="020B0604020202020204" pitchFamily="34" charset="0"/>
            </a:endParaRPr>
          </a:p>
        </p:txBody>
      </p:sp>
      <p:grpSp>
        <p:nvGrpSpPr>
          <p:cNvPr id="33800" name="Group 8">
            <a:extLst>
              <a:ext uri="{FF2B5EF4-FFF2-40B4-BE49-F238E27FC236}">
                <a16:creationId xmlns:a16="http://schemas.microsoft.com/office/drawing/2014/main" id="{099CB65D-0069-41EC-AAF2-0022B1D89E80}"/>
              </a:ext>
            </a:extLst>
          </p:cNvPr>
          <p:cNvGrpSpPr>
            <a:grpSpLocks/>
          </p:cNvGrpSpPr>
          <p:nvPr/>
        </p:nvGrpSpPr>
        <p:grpSpPr bwMode="auto">
          <a:xfrm>
            <a:off x="6586538" y="1922463"/>
            <a:ext cx="1643062" cy="685800"/>
            <a:chOff x="4272" y="1056"/>
            <a:chExt cx="1035" cy="432"/>
          </a:xfrm>
        </p:grpSpPr>
        <p:sp>
          <p:nvSpPr>
            <p:cNvPr id="33824" name="Rectangle 9">
              <a:extLst>
                <a:ext uri="{FF2B5EF4-FFF2-40B4-BE49-F238E27FC236}">
                  <a16:creationId xmlns:a16="http://schemas.microsoft.com/office/drawing/2014/main" id="{68D6A583-9790-4C66-AAAB-2E23820177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056"/>
              <a:ext cx="843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8275" tIns="70803" rIns="48275" bIns="70803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100" b="1">
                  <a:latin typeface="Helvetica" panose="020B0604020202020204" pitchFamily="34" charset="0"/>
                </a:rPr>
                <a:t>Neighbors</a:t>
              </a:r>
            </a:p>
          </p:txBody>
        </p:sp>
        <p:sp>
          <p:nvSpPr>
            <p:cNvPr id="33825" name="Line 10">
              <a:extLst>
                <a:ext uri="{FF2B5EF4-FFF2-40B4-BE49-F238E27FC236}">
                  <a16:creationId xmlns:a16="http://schemas.microsoft.com/office/drawing/2014/main" id="{84F653BF-1030-40BB-B08C-DFEEF61E1C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2" y="1248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3826" name="Line 11">
              <a:extLst>
                <a:ext uri="{FF2B5EF4-FFF2-40B4-BE49-F238E27FC236}">
                  <a16:creationId xmlns:a16="http://schemas.microsoft.com/office/drawing/2014/main" id="{D0C7F194-9943-4F41-89F1-B792364DA3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60" y="129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80268" name="Freeform 12">
            <a:extLst>
              <a:ext uri="{FF2B5EF4-FFF2-40B4-BE49-F238E27FC236}">
                <a16:creationId xmlns:a16="http://schemas.microsoft.com/office/drawing/2014/main" id="{0F28FB8C-9228-427E-AEFD-7D6C80F710B3}"/>
              </a:ext>
            </a:extLst>
          </p:cNvPr>
          <p:cNvSpPr>
            <a:spLocks/>
          </p:cNvSpPr>
          <p:nvPr/>
        </p:nvSpPr>
        <p:spPr bwMode="auto">
          <a:xfrm rot="-2735422">
            <a:off x="962819" y="4083844"/>
            <a:ext cx="2209800" cy="1730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8" y="0"/>
              </a:cxn>
              <a:cxn ang="0">
                <a:pos x="912" y="96"/>
              </a:cxn>
              <a:cxn ang="0">
                <a:pos x="2016" y="96"/>
              </a:cxn>
            </a:cxnLst>
            <a:rect l="0" t="0" r="r" b="b"/>
            <a:pathLst>
              <a:path w="2017" h="97">
                <a:moveTo>
                  <a:pt x="0" y="0"/>
                </a:moveTo>
                <a:lnTo>
                  <a:pt x="1008" y="0"/>
                </a:lnTo>
                <a:lnTo>
                  <a:pt x="912" y="96"/>
                </a:lnTo>
                <a:lnTo>
                  <a:pt x="2016" y="96"/>
                </a:lnTo>
              </a:path>
            </a:pathLst>
          </a:custGeom>
          <a:noFill/>
          <a:ln w="571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dist="28398" dir="1593903" algn="ctr" rotWithShape="0">
              <a:schemeClr val="tx1"/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80269" name="Line 13">
            <a:extLst>
              <a:ext uri="{FF2B5EF4-FFF2-40B4-BE49-F238E27FC236}">
                <a16:creationId xmlns:a16="http://schemas.microsoft.com/office/drawing/2014/main" id="{0EC3FFF4-1EDD-4FE3-98C4-569BE1557B5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989263"/>
            <a:ext cx="8382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80270" name="Line 14">
            <a:extLst>
              <a:ext uri="{FF2B5EF4-FFF2-40B4-BE49-F238E27FC236}">
                <a16:creationId xmlns:a16="http://schemas.microsoft.com/office/drawing/2014/main" id="{A2CF1B3A-0FE0-4A37-9A77-C6F2DB0E0AF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2684463"/>
            <a:ext cx="6096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80271" name="Line 15">
            <a:extLst>
              <a:ext uri="{FF2B5EF4-FFF2-40B4-BE49-F238E27FC236}">
                <a16:creationId xmlns:a16="http://schemas.microsoft.com/office/drawing/2014/main" id="{8CDAAD65-4EDF-419F-9FC2-C74A903562C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2227263"/>
            <a:ext cx="1371600" cy="13716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68392" dir="1308085" algn="ctr" rotWithShape="0">
              <a:schemeClr val="tx1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80272" name="Line 16">
            <a:extLst>
              <a:ext uri="{FF2B5EF4-FFF2-40B4-BE49-F238E27FC236}">
                <a16:creationId xmlns:a16="http://schemas.microsoft.com/office/drawing/2014/main" id="{F7E85E05-682A-48AA-AF1E-620979AB20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1800" y="2455863"/>
            <a:ext cx="1371600" cy="13716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28398" dir="3806097" algn="ctr" rotWithShape="0">
              <a:schemeClr val="tx1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80273" name="Line 17">
            <a:extLst>
              <a:ext uri="{FF2B5EF4-FFF2-40B4-BE49-F238E27FC236}">
                <a16:creationId xmlns:a16="http://schemas.microsoft.com/office/drawing/2014/main" id="{F8F01345-6DD1-4B20-9A39-7A13D38ECDB1}"/>
              </a:ext>
            </a:extLst>
          </p:cNvPr>
          <p:cNvSpPr>
            <a:spLocks noChangeShapeType="1"/>
          </p:cNvSpPr>
          <p:nvPr/>
        </p:nvSpPr>
        <p:spPr bwMode="auto">
          <a:xfrm>
            <a:off x="2752725" y="3678238"/>
            <a:ext cx="3475038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28398" dir="3806097" algn="ctr" rotWithShape="0">
              <a:schemeClr val="tx1"/>
            </a:outerShdw>
          </a:effectLst>
        </p:spPr>
        <p:txBody>
          <a:bodyPr wrap="none" lIns="48275" tIns="70803" rIns="48275" bIns="70803"/>
          <a:lstStyle/>
          <a:p>
            <a:pPr>
              <a:defRPr/>
            </a:pPr>
            <a:endParaRPr lang="zh-CN" altLang="en-US"/>
          </a:p>
        </p:txBody>
      </p:sp>
      <p:pic>
        <p:nvPicPr>
          <p:cNvPr id="33807" name="Picture 18">
            <a:extLst>
              <a:ext uri="{FF2B5EF4-FFF2-40B4-BE49-F238E27FC236}">
                <a16:creationId xmlns:a16="http://schemas.microsoft.com/office/drawing/2014/main" id="{F9F64F62-8625-409F-BC44-9858E85011B0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0" y="3373438"/>
            <a:ext cx="102235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8" name="Picture 19">
            <a:extLst>
              <a:ext uri="{FF2B5EF4-FFF2-40B4-BE49-F238E27FC236}">
                <a16:creationId xmlns:a16="http://schemas.microsoft.com/office/drawing/2014/main" id="{1B54186B-D67A-42DF-B936-A6954BE41A25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363" y="3328988"/>
            <a:ext cx="10223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9" name="Picture 20">
            <a:extLst>
              <a:ext uri="{FF2B5EF4-FFF2-40B4-BE49-F238E27FC236}">
                <a16:creationId xmlns:a16="http://schemas.microsoft.com/office/drawing/2014/main" id="{1E941D62-8C98-442E-AF61-1690A7D0B447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0" y="2074863"/>
            <a:ext cx="10223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10" name="Picture 21">
            <a:extLst>
              <a:ext uri="{FF2B5EF4-FFF2-40B4-BE49-F238E27FC236}">
                <a16:creationId xmlns:a16="http://schemas.microsoft.com/office/drawing/2014/main" id="{D3DF2803-5F3E-4CFA-B485-1323F4A42448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25" y="3319463"/>
            <a:ext cx="89535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11" name="Picture 22">
            <a:extLst>
              <a:ext uri="{FF2B5EF4-FFF2-40B4-BE49-F238E27FC236}">
                <a16:creationId xmlns:a16="http://schemas.microsoft.com/office/drawing/2014/main" id="{E35253EF-540F-4ECD-8B05-A9E4E487A505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429125"/>
            <a:ext cx="10223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12" name="Picture 23">
            <a:extLst>
              <a:ext uri="{FF2B5EF4-FFF2-40B4-BE49-F238E27FC236}">
                <a16:creationId xmlns:a16="http://schemas.microsoft.com/office/drawing/2014/main" id="{50312480-DC9E-43F6-8638-36C3312D35BA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463" y="2247900"/>
            <a:ext cx="1023937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13" name="Picture 24">
            <a:extLst>
              <a:ext uri="{FF2B5EF4-FFF2-40B4-BE49-F238E27FC236}">
                <a16:creationId xmlns:a16="http://schemas.microsoft.com/office/drawing/2014/main" id="{68B9CEEA-603D-415C-BFE4-9F74CEEC475B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684463"/>
            <a:ext cx="1023938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14" name="Line 25">
            <a:extLst>
              <a:ext uri="{FF2B5EF4-FFF2-40B4-BE49-F238E27FC236}">
                <a16:creationId xmlns:a16="http://schemas.microsoft.com/office/drawing/2014/main" id="{7B5E3537-9673-42AA-A77C-0E84041CCF2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2620963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815" name="Rectangle 26">
            <a:extLst>
              <a:ext uri="{FF2B5EF4-FFF2-40B4-BE49-F238E27FC236}">
                <a16:creationId xmlns:a16="http://schemas.microsoft.com/office/drawing/2014/main" id="{72B197C5-7A38-4D83-BF98-59A0A3893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2393950"/>
            <a:ext cx="719137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8275" tIns="70803" rIns="48275" bIns="70803"/>
          <a:lstStyle>
            <a:lvl1pPr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790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790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790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790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latin typeface="Helvetica" panose="020B0604020202020204" pitchFamily="34" charset="0"/>
              </a:rPr>
              <a:t>Link</a:t>
            </a:r>
          </a:p>
        </p:txBody>
      </p:sp>
      <p:sp>
        <p:nvSpPr>
          <p:cNvPr id="33816" name="Rectangle 27">
            <a:extLst>
              <a:ext uri="{FF2B5EF4-FFF2-40B4-BE49-F238E27FC236}">
                <a16:creationId xmlns:a16="http://schemas.microsoft.com/office/drawing/2014/main" id="{23F41DBA-B2CA-4796-8EE4-08B5C3903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0" y="2698750"/>
            <a:ext cx="1565275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8275" tIns="70803" rIns="48275" bIns="70803"/>
          <a:lstStyle>
            <a:lvl1pPr defTabSz="1790700" eaLnBrk="0" hangingPunct="0">
              <a:tabLst>
                <a:tab pos="681038" algn="l"/>
                <a:tab pos="1357313" algn="l"/>
                <a:tab pos="2038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790700" eaLnBrk="0" hangingPunct="0">
              <a:tabLst>
                <a:tab pos="681038" algn="l"/>
                <a:tab pos="1357313" algn="l"/>
                <a:tab pos="2038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790700" eaLnBrk="0" hangingPunct="0">
              <a:tabLst>
                <a:tab pos="681038" algn="l"/>
                <a:tab pos="1357313" algn="l"/>
                <a:tab pos="2038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790700" eaLnBrk="0" hangingPunct="0">
              <a:tabLst>
                <a:tab pos="681038" algn="l"/>
                <a:tab pos="1357313" algn="l"/>
                <a:tab pos="2038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790700" eaLnBrk="0" hangingPunct="0">
              <a:tabLst>
                <a:tab pos="681038" algn="l"/>
                <a:tab pos="1357313" algn="l"/>
                <a:tab pos="2038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790700" eaLnBrk="0" fontAlgn="base" hangingPunct="0">
              <a:spcBef>
                <a:spcPct val="0"/>
              </a:spcBef>
              <a:spcAft>
                <a:spcPct val="0"/>
              </a:spcAft>
              <a:tabLst>
                <a:tab pos="681038" algn="l"/>
                <a:tab pos="1357313" algn="l"/>
                <a:tab pos="2038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790700" eaLnBrk="0" fontAlgn="base" hangingPunct="0">
              <a:spcBef>
                <a:spcPct val="0"/>
              </a:spcBef>
              <a:spcAft>
                <a:spcPct val="0"/>
              </a:spcAft>
              <a:tabLst>
                <a:tab pos="681038" algn="l"/>
                <a:tab pos="1357313" algn="l"/>
                <a:tab pos="2038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790700" eaLnBrk="0" fontAlgn="base" hangingPunct="0">
              <a:spcBef>
                <a:spcPct val="0"/>
              </a:spcBef>
              <a:spcAft>
                <a:spcPct val="0"/>
              </a:spcAft>
              <a:tabLst>
                <a:tab pos="681038" algn="l"/>
                <a:tab pos="1357313" algn="l"/>
                <a:tab pos="2038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790700" eaLnBrk="0" fontAlgn="base" hangingPunct="0">
              <a:spcBef>
                <a:spcPct val="0"/>
              </a:spcBef>
              <a:spcAft>
                <a:spcPct val="0"/>
              </a:spcAft>
              <a:tabLst>
                <a:tab pos="681038" algn="l"/>
                <a:tab pos="1357313" algn="l"/>
                <a:tab pos="2038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3600"/>
              </a:lnSpc>
            </a:pPr>
            <a:r>
              <a:rPr lang="en-US" altLang="zh-CN" sz="2900" b="1">
                <a:solidFill>
                  <a:srgbClr val="002060"/>
                </a:solidFill>
                <a:latin typeface="Helvetica" panose="020B0604020202020204" pitchFamily="34" charset="0"/>
              </a:rPr>
              <a:t>Area 1</a:t>
            </a:r>
          </a:p>
        </p:txBody>
      </p:sp>
      <p:sp>
        <p:nvSpPr>
          <p:cNvPr id="33817" name="Freeform 28">
            <a:extLst>
              <a:ext uri="{FF2B5EF4-FFF2-40B4-BE49-F238E27FC236}">
                <a16:creationId xmlns:a16="http://schemas.microsoft.com/office/drawing/2014/main" id="{DFB5F64C-E96D-41CB-81F5-58EE26FFD6E3}"/>
              </a:ext>
            </a:extLst>
          </p:cNvPr>
          <p:cNvSpPr>
            <a:spLocks/>
          </p:cNvSpPr>
          <p:nvPr/>
        </p:nvSpPr>
        <p:spPr bwMode="auto">
          <a:xfrm>
            <a:off x="1143000" y="2443163"/>
            <a:ext cx="3479800" cy="2374900"/>
          </a:xfrm>
          <a:custGeom>
            <a:avLst/>
            <a:gdLst>
              <a:gd name="T0" fmla="*/ 2147483647 w 2192"/>
              <a:gd name="T1" fmla="*/ 2147483647 h 1496"/>
              <a:gd name="T2" fmla="*/ 0 w 2192"/>
              <a:gd name="T3" fmla="*/ 2147483647 h 1496"/>
              <a:gd name="T4" fmla="*/ 2147483647 w 2192"/>
              <a:gd name="T5" fmla="*/ 0 h 1496"/>
              <a:gd name="T6" fmla="*/ 2147483647 w 2192"/>
              <a:gd name="T7" fmla="*/ 0 h 1496"/>
              <a:gd name="T8" fmla="*/ 2147483647 w 2192"/>
              <a:gd name="T9" fmla="*/ 2147483647 h 14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2"/>
              <a:gd name="T16" fmla="*/ 0 h 1496"/>
              <a:gd name="T17" fmla="*/ 2192 w 2192"/>
              <a:gd name="T18" fmla="*/ 1496 h 14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2" h="1496">
                <a:moveTo>
                  <a:pt x="696" y="1496"/>
                </a:moveTo>
                <a:lnTo>
                  <a:pt x="0" y="1496"/>
                </a:lnTo>
                <a:lnTo>
                  <a:pt x="1494" y="0"/>
                </a:lnTo>
                <a:lnTo>
                  <a:pt x="2192" y="0"/>
                </a:lnTo>
                <a:lnTo>
                  <a:pt x="696" y="1496"/>
                </a:lnTo>
                <a:close/>
              </a:path>
            </a:pathLst>
          </a:custGeom>
          <a:noFill/>
          <a:ln w="38100">
            <a:solidFill>
              <a:srgbClr val="916EC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818" name="Rectangle 29">
            <a:extLst>
              <a:ext uri="{FF2B5EF4-FFF2-40B4-BE49-F238E27FC236}">
                <a16:creationId xmlns:a16="http://schemas.microsoft.com/office/drawing/2014/main" id="{C1AC3E31-A69E-4774-B4A4-DDC15B4D2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6138" y="3843338"/>
            <a:ext cx="1566862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8275" tIns="70803" rIns="48275" bIns="70803"/>
          <a:lstStyle>
            <a:lvl1pPr defTabSz="1790700" eaLnBrk="0" hangingPunct="0">
              <a:tabLst>
                <a:tab pos="681038" algn="l"/>
                <a:tab pos="1357313" algn="l"/>
                <a:tab pos="2038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790700" eaLnBrk="0" hangingPunct="0">
              <a:tabLst>
                <a:tab pos="681038" algn="l"/>
                <a:tab pos="1357313" algn="l"/>
                <a:tab pos="2038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790700" eaLnBrk="0" hangingPunct="0">
              <a:tabLst>
                <a:tab pos="681038" algn="l"/>
                <a:tab pos="1357313" algn="l"/>
                <a:tab pos="2038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790700" eaLnBrk="0" hangingPunct="0">
              <a:tabLst>
                <a:tab pos="681038" algn="l"/>
                <a:tab pos="1357313" algn="l"/>
                <a:tab pos="2038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790700" eaLnBrk="0" hangingPunct="0">
              <a:tabLst>
                <a:tab pos="681038" algn="l"/>
                <a:tab pos="1357313" algn="l"/>
                <a:tab pos="2038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790700" eaLnBrk="0" fontAlgn="base" hangingPunct="0">
              <a:spcBef>
                <a:spcPct val="0"/>
              </a:spcBef>
              <a:spcAft>
                <a:spcPct val="0"/>
              </a:spcAft>
              <a:tabLst>
                <a:tab pos="681038" algn="l"/>
                <a:tab pos="1357313" algn="l"/>
                <a:tab pos="2038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790700" eaLnBrk="0" fontAlgn="base" hangingPunct="0">
              <a:spcBef>
                <a:spcPct val="0"/>
              </a:spcBef>
              <a:spcAft>
                <a:spcPct val="0"/>
              </a:spcAft>
              <a:tabLst>
                <a:tab pos="681038" algn="l"/>
                <a:tab pos="1357313" algn="l"/>
                <a:tab pos="2038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790700" eaLnBrk="0" fontAlgn="base" hangingPunct="0">
              <a:spcBef>
                <a:spcPct val="0"/>
              </a:spcBef>
              <a:spcAft>
                <a:spcPct val="0"/>
              </a:spcAft>
              <a:tabLst>
                <a:tab pos="681038" algn="l"/>
                <a:tab pos="1357313" algn="l"/>
                <a:tab pos="2038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790700" eaLnBrk="0" fontAlgn="base" hangingPunct="0">
              <a:spcBef>
                <a:spcPct val="0"/>
              </a:spcBef>
              <a:spcAft>
                <a:spcPct val="0"/>
              </a:spcAft>
              <a:tabLst>
                <a:tab pos="681038" algn="l"/>
                <a:tab pos="1357313" algn="l"/>
                <a:tab pos="2038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3600"/>
              </a:lnSpc>
            </a:pPr>
            <a:r>
              <a:rPr lang="en-US" altLang="zh-CN" sz="2900" b="1">
                <a:solidFill>
                  <a:srgbClr val="002060"/>
                </a:solidFill>
                <a:latin typeface="Helvetica" panose="020B0604020202020204" pitchFamily="34" charset="0"/>
              </a:rPr>
              <a:t>Area 0</a:t>
            </a:r>
          </a:p>
        </p:txBody>
      </p:sp>
      <p:sp>
        <p:nvSpPr>
          <p:cNvPr id="33819" name="Rectangle 30">
            <a:extLst>
              <a:ext uri="{FF2B5EF4-FFF2-40B4-BE49-F238E27FC236}">
                <a16:creationId xmlns:a16="http://schemas.microsoft.com/office/drawing/2014/main" id="{20614509-1899-4CA0-BB39-B8C79D3F7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8300" y="2836863"/>
            <a:ext cx="133826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8275" tIns="70803" rIns="48275" bIns="70803"/>
          <a:lstStyle>
            <a:lvl1pPr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790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790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790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790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100" b="1">
                <a:latin typeface="Helvetica" panose="020B0604020202020204" pitchFamily="34" charset="0"/>
              </a:rPr>
              <a:t>Cost = 10</a:t>
            </a:r>
          </a:p>
        </p:txBody>
      </p:sp>
      <p:sp>
        <p:nvSpPr>
          <p:cNvPr id="33820" name="Rectangle 31">
            <a:extLst>
              <a:ext uri="{FF2B5EF4-FFF2-40B4-BE49-F238E27FC236}">
                <a16:creationId xmlns:a16="http://schemas.microsoft.com/office/drawing/2014/main" id="{A412AEC7-0EA6-4F1D-9996-67C05ED1D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903663"/>
            <a:ext cx="1187450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8275" tIns="70803" rIns="48275" bIns="70803"/>
          <a:lstStyle>
            <a:lvl1pPr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790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790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790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790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100" b="1">
                <a:latin typeface="Helvetica" panose="020B0604020202020204" pitchFamily="34" charset="0"/>
              </a:rPr>
              <a:t>Cost = 6</a:t>
            </a:r>
          </a:p>
        </p:txBody>
      </p:sp>
      <p:sp>
        <p:nvSpPr>
          <p:cNvPr id="33821" name="Rectangle 32">
            <a:extLst>
              <a:ext uri="{FF2B5EF4-FFF2-40B4-BE49-F238E27FC236}">
                <a16:creationId xmlns:a16="http://schemas.microsoft.com/office/drawing/2014/main" id="{B6B0F429-6F2B-479A-8508-624CDB77F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3890963"/>
            <a:ext cx="1036638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8275" tIns="70803" rIns="48275" bIns="70803"/>
          <a:lstStyle>
            <a:lvl1pPr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790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790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790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790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100" b="1">
                <a:latin typeface="Helvetica" panose="020B0604020202020204" pitchFamily="34" charset="0"/>
              </a:rPr>
              <a:t>Cost = 1785</a:t>
            </a:r>
          </a:p>
        </p:txBody>
      </p:sp>
      <p:sp>
        <p:nvSpPr>
          <p:cNvPr id="33822" name="Text Box 33">
            <a:extLst>
              <a:ext uri="{FF2B5EF4-FFF2-40B4-BE49-F238E27FC236}">
                <a16:creationId xmlns:a16="http://schemas.microsoft.com/office/drawing/2014/main" id="{8F05A0D7-53C0-40E3-995A-E198C0039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5759450"/>
            <a:ext cx="8643937" cy="812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3025" tIns="36512" rIns="73025" bIns="36512">
            <a:spAutoFit/>
          </a:bodyPr>
          <a:lstStyle/>
          <a:p>
            <a:pPr eaLnBrk="0" hangingPunct="0">
              <a:defRPr/>
            </a:pPr>
            <a:r>
              <a:rPr lang="en-US" altLang="zh-CN" sz="2400" dirty="0">
                <a:latin typeface="Arial" charset="0"/>
              </a:rPr>
              <a:t>A listing of all the neighbors to which a router has established a bi-directional communication.</a:t>
            </a:r>
          </a:p>
        </p:txBody>
      </p:sp>
      <p:sp>
        <p:nvSpPr>
          <p:cNvPr id="33823" name="Rectangle 34">
            <a:extLst>
              <a:ext uri="{FF2B5EF4-FFF2-40B4-BE49-F238E27FC236}">
                <a16:creationId xmlns:a16="http://schemas.microsoft.com/office/drawing/2014/main" id="{54291AA6-E0A7-4899-B370-BD0DF11D40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OSPF Terminology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AutoShape 2">
            <a:extLst>
              <a:ext uri="{FF2B5EF4-FFF2-40B4-BE49-F238E27FC236}">
                <a16:creationId xmlns:a16="http://schemas.microsoft.com/office/drawing/2014/main" id="{27259973-27BF-41FE-912A-1C23D89F7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1785938"/>
            <a:ext cx="8686800" cy="38576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DD6CE0CE-0E5B-4E8B-8DFF-36E2A668E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982788"/>
            <a:ext cx="2543175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8275" tIns="70803" rIns="48275" bIns="70803"/>
          <a:lstStyle>
            <a:lvl1pPr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790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790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790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790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Helvetica" panose="020B0604020202020204" pitchFamily="34" charset="0"/>
              </a:rPr>
              <a:t>Autonomous System</a:t>
            </a:r>
          </a:p>
        </p:txBody>
      </p:sp>
      <p:sp>
        <p:nvSpPr>
          <p:cNvPr id="34820" name="Line 4">
            <a:extLst>
              <a:ext uri="{FF2B5EF4-FFF2-40B4-BE49-F238E27FC236}">
                <a16:creationId xmlns:a16="http://schemas.microsoft.com/office/drawing/2014/main" id="{693DC467-7DE3-4C72-98B9-91B32E49AEC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2682875"/>
            <a:ext cx="1588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821" name="Freeform 5">
            <a:extLst>
              <a:ext uri="{FF2B5EF4-FFF2-40B4-BE49-F238E27FC236}">
                <a16:creationId xmlns:a16="http://schemas.microsoft.com/office/drawing/2014/main" id="{0E43A72B-0459-4062-81C5-CD75FC90395B}"/>
              </a:ext>
            </a:extLst>
          </p:cNvPr>
          <p:cNvSpPr>
            <a:spLocks/>
          </p:cNvSpPr>
          <p:nvPr/>
        </p:nvSpPr>
        <p:spPr bwMode="auto">
          <a:xfrm>
            <a:off x="3200400" y="3687763"/>
            <a:ext cx="1670050" cy="1039812"/>
          </a:xfrm>
          <a:custGeom>
            <a:avLst/>
            <a:gdLst>
              <a:gd name="T0" fmla="*/ 0 w 1052"/>
              <a:gd name="T1" fmla="*/ 0 h 511"/>
              <a:gd name="T2" fmla="*/ 0 w 1052"/>
              <a:gd name="T3" fmla="*/ 2147483647 h 511"/>
              <a:gd name="T4" fmla="*/ 2147483647 w 1052"/>
              <a:gd name="T5" fmla="*/ 2147483647 h 511"/>
              <a:gd name="T6" fmla="*/ 2147483647 w 1052"/>
              <a:gd name="T7" fmla="*/ 2147483647 h 511"/>
              <a:gd name="T8" fmla="*/ 0 60000 65536"/>
              <a:gd name="T9" fmla="*/ 0 60000 65536"/>
              <a:gd name="T10" fmla="*/ 0 60000 65536"/>
              <a:gd name="T11" fmla="*/ 0 60000 65536"/>
              <a:gd name="T12" fmla="*/ 0 w 1052"/>
              <a:gd name="T13" fmla="*/ 0 h 511"/>
              <a:gd name="T14" fmla="*/ 1052 w 1052"/>
              <a:gd name="T15" fmla="*/ 511 h 51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2" h="511">
                <a:moveTo>
                  <a:pt x="0" y="0"/>
                </a:moveTo>
                <a:lnTo>
                  <a:pt x="0" y="297"/>
                </a:lnTo>
                <a:lnTo>
                  <a:pt x="1052" y="297"/>
                </a:lnTo>
                <a:lnTo>
                  <a:pt x="1050" y="511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34822" name="Group 6">
            <a:extLst>
              <a:ext uri="{FF2B5EF4-FFF2-40B4-BE49-F238E27FC236}">
                <a16:creationId xmlns:a16="http://schemas.microsoft.com/office/drawing/2014/main" id="{8CF97C49-8219-4AE4-968F-8EE5164FAD94}"/>
              </a:ext>
            </a:extLst>
          </p:cNvPr>
          <p:cNvGrpSpPr>
            <a:grpSpLocks/>
          </p:cNvGrpSpPr>
          <p:nvPr/>
        </p:nvGrpSpPr>
        <p:grpSpPr bwMode="auto">
          <a:xfrm>
            <a:off x="4073525" y="4725988"/>
            <a:ext cx="2000250" cy="928687"/>
            <a:chOff x="2300" y="2629"/>
            <a:chExt cx="1120" cy="520"/>
          </a:xfrm>
        </p:grpSpPr>
        <p:sp>
          <p:nvSpPr>
            <p:cNvPr id="482311" name="AutoShape 7">
              <a:extLst>
                <a:ext uri="{FF2B5EF4-FFF2-40B4-BE49-F238E27FC236}">
                  <a16:creationId xmlns:a16="http://schemas.microsoft.com/office/drawing/2014/main" id="{58E4D621-DE33-4F50-81D3-C973AF27C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" y="2636"/>
              <a:ext cx="1120" cy="496"/>
            </a:xfrm>
            <a:prstGeom prst="roundRect">
              <a:avLst>
                <a:gd name="adj" fmla="val 12495"/>
              </a:avLst>
            </a:prstGeom>
            <a:solidFill>
              <a:srgbClr val="E3BE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77327" tIns="113412" rIns="77327" bIns="113412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4854" name="Rectangle 8">
              <a:extLst>
                <a:ext uri="{FF2B5EF4-FFF2-40B4-BE49-F238E27FC236}">
                  <a16:creationId xmlns:a16="http://schemas.microsoft.com/office/drawing/2014/main" id="{4D071B93-9396-49D9-BE20-F69AC8907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6" y="2629"/>
              <a:ext cx="1083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7327" tIns="113412" rIns="77327" bIns="113412"/>
            <a:lstStyle>
              <a:lvl1pPr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>
                  <a:latin typeface="Helvetica" panose="020B0604020202020204" pitchFamily="34" charset="0"/>
                </a:rPr>
                <a:t>Topology </a:t>
              </a:r>
            </a:p>
            <a:p>
              <a:pPr algn="ctr"/>
              <a:r>
                <a:rPr lang="en-US" altLang="zh-CN" b="1">
                  <a:latin typeface="Helvetica" panose="020B0604020202020204" pitchFamily="34" charset="0"/>
                </a:rPr>
                <a:t>Database</a:t>
              </a:r>
            </a:p>
            <a:p>
              <a:pPr algn="ctr"/>
              <a:r>
                <a:rPr lang="en-US" altLang="zh-CN" b="1">
                  <a:latin typeface="Helvetica" panose="020B0604020202020204" pitchFamily="34" charset="0"/>
                </a:rPr>
                <a:t>Lists All Routes</a:t>
              </a:r>
              <a:endParaRPr lang="en-US" altLang="zh-CN" b="1" i="1">
                <a:latin typeface="Helvetica" panose="020B0604020202020204" pitchFamily="34" charset="0"/>
              </a:endParaRPr>
            </a:p>
          </p:txBody>
        </p:sp>
      </p:grpSp>
      <p:sp>
        <p:nvSpPr>
          <p:cNvPr id="34823" name="Line 9">
            <a:extLst>
              <a:ext uri="{FF2B5EF4-FFF2-40B4-BE49-F238E27FC236}">
                <a16:creationId xmlns:a16="http://schemas.microsoft.com/office/drawing/2014/main" id="{299A156B-7D71-46E9-A84C-7DD214A4C896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6738" y="3673475"/>
            <a:ext cx="1587" cy="1074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2314" name="AutoShape 10">
            <a:extLst>
              <a:ext uri="{FF2B5EF4-FFF2-40B4-BE49-F238E27FC236}">
                <a16:creationId xmlns:a16="http://schemas.microsoft.com/office/drawing/2014/main" id="{BD403B77-174E-4E57-AE71-F36FB9406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5025" y="4760913"/>
            <a:ext cx="1857375" cy="857250"/>
          </a:xfrm>
          <a:prstGeom prst="roundRect">
            <a:avLst>
              <a:gd name="adj" fmla="val 12495"/>
            </a:avLst>
          </a:prstGeom>
          <a:solidFill>
            <a:srgbClr val="C8FEC8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68735" tIns="100811" rIns="68735" bIns="100811"/>
          <a:lstStyle/>
          <a:p>
            <a:pPr>
              <a:defRPr/>
            </a:pPr>
            <a:endParaRPr lang="zh-CN" altLang="en-US"/>
          </a:p>
        </p:txBody>
      </p:sp>
      <p:sp>
        <p:nvSpPr>
          <p:cNvPr id="34825" name="Rectangle 11">
            <a:extLst>
              <a:ext uri="{FF2B5EF4-FFF2-40B4-BE49-F238E27FC236}">
                <a16:creationId xmlns:a16="http://schemas.microsoft.com/office/drawing/2014/main" id="{115D1FBB-5406-40DA-B15B-97EB37ED5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719638"/>
            <a:ext cx="1935163" cy="92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735" tIns="100811" rIns="68735" bIns="100811"/>
          <a:lstStyle>
            <a:lvl1pPr defTabSz="1028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028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028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028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028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b="1">
                <a:latin typeface="Helvetica" panose="020B0604020202020204" pitchFamily="34" charset="0"/>
              </a:rPr>
              <a:t>Neighborship </a:t>
            </a:r>
          </a:p>
          <a:p>
            <a:pPr algn="ctr"/>
            <a:r>
              <a:rPr lang="en-US" altLang="zh-CN" b="1">
                <a:latin typeface="Helvetica" panose="020B0604020202020204" pitchFamily="34" charset="0"/>
              </a:rPr>
              <a:t>Database</a:t>
            </a:r>
          </a:p>
          <a:p>
            <a:pPr algn="ctr"/>
            <a:r>
              <a:rPr lang="en-US" altLang="zh-CN" b="1">
                <a:latin typeface="Helvetica" panose="020B0604020202020204" pitchFamily="34" charset="0"/>
              </a:rPr>
              <a:t>Lists Neighbors</a:t>
            </a:r>
            <a:endParaRPr lang="en-US" altLang="zh-CN" b="1" i="1">
              <a:latin typeface="Helvetica" panose="020B0604020202020204" pitchFamily="34" charset="0"/>
            </a:endParaRPr>
          </a:p>
        </p:txBody>
      </p:sp>
      <p:grpSp>
        <p:nvGrpSpPr>
          <p:cNvPr id="34826" name="Group 12">
            <a:extLst>
              <a:ext uri="{FF2B5EF4-FFF2-40B4-BE49-F238E27FC236}">
                <a16:creationId xmlns:a16="http://schemas.microsoft.com/office/drawing/2014/main" id="{BDCABDD4-7276-4209-9325-487CAE9D1AD6}"/>
              </a:ext>
            </a:extLst>
          </p:cNvPr>
          <p:cNvGrpSpPr>
            <a:grpSpLocks/>
          </p:cNvGrpSpPr>
          <p:nvPr/>
        </p:nvGrpSpPr>
        <p:grpSpPr bwMode="auto">
          <a:xfrm>
            <a:off x="6586538" y="1844675"/>
            <a:ext cx="1643062" cy="685800"/>
            <a:chOff x="4272" y="1056"/>
            <a:chExt cx="1035" cy="432"/>
          </a:xfrm>
        </p:grpSpPr>
        <p:sp>
          <p:nvSpPr>
            <p:cNvPr id="34850" name="Rectangle 13">
              <a:extLst>
                <a:ext uri="{FF2B5EF4-FFF2-40B4-BE49-F238E27FC236}">
                  <a16:creationId xmlns:a16="http://schemas.microsoft.com/office/drawing/2014/main" id="{701DA824-59A1-4132-A89D-89546458B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056"/>
              <a:ext cx="843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8275" tIns="70803" rIns="48275" bIns="70803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100" b="1">
                  <a:latin typeface="Helvetica" panose="020B0604020202020204" pitchFamily="34" charset="0"/>
                </a:rPr>
                <a:t>Neighbors</a:t>
              </a:r>
            </a:p>
          </p:txBody>
        </p:sp>
        <p:sp>
          <p:nvSpPr>
            <p:cNvPr id="34851" name="Line 14">
              <a:extLst>
                <a:ext uri="{FF2B5EF4-FFF2-40B4-BE49-F238E27FC236}">
                  <a16:creationId xmlns:a16="http://schemas.microsoft.com/office/drawing/2014/main" id="{E7733A56-A409-443C-BC9B-1A081662E5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2" y="1248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852" name="Line 15">
              <a:extLst>
                <a:ext uri="{FF2B5EF4-FFF2-40B4-BE49-F238E27FC236}">
                  <a16:creationId xmlns:a16="http://schemas.microsoft.com/office/drawing/2014/main" id="{CFD5B696-3F6E-4376-B019-0857004AD7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60" y="129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82320" name="Freeform 16">
            <a:extLst>
              <a:ext uri="{FF2B5EF4-FFF2-40B4-BE49-F238E27FC236}">
                <a16:creationId xmlns:a16="http://schemas.microsoft.com/office/drawing/2014/main" id="{F18752E9-CBFA-4DC7-9BE0-B5BC26FDB335}"/>
              </a:ext>
            </a:extLst>
          </p:cNvPr>
          <p:cNvSpPr>
            <a:spLocks/>
          </p:cNvSpPr>
          <p:nvPr/>
        </p:nvSpPr>
        <p:spPr bwMode="auto">
          <a:xfrm rot="-2735422">
            <a:off x="962819" y="4006056"/>
            <a:ext cx="2209800" cy="1730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8" y="0"/>
              </a:cxn>
              <a:cxn ang="0">
                <a:pos x="912" y="96"/>
              </a:cxn>
              <a:cxn ang="0">
                <a:pos x="2016" y="96"/>
              </a:cxn>
            </a:cxnLst>
            <a:rect l="0" t="0" r="r" b="b"/>
            <a:pathLst>
              <a:path w="2017" h="97">
                <a:moveTo>
                  <a:pt x="0" y="0"/>
                </a:moveTo>
                <a:lnTo>
                  <a:pt x="1008" y="0"/>
                </a:lnTo>
                <a:lnTo>
                  <a:pt x="912" y="96"/>
                </a:lnTo>
                <a:lnTo>
                  <a:pt x="2016" y="96"/>
                </a:lnTo>
              </a:path>
            </a:pathLst>
          </a:custGeom>
          <a:noFill/>
          <a:ln w="571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dist="28398" dir="1593903" algn="ctr" rotWithShape="0">
              <a:schemeClr val="tx1"/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82321" name="Line 17">
            <a:extLst>
              <a:ext uri="{FF2B5EF4-FFF2-40B4-BE49-F238E27FC236}">
                <a16:creationId xmlns:a16="http://schemas.microsoft.com/office/drawing/2014/main" id="{A647B3FF-6E34-40F0-BE26-D20AFB119EF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911475"/>
            <a:ext cx="8382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82322" name="Line 18">
            <a:extLst>
              <a:ext uri="{FF2B5EF4-FFF2-40B4-BE49-F238E27FC236}">
                <a16:creationId xmlns:a16="http://schemas.microsoft.com/office/drawing/2014/main" id="{29BAD93D-5546-41EC-8CE6-69D89FF0221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2606675"/>
            <a:ext cx="6096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82323" name="Line 19">
            <a:extLst>
              <a:ext uri="{FF2B5EF4-FFF2-40B4-BE49-F238E27FC236}">
                <a16:creationId xmlns:a16="http://schemas.microsoft.com/office/drawing/2014/main" id="{D9734FCC-3562-4938-9775-0255AB825D3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2149475"/>
            <a:ext cx="1371600" cy="13716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68392" dir="1308085" algn="ctr" rotWithShape="0">
              <a:schemeClr val="tx1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82324" name="Line 20">
            <a:extLst>
              <a:ext uri="{FF2B5EF4-FFF2-40B4-BE49-F238E27FC236}">
                <a16:creationId xmlns:a16="http://schemas.microsoft.com/office/drawing/2014/main" id="{FEE8B377-22F9-4918-949F-C18CAA047F8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1800" y="2378075"/>
            <a:ext cx="1371600" cy="13716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28398" dir="3806097" algn="ctr" rotWithShape="0">
              <a:schemeClr val="tx1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82325" name="Line 21">
            <a:extLst>
              <a:ext uri="{FF2B5EF4-FFF2-40B4-BE49-F238E27FC236}">
                <a16:creationId xmlns:a16="http://schemas.microsoft.com/office/drawing/2014/main" id="{E1D07D01-294D-4230-8D67-6075238310A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52725" y="3600450"/>
            <a:ext cx="3475038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28398" dir="3806097" algn="ctr" rotWithShape="0">
              <a:schemeClr val="tx1"/>
            </a:outerShdw>
          </a:effectLst>
        </p:spPr>
        <p:txBody>
          <a:bodyPr wrap="none" lIns="48275" tIns="70803" rIns="48275" bIns="70803"/>
          <a:lstStyle/>
          <a:p>
            <a:pPr>
              <a:defRPr/>
            </a:pPr>
            <a:endParaRPr lang="zh-CN" altLang="en-US"/>
          </a:p>
        </p:txBody>
      </p:sp>
      <p:pic>
        <p:nvPicPr>
          <p:cNvPr id="34833" name="Picture 22">
            <a:extLst>
              <a:ext uri="{FF2B5EF4-FFF2-40B4-BE49-F238E27FC236}">
                <a16:creationId xmlns:a16="http://schemas.microsoft.com/office/drawing/2014/main" id="{06E7B120-2EE4-44E5-910F-C36B216451DC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0" y="3295650"/>
            <a:ext cx="10223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34" name="Picture 23">
            <a:extLst>
              <a:ext uri="{FF2B5EF4-FFF2-40B4-BE49-F238E27FC236}">
                <a16:creationId xmlns:a16="http://schemas.microsoft.com/office/drawing/2014/main" id="{2B1BD3C5-E971-4869-B642-2FB8979AE9DF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363" y="3251200"/>
            <a:ext cx="10223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35" name="Picture 24">
            <a:extLst>
              <a:ext uri="{FF2B5EF4-FFF2-40B4-BE49-F238E27FC236}">
                <a16:creationId xmlns:a16="http://schemas.microsoft.com/office/drawing/2014/main" id="{99C69F8F-6E93-4CC0-B435-74775689DB0B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0" y="1997075"/>
            <a:ext cx="10223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36" name="Picture 25">
            <a:extLst>
              <a:ext uri="{FF2B5EF4-FFF2-40B4-BE49-F238E27FC236}">
                <a16:creationId xmlns:a16="http://schemas.microsoft.com/office/drawing/2014/main" id="{A8DD8AD8-C13F-4053-97BD-3E18D0287736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25" y="3241675"/>
            <a:ext cx="8953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37" name="Picture 26">
            <a:extLst>
              <a:ext uri="{FF2B5EF4-FFF2-40B4-BE49-F238E27FC236}">
                <a16:creationId xmlns:a16="http://schemas.microsoft.com/office/drawing/2014/main" id="{40FB816B-01C8-43B9-BDED-7EFA165C353E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351338"/>
            <a:ext cx="10223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38" name="Picture 27">
            <a:extLst>
              <a:ext uri="{FF2B5EF4-FFF2-40B4-BE49-F238E27FC236}">
                <a16:creationId xmlns:a16="http://schemas.microsoft.com/office/drawing/2014/main" id="{6E82592A-FB22-41B9-898A-C4EDA6753C85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463" y="2170113"/>
            <a:ext cx="1023937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39" name="Picture 28">
            <a:extLst>
              <a:ext uri="{FF2B5EF4-FFF2-40B4-BE49-F238E27FC236}">
                <a16:creationId xmlns:a16="http://schemas.microsoft.com/office/drawing/2014/main" id="{EBAA6189-0F9B-417C-8D37-EF0B4D39E772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606675"/>
            <a:ext cx="1023938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40" name="Line 29">
            <a:extLst>
              <a:ext uri="{FF2B5EF4-FFF2-40B4-BE49-F238E27FC236}">
                <a16:creationId xmlns:a16="http://schemas.microsoft.com/office/drawing/2014/main" id="{C4168A86-E5FF-4C40-B481-DFA166FDA81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2543175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841" name="Rectangle 30">
            <a:extLst>
              <a:ext uri="{FF2B5EF4-FFF2-40B4-BE49-F238E27FC236}">
                <a16:creationId xmlns:a16="http://schemas.microsoft.com/office/drawing/2014/main" id="{60CDC8CF-0955-4F80-95E2-9555898C5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2343150"/>
            <a:ext cx="719137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8275" tIns="70803" rIns="48275" bIns="70803"/>
          <a:lstStyle>
            <a:lvl1pPr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790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790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790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790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latin typeface="Helvetica" panose="020B0604020202020204" pitchFamily="34" charset="0"/>
              </a:rPr>
              <a:t>Link</a:t>
            </a:r>
          </a:p>
        </p:txBody>
      </p:sp>
      <p:sp>
        <p:nvSpPr>
          <p:cNvPr id="34842" name="Rectangle 31">
            <a:extLst>
              <a:ext uri="{FF2B5EF4-FFF2-40B4-BE49-F238E27FC236}">
                <a16:creationId xmlns:a16="http://schemas.microsoft.com/office/drawing/2014/main" id="{E1F1C246-213A-46A3-97AB-93A5287F9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0" y="2620963"/>
            <a:ext cx="1565275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8275" tIns="70803" rIns="48275" bIns="70803"/>
          <a:lstStyle>
            <a:lvl1pPr defTabSz="1790700" eaLnBrk="0" hangingPunct="0">
              <a:tabLst>
                <a:tab pos="681038" algn="l"/>
                <a:tab pos="1357313" algn="l"/>
                <a:tab pos="2038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790700" eaLnBrk="0" hangingPunct="0">
              <a:tabLst>
                <a:tab pos="681038" algn="l"/>
                <a:tab pos="1357313" algn="l"/>
                <a:tab pos="2038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790700" eaLnBrk="0" hangingPunct="0">
              <a:tabLst>
                <a:tab pos="681038" algn="l"/>
                <a:tab pos="1357313" algn="l"/>
                <a:tab pos="2038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790700" eaLnBrk="0" hangingPunct="0">
              <a:tabLst>
                <a:tab pos="681038" algn="l"/>
                <a:tab pos="1357313" algn="l"/>
                <a:tab pos="2038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790700" eaLnBrk="0" hangingPunct="0">
              <a:tabLst>
                <a:tab pos="681038" algn="l"/>
                <a:tab pos="1357313" algn="l"/>
                <a:tab pos="2038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790700" eaLnBrk="0" fontAlgn="base" hangingPunct="0">
              <a:spcBef>
                <a:spcPct val="0"/>
              </a:spcBef>
              <a:spcAft>
                <a:spcPct val="0"/>
              </a:spcAft>
              <a:tabLst>
                <a:tab pos="681038" algn="l"/>
                <a:tab pos="1357313" algn="l"/>
                <a:tab pos="2038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790700" eaLnBrk="0" fontAlgn="base" hangingPunct="0">
              <a:spcBef>
                <a:spcPct val="0"/>
              </a:spcBef>
              <a:spcAft>
                <a:spcPct val="0"/>
              </a:spcAft>
              <a:tabLst>
                <a:tab pos="681038" algn="l"/>
                <a:tab pos="1357313" algn="l"/>
                <a:tab pos="2038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790700" eaLnBrk="0" fontAlgn="base" hangingPunct="0">
              <a:spcBef>
                <a:spcPct val="0"/>
              </a:spcBef>
              <a:spcAft>
                <a:spcPct val="0"/>
              </a:spcAft>
              <a:tabLst>
                <a:tab pos="681038" algn="l"/>
                <a:tab pos="1357313" algn="l"/>
                <a:tab pos="2038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790700" eaLnBrk="0" fontAlgn="base" hangingPunct="0">
              <a:spcBef>
                <a:spcPct val="0"/>
              </a:spcBef>
              <a:spcAft>
                <a:spcPct val="0"/>
              </a:spcAft>
              <a:tabLst>
                <a:tab pos="681038" algn="l"/>
                <a:tab pos="1357313" algn="l"/>
                <a:tab pos="2038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3600"/>
              </a:lnSpc>
            </a:pPr>
            <a:r>
              <a:rPr lang="en-US" altLang="zh-CN" sz="2900" b="1">
                <a:solidFill>
                  <a:srgbClr val="002060"/>
                </a:solidFill>
                <a:latin typeface="Helvetica" panose="020B0604020202020204" pitchFamily="34" charset="0"/>
              </a:rPr>
              <a:t>Area 1</a:t>
            </a:r>
          </a:p>
        </p:txBody>
      </p:sp>
      <p:sp>
        <p:nvSpPr>
          <p:cNvPr id="34843" name="Freeform 32">
            <a:extLst>
              <a:ext uri="{FF2B5EF4-FFF2-40B4-BE49-F238E27FC236}">
                <a16:creationId xmlns:a16="http://schemas.microsoft.com/office/drawing/2014/main" id="{65A13C95-AC82-4BD7-A41E-60A756107F1B}"/>
              </a:ext>
            </a:extLst>
          </p:cNvPr>
          <p:cNvSpPr>
            <a:spLocks/>
          </p:cNvSpPr>
          <p:nvPr/>
        </p:nvSpPr>
        <p:spPr bwMode="auto">
          <a:xfrm>
            <a:off x="1143000" y="2365375"/>
            <a:ext cx="3479800" cy="2374900"/>
          </a:xfrm>
          <a:custGeom>
            <a:avLst/>
            <a:gdLst>
              <a:gd name="T0" fmla="*/ 2147483647 w 2192"/>
              <a:gd name="T1" fmla="*/ 2147483647 h 1496"/>
              <a:gd name="T2" fmla="*/ 0 w 2192"/>
              <a:gd name="T3" fmla="*/ 2147483647 h 1496"/>
              <a:gd name="T4" fmla="*/ 2147483647 w 2192"/>
              <a:gd name="T5" fmla="*/ 0 h 1496"/>
              <a:gd name="T6" fmla="*/ 2147483647 w 2192"/>
              <a:gd name="T7" fmla="*/ 0 h 1496"/>
              <a:gd name="T8" fmla="*/ 2147483647 w 2192"/>
              <a:gd name="T9" fmla="*/ 2147483647 h 14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2"/>
              <a:gd name="T16" fmla="*/ 0 h 1496"/>
              <a:gd name="T17" fmla="*/ 2192 w 2192"/>
              <a:gd name="T18" fmla="*/ 1496 h 14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2" h="1496">
                <a:moveTo>
                  <a:pt x="696" y="1496"/>
                </a:moveTo>
                <a:lnTo>
                  <a:pt x="0" y="1496"/>
                </a:lnTo>
                <a:lnTo>
                  <a:pt x="1494" y="0"/>
                </a:lnTo>
                <a:lnTo>
                  <a:pt x="2192" y="0"/>
                </a:lnTo>
                <a:lnTo>
                  <a:pt x="696" y="1496"/>
                </a:lnTo>
                <a:close/>
              </a:path>
            </a:pathLst>
          </a:custGeom>
          <a:noFill/>
          <a:ln w="38100">
            <a:solidFill>
              <a:srgbClr val="916EC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844" name="Rectangle 33">
            <a:extLst>
              <a:ext uri="{FF2B5EF4-FFF2-40B4-BE49-F238E27FC236}">
                <a16:creationId xmlns:a16="http://schemas.microsoft.com/office/drawing/2014/main" id="{4E3F5613-7EE3-444D-9148-424C8DB24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6138" y="2740025"/>
            <a:ext cx="1566862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8275" tIns="70803" rIns="48275" bIns="70803"/>
          <a:lstStyle>
            <a:lvl1pPr defTabSz="1790700" eaLnBrk="0" hangingPunct="0">
              <a:tabLst>
                <a:tab pos="681038" algn="l"/>
                <a:tab pos="1357313" algn="l"/>
                <a:tab pos="2038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790700" eaLnBrk="0" hangingPunct="0">
              <a:tabLst>
                <a:tab pos="681038" algn="l"/>
                <a:tab pos="1357313" algn="l"/>
                <a:tab pos="2038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790700" eaLnBrk="0" hangingPunct="0">
              <a:tabLst>
                <a:tab pos="681038" algn="l"/>
                <a:tab pos="1357313" algn="l"/>
                <a:tab pos="2038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790700" eaLnBrk="0" hangingPunct="0">
              <a:tabLst>
                <a:tab pos="681038" algn="l"/>
                <a:tab pos="1357313" algn="l"/>
                <a:tab pos="2038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790700" eaLnBrk="0" hangingPunct="0">
              <a:tabLst>
                <a:tab pos="681038" algn="l"/>
                <a:tab pos="1357313" algn="l"/>
                <a:tab pos="2038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790700" eaLnBrk="0" fontAlgn="base" hangingPunct="0">
              <a:spcBef>
                <a:spcPct val="0"/>
              </a:spcBef>
              <a:spcAft>
                <a:spcPct val="0"/>
              </a:spcAft>
              <a:tabLst>
                <a:tab pos="681038" algn="l"/>
                <a:tab pos="1357313" algn="l"/>
                <a:tab pos="2038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790700" eaLnBrk="0" fontAlgn="base" hangingPunct="0">
              <a:spcBef>
                <a:spcPct val="0"/>
              </a:spcBef>
              <a:spcAft>
                <a:spcPct val="0"/>
              </a:spcAft>
              <a:tabLst>
                <a:tab pos="681038" algn="l"/>
                <a:tab pos="1357313" algn="l"/>
                <a:tab pos="2038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790700" eaLnBrk="0" fontAlgn="base" hangingPunct="0">
              <a:spcBef>
                <a:spcPct val="0"/>
              </a:spcBef>
              <a:spcAft>
                <a:spcPct val="0"/>
              </a:spcAft>
              <a:tabLst>
                <a:tab pos="681038" algn="l"/>
                <a:tab pos="1357313" algn="l"/>
                <a:tab pos="2038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790700" eaLnBrk="0" fontAlgn="base" hangingPunct="0">
              <a:spcBef>
                <a:spcPct val="0"/>
              </a:spcBef>
              <a:spcAft>
                <a:spcPct val="0"/>
              </a:spcAft>
              <a:tabLst>
                <a:tab pos="681038" algn="l"/>
                <a:tab pos="1357313" algn="l"/>
                <a:tab pos="2038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3600"/>
              </a:lnSpc>
            </a:pPr>
            <a:r>
              <a:rPr lang="en-US" altLang="zh-CN" sz="2900" b="1">
                <a:solidFill>
                  <a:srgbClr val="002060"/>
                </a:solidFill>
                <a:latin typeface="Helvetica" panose="020B0604020202020204" pitchFamily="34" charset="0"/>
              </a:rPr>
              <a:t>Area 0</a:t>
            </a:r>
          </a:p>
        </p:txBody>
      </p:sp>
      <p:sp>
        <p:nvSpPr>
          <p:cNvPr id="34845" name="Rectangle 34">
            <a:extLst>
              <a:ext uri="{FF2B5EF4-FFF2-40B4-BE49-F238E27FC236}">
                <a16:creationId xmlns:a16="http://schemas.microsoft.com/office/drawing/2014/main" id="{205FBD6A-50C1-40E6-A05F-ED031950E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3813175"/>
            <a:ext cx="1036638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8275" tIns="70803" rIns="48275" bIns="70803"/>
          <a:lstStyle>
            <a:lvl1pPr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790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790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790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790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100" b="1">
                <a:latin typeface="Helvetica" panose="020B0604020202020204" pitchFamily="34" charset="0"/>
              </a:rPr>
              <a:t>Cost = 1785</a:t>
            </a:r>
          </a:p>
        </p:txBody>
      </p:sp>
      <p:sp>
        <p:nvSpPr>
          <p:cNvPr id="34846" name="Rectangle 35">
            <a:extLst>
              <a:ext uri="{FF2B5EF4-FFF2-40B4-BE49-F238E27FC236}">
                <a16:creationId xmlns:a16="http://schemas.microsoft.com/office/drawing/2014/main" id="{1FC2FFD9-3781-4008-9E4D-958365C97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8300" y="2759075"/>
            <a:ext cx="133826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8275" tIns="70803" rIns="48275" bIns="70803"/>
          <a:lstStyle>
            <a:lvl1pPr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790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790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790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790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100" b="1">
                <a:latin typeface="Helvetica" panose="020B0604020202020204" pitchFamily="34" charset="0"/>
              </a:rPr>
              <a:t>Cost = 10</a:t>
            </a:r>
          </a:p>
        </p:txBody>
      </p:sp>
      <p:sp>
        <p:nvSpPr>
          <p:cNvPr id="34847" name="Rectangle 36">
            <a:extLst>
              <a:ext uri="{FF2B5EF4-FFF2-40B4-BE49-F238E27FC236}">
                <a16:creationId xmlns:a16="http://schemas.microsoft.com/office/drawing/2014/main" id="{7830A551-C158-4B3B-9B65-EC53FC6CC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825875"/>
            <a:ext cx="1187450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8275" tIns="70803" rIns="48275" bIns="70803"/>
          <a:lstStyle>
            <a:lvl1pPr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790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790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790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790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100" b="1">
                <a:latin typeface="Helvetica" panose="020B0604020202020204" pitchFamily="34" charset="0"/>
              </a:rPr>
              <a:t>Cost = 6</a:t>
            </a:r>
          </a:p>
        </p:txBody>
      </p:sp>
      <p:sp>
        <p:nvSpPr>
          <p:cNvPr id="34848" name="Text Box 37">
            <a:extLst>
              <a:ext uri="{FF2B5EF4-FFF2-40B4-BE49-F238E27FC236}">
                <a16:creationId xmlns:a16="http://schemas.microsoft.com/office/drawing/2014/main" id="{A7240CE9-B8AD-4BC7-B6CE-4E5540C43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5715000"/>
            <a:ext cx="8677275" cy="812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3025" tIns="36512" rIns="73025" bIns="36512">
            <a:spAutoFit/>
          </a:bodyPr>
          <a:lstStyle/>
          <a:p>
            <a:pPr eaLnBrk="0" hangingPunct="0">
              <a:defRPr/>
            </a:pPr>
            <a:r>
              <a:rPr lang="en-US" altLang="zh-CN" sz="2400" b="1" dirty="0">
                <a:latin typeface="Arial" charset="0"/>
              </a:rPr>
              <a:t>A list of information about all other routers in the internetwork. It shows the internetwork topology.</a:t>
            </a:r>
          </a:p>
        </p:txBody>
      </p:sp>
      <p:sp>
        <p:nvSpPr>
          <p:cNvPr id="34849" name="Rectangle 38">
            <a:extLst>
              <a:ext uri="{FF2B5EF4-FFF2-40B4-BE49-F238E27FC236}">
                <a16:creationId xmlns:a16="http://schemas.microsoft.com/office/drawing/2014/main" id="{A54914D7-5634-441A-A36B-3A2B620DDB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OSPF Terminology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AutoShape 2">
            <a:extLst>
              <a:ext uri="{FF2B5EF4-FFF2-40B4-BE49-F238E27FC236}">
                <a16:creationId xmlns:a16="http://schemas.microsoft.com/office/drawing/2014/main" id="{67DECEA3-69B6-4AB0-A134-FBC72B94D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714500"/>
            <a:ext cx="8686800" cy="32734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19C9B2DA-FF1F-447F-A877-F09D229D2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866900"/>
            <a:ext cx="254317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8275" tIns="70803" rIns="48275" bIns="70803"/>
          <a:lstStyle>
            <a:lvl1pPr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790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790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790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790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Helvetica" panose="020B0604020202020204" pitchFamily="34" charset="0"/>
              </a:rPr>
              <a:t>Autonomous System</a:t>
            </a:r>
          </a:p>
        </p:txBody>
      </p:sp>
      <p:sp>
        <p:nvSpPr>
          <p:cNvPr id="35844" name="Line 4">
            <a:extLst>
              <a:ext uri="{FF2B5EF4-FFF2-40B4-BE49-F238E27FC236}">
                <a16:creationId xmlns:a16="http://schemas.microsoft.com/office/drawing/2014/main" id="{D9CB8C82-BB8D-482C-8230-9ECA50B392C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2586038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845" name="Freeform 5">
            <a:extLst>
              <a:ext uri="{FF2B5EF4-FFF2-40B4-BE49-F238E27FC236}">
                <a16:creationId xmlns:a16="http://schemas.microsoft.com/office/drawing/2014/main" id="{ABBC3553-1706-4C00-B999-8CCE5C4007CC}"/>
              </a:ext>
            </a:extLst>
          </p:cNvPr>
          <p:cNvSpPr>
            <a:spLocks/>
          </p:cNvSpPr>
          <p:nvPr/>
        </p:nvSpPr>
        <p:spPr bwMode="auto">
          <a:xfrm>
            <a:off x="3276600" y="3614738"/>
            <a:ext cx="3927475" cy="1028700"/>
          </a:xfrm>
          <a:custGeom>
            <a:avLst/>
            <a:gdLst>
              <a:gd name="T0" fmla="*/ 0 w 2474"/>
              <a:gd name="T1" fmla="*/ 0 h 648"/>
              <a:gd name="T2" fmla="*/ 0 w 2474"/>
              <a:gd name="T3" fmla="*/ 2147483647 h 648"/>
              <a:gd name="T4" fmla="*/ 2147483647 w 2474"/>
              <a:gd name="T5" fmla="*/ 2147483647 h 648"/>
              <a:gd name="T6" fmla="*/ 2147483647 w 2474"/>
              <a:gd name="T7" fmla="*/ 2147483647 h 648"/>
              <a:gd name="T8" fmla="*/ 0 60000 65536"/>
              <a:gd name="T9" fmla="*/ 0 60000 65536"/>
              <a:gd name="T10" fmla="*/ 0 60000 65536"/>
              <a:gd name="T11" fmla="*/ 0 60000 65536"/>
              <a:gd name="T12" fmla="*/ 0 w 2474"/>
              <a:gd name="T13" fmla="*/ 0 h 648"/>
              <a:gd name="T14" fmla="*/ 2474 w 2474"/>
              <a:gd name="T15" fmla="*/ 648 h 6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74" h="648">
                <a:moveTo>
                  <a:pt x="0" y="0"/>
                </a:moveTo>
                <a:lnTo>
                  <a:pt x="0" y="335"/>
                </a:lnTo>
                <a:lnTo>
                  <a:pt x="2474" y="335"/>
                </a:lnTo>
                <a:lnTo>
                  <a:pt x="2474" y="648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4358" name="AutoShape 6">
            <a:extLst>
              <a:ext uri="{FF2B5EF4-FFF2-40B4-BE49-F238E27FC236}">
                <a16:creationId xmlns:a16="http://schemas.microsoft.com/office/drawing/2014/main" id="{800ED62E-3E33-42E9-BEC6-A64931D5E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9663" y="4648200"/>
            <a:ext cx="2087562" cy="885825"/>
          </a:xfrm>
          <a:prstGeom prst="roundRect">
            <a:avLst>
              <a:gd name="adj" fmla="val 12495"/>
            </a:avLst>
          </a:prstGeom>
          <a:solidFill>
            <a:srgbClr val="C1CEFF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86993" tIns="127589" rIns="86993" bIns="127589"/>
          <a:lstStyle/>
          <a:p>
            <a:pPr>
              <a:defRPr/>
            </a:pPr>
            <a:endParaRPr lang="zh-CN" altLang="en-US"/>
          </a:p>
        </p:txBody>
      </p:sp>
      <p:sp>
        <p:nvSpPr>
          <p:cNvPr id="35847" name="Rectangle 7">
            <a:extLst>
              <a:ext uri="{FF2B5EF4-FFF2-40B4-BE49-F238E27FC236}">
                <a16:creationId xmlns:a16="http://schemas.microsoft.com/office/drawing/2014/main" id="{EAFEB7AF-C5AF-4964-B468-B68413B1D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4900" y="4703763"/>
            <a:ext cx="2138363" cy="95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127589">
            <a:spAutoFit/>
          </a:bodyPr>
          <a:lstStyle>
            <a:lvl1pPr defTabSz="1028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028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028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028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028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b="1">
                <a:latin typeface="Helvetica" panose="020B0604020202020204" pitchFamily="34" charset="0"/>
              </a:rPr>
              <a:t>Routing</a:t>
            </a:r>
          </a:p>
          <a:p>
            <a:pPr algn="ctr"/>
            <a:r>
              <a:rPr lang="en-US" altLang="zh-CN" b="1">
                <a:latin typeface="Helvetica" panose="020B0604020202020204" pitchFamily="34" charset="0"/>
              </a:rPr>
              <a:t>Table</a:t>
            </a:r>
          </a:p>
          <a:p>
            <a:pPr algn="ctr"/>
            <a:r>
              <a:rPr lang="en-US" altLang="zh-CN" b="1">
                <a:latin typeface="Helvetica" panose="020B0604020202020204" pitchFamily="34" charset="0"/>
              </a:rPr>
              <a:t>Lists Best Routes</a:t>
            </a:r>
            <a:endParaRPr lang="en-US" altLang="zh-CN" b="1" i="1">
              <a:latin typeface="Helvetica" panose="020B0604020202020204" pitchFamily="34" charset="0"/>
            </a:endParaRPr>
          </a:p>
        </p:txBody>
      </p:sp>
      <p:sp>
        <p:nvSpPr>
          <p:cNvPr id="35848" name="Freeform 8">
            <a:extLst>
              <a:ext uri="{FF2B5EF4-FFF2-40B4-BE49-F238E27FC236}">
                <a16:creationId xmlns:a16="http://schemas.microsoft.com/office/drawing/2014/main" id="{FDEC8BDE-E5EB-4B91-890F-1F49D7D4FE0B}"/>
              </a:ext>
            </a:extLst>
          </p:cNvPr>
          <p:cNvSpPr>
            <a:spLocks/>
          </p:cNvSpPr>
          <p:nvPr/>
        </p:nvSpPr>
        <p:spPr bwMode="auto">
          <a:xfrm>
            <a:off x="3200400" y="3590925"/>
            <a:ext cx="1670050" cy="1039813"/>
          </a:xfrm>
          <a:custGeom>
            <a:avLst/>
            <a:gdLst>
              <a:gd name="T0" fmla="*/ 0 w 1052"/>
              <a:gd name="T1" fmla="*/ 0 h 511"/>
              <a:gd name="T2" fmla="*/ 0 w 1052"/>
              <a:gd name="T3" fmla="*/ 2147483647 h 511"/>
              <a:gd name="T4" fmla="*/ 2147483647 w 1052"/>
              <a:gd name="T5" fmla="*/ 2147483647 h 511"/>
              <a:gd name="T6" fmla="*/ 2147483647 w 1052"/>
              <a:gd name="T7" fmla="*/ 2147483647 h 511"/>
              <a:gd name="T8" fmla="*/ 0 60000 65536"/>
              <a:gd name="T9" fmla="*/ 0 60000 65536"/>
              <a:gd name="T10" fmla="*/ 0 60000 65536"/>
              <a:gd name="T11" fmla="*/ 0 60000 65536"/>
              <a:gd name="T12" fmla="*/ 0 w 1052"/>
              <a:gd name="T13" fmla="*/ 0 h 511"/>
              <a:gd name="T14" fmla="*/ 1052 w 1052"/>
              <a:gd name="T15" fmla="*/ 511 h 51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2" h="511">
                <a:moveTo>
                  <a:pt x="0" y="0"/>
                </a:moveTo>
                <a:lnTo>
                  <a:pt x="0" y="297"/>
                </a:lnTo>
                <a:lnTo>
                  <a:pt x="1052" y="297"/>
                </a:lnTo>
                <a:lnTo>
                  <a:pt x="1050" y="511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4361" name="AutoShape 9">
            <a:extLst>
              <a:ext uri="{FF2B5EF4-FFF2-40B4-BE49-F238E27FC236}">
                <a16:creationId xmlns:a16="http://schemas.microsoft.com/office/drawing/2014/main" id="{71079077-4D71-4E8A-A890-CC5D8530D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525" y="4641850"/>
            <a:ext cx="2000250" cy="885825"/>
          </a:xfrm>
          <a:prstGeom prst="roundRect">
            <a:avLst>
              <a:gd name="adj" fmla="val 12495"/>
            </a:avLst>
          </a:prstGeom>
          <a:solidFill>
            <a:srgbClr val="E3BEFF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77327" tIns="113412" rIns="77327" bIns="113412"/>
          <a:lstStyle/>
          <a:p>
            <a:pPr>
              <a:defRPr/>
            </a:pPr>
            <a:endParaRPr lang="zh-CN" altLang="en-US"/>
          </a:p>
        </p:txBody>
      </p:sp>
      <p:sp>
        <p:nvSpPr>
          <p:cNvPr id="35850" name="Rectangle 10">
            <a:extLst>
              <a:ext uri="{FF2B5EF4-FFF2-40B4-BE49-F238E27FC236}">
                <a16:creationId xmlns:a16="http://schemas.microsoft.com/office/drawing/2014/main" id="{1631C3D7-F87B-4D17-8732-1325C0CAA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4638" y="4629150"/>
            <a:ext cx="1933575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327" tIns="113412" rIns="77327" bIns="113412"/>
          <a:lstStyle>
            <a:lvl1pPr defTabSz="1028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028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028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028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028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b="1">
                <a:latin typeface="Helvetica" panose="020B0604020202020204" pitchFamily="34" charset="0"/>
              </a:rPr>
              <a:t>Topology </a:t>
            </a:r>
          </a:p>
          <a:p>
            <a:pPr algn="ctr"/>
            <a:r>
              <a:rPr lang="en-US" altLang="zh-CN" b="1">
                <a:latin typeface="Helvetica" panose="020B0604020202020204" pitchFamily="34" charset="0"/>
              </a:rPr>
              <a:t>Database</a:t>
            </a:r>
          </a:p>
          <a:p>
            <a:pPr algn="ctr"/>
            <a:r>
              <a:rPr lang="en-US" altLang="zh-CN" b="1">
                <a:latin typeface="Helvetica" panose="020B0604020202020204" pitchFamily="34" charset="0"/>
              </a:rPr>
              <a:t>Lists All Routes</a:t>
            </a:r>
            <a:endParaRPr lang="en-US" altLang="zh-CN" b="1" i="1">
              <a:latin typeface="Helvetica" panose="020B0604020202020204" pitchFamily="34" charset="0"/>
            </a:endParaRPr>
          </a:p>
        </p:txBody>
      </p:sp>
      <p:sp>
        <p:nvSpPr>
          <p:cNvPr id="35851" name="Line 11">
            <a:extLst>
              <a:ext uri="{FF2B5EF4-FFF2-40B4-BE49-F238E27FC236}">
                <a16:creationId xmlns:a16="http://schemas.microsoft.com/office/drawing/2014/main" id="{4D81AF19-C15B-4F47-8EC9-F0903D04A0C2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6738" y="3576638"/>
            <a:ext cx="1587" cy="10747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4364" name="AutoShape 12">
            <a:extLst>
              <a:ext uri="{FF2B5EF4-FFF2-40B4-BE49-F238E27FC236}">
                <a16:creationId xmlns:a16="http://schemas.microsoft.com/office/drawing/2014/main" id="{16C79AF8-E629-4BA5-92EC-316961107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5025" y="4664075"/>
            <a:ext cx="1857375" cy="857250"/>
          </a:xfrm>
          <a:prstGeom prst="roundRect">
            <a:avLst>
              <a:gd name="adj" fmla="val 12495"/>
            </a:avLst>
          </a:prstGeom>
          <a:solidFill>
            <a:srgbClr val="C8FEC8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68735" tIns="100811" rIns="68735" bIns="100811"/>
          <a:lstStyle/>
          <a:p>
            <a:pPr>
              <a:defRPr/>
            </a:pPr>
            <a:endParaRPr lang="zh-CN" altLang="en-US"/>
          </a:p>
        </p:txBody>
      </p:sp>
      <p:sp>
        <p:nvSpPr>
          <p:cNvPr id="35853" name="Rectangle 13">
            <a:extLst>
              <a:ext uri="{FF2B5EF4-FFF2-40B4-BE49-F238E27FC236}">
                <a16:creationId xmlns:a16="http://schemas.microsoft.com/office/drawing/2014/main" id="{B7289A27-06DB-469B-9701-6443A61B2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4587875"/>
            <a:ext cx="1935163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735" tIns="100811" rIns="68735" bIns="100811"/>
          <a:lstStyle>
            <a:lvl1pPr defTabSz="1028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028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028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028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028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b="1">
                <a:latin typeface="Helvetica" panose="020B0604020202020204" pitchFamily="34" charset="0"/>
              </a:rPr>
              <a:t>Neighborship </a:t>
            </a:r>
          </a:p>
          <a:p>
            <a:pPr algn="ctr"/>
            <a:r>
              <a:rPr lang="en-US" altLang="zh-CN" b="1">
                <a:latin typeface="Helvetica" panose="020B0604020202020204" pitchFamily="34" charset="0"/>
              </a:rPr>
              <a:t>Database</a:t>
            </a:r>
          </a:p>
          <a:p>
            <a:pPr algn="ctr"/>
            <a:r>
              <a:rPr lang="en-US" altLang="zh-CN" b="1">
                <a:latin typeface="Helvetica" panose="020B0604020202020204" pitchFamily="34" charset="0"/>
              </a:rPr>
              <a:t>Lists Neighbors</a:t>
            </a:r>
            <a:endParaRPr lang="en-US" altLang="zh-CN" b="1" i="1">
              <a:latin typeface="Helvetica" panose="020B0604020202020204" pitchFamily="34" charset="0"/>
            </a:endParaRPr>
          </a:p>
        </p:txBody>
      </p:sp>
      <p:sp>
        <p:nvSpPr>
          <p:cNvPr id="35854" name="Rectangle 14">
            <a:extLst>
              <a:ext uri="{FF2B5EF4-FFF2-40B4-BE49-F238E27FC236}">
                <a16:creationId xmlns:a16="http://schemas.microsoft.com/office/drawing/2014/main" id="{295FED83-AF9C-4B66-A6E1-675BAE998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8300" y="2662238"/>
            <a:ext cx="133826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8275" tIns="70803" rIns="48275" bIns="70803"/>
          <a:lstStyle>
            <a:lvl1pPr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790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790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790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790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100" b="1">
                <a:latin typeface="Helvetica" panose="020B0604020202020204" pitchFamily="34" charset="0"/>
              </a:rPr>
              <a:t>Cost = 10</a:t>
            </a:r>
          </a:p>
        </p:txBody>
      </p:sp>
      <p:sp>
        <p:nvSpPr>
          <p:cNvPr id="35855" name="Rectangle 15">
            <a:extLst>
              <a:ext uri="{FF2B5EF4-FFF2-40B4-BE49-F238E27FC236}">
                <a16:creationId xmlns:a16="http://schemas.microsoft.com/office/drawing/2014/main" id="{27D8882D-B75B-4757-92CA-691A2AD89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3716338"/>
            <a:ext cx="1036638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8275" tIns="70803" rIns="48275" bIns="70803"/>
          <a:lstStyle>
            <a:lvl1pPr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790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790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790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790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100" b="1">
                <a:latin typeface="Helvetica" panose="020B0604020202020204" pitchFamily="34" charset="0"/>
              </a:rPr>
              <a:t>Cost = 1785</a:t>
            </a:r>
          </a:p>
        </p:txBody>
      </p:sp>
      <p:sp>
        <p:nvSpPr>
          <p:cNvPr id="35856" name="Rectangle 16">
            <a:extLst>
              <a:ext uri="{FF2B5EF4-FFF2-40B4-BE49-F238E27FC236}">
                <a16:creationId xmlns:a16="http://schemas.microsoft.com/office/drawing/2014/main" id="{1678747B-70CB-4392-9091-7287242FF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729038"/>
            <a:ext cx="1187450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8275" tIns="70803" rIns="48275" bIns="70803"/>
          <a:lstStyle>
            <a:lvl1pPr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790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790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790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790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100" b="1">
                <a:latin typeface="Helvetica" panose="020B0604020202020204" pitchFamily="34" charset="0"/>
              </a:rPr>
              <a:t>Cost = 6</a:t>
            </a:r>
          </a:p>
        </p:txBody>
      </p:sp>
      <p:grpSp>
        <p:nvGrpSpPr>
          <p:cNvPr id="35857" name="Group 17">
            <a:extLst>
              <a:ext uri="{FF2B5EF4-FFF2-40B4-BE49-F238E27FC236}">
                <a16:creationId xmlns:a16="http://schemas.microsoft.com/office/drawing/2014/main" id="{4A71370B-84A7-46CD-B279-5B3D4FA33896}"/>
              </a:ext>
            </a:extLst>
          </p:cNvPr>
          <p:cNvGrpSpPr>
            <a:grpSpLocks/>
          </p:cNvGrpSpPr>
          <p:nvPr/>
        </p:nvGrpSpPr>
        <p:grpSpPr bwMode="auto">
          <a:xfrm>
            <a:off x="6586538" y="1747838"/>
            <a:ext cx="1643062" cy="685800"/>
            <a:chOff x="4272" y="1056"/>
            <a:chExt cx="1035" cy="432"/>
          </a:xfrm>
        </p:grpSpPr>
        <p:sp>
          <p:nvSpPr>
            <p:cNvPr id="35878" name="Rectangle 18">
              <a:extLst>
                <a:ext uri="{FF2B5EF4-FFF2-40B4-BE49-F238E27FC236}">
                  <a16:creationId xmlns:a16="http://schemas.microsoft.com/office/drawing/2014/main" id="{071BF7C1-66C0-4226-9AE7-29A4145D3A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056"/>
              <a:ext cx="843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8275" tIns="70803" rIns="48275" bIns="70803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100" b="1">
                  <a:latin typeface="Helvetica" panose="020B0604020202020204" pitchFamily="34" charset="0"/>
                </a:rPr>
                <a:t>Neighbors</a:t>
              </a:r>
            </a:p>
          </p:txBody>
        </p:sp>
        <p:sp>
          <p:nvSpPr>
            <p:cNvPr id="35879" name="Line 19">
              <a:extLst>
                <a:ext uri="{FF2B5EF4-FFF2-40B4-BE49-F238E27FC236}">
                  <a16:creationId xmlns:a16="http://schemas.microsoft.com/office/drawing/2014/main" id="{664878F3-DC89-4A46-9ADD-80DE1A07CD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2" y="1248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5880" name="Line 20">
              <a:extLst>
                <a:ext uri="{FF2B5EF4-FFF2-40B4-BE49-F238E27FC236}">
                  <a16:creationId xmlns:a16="http://schemas.microsoft.com/office/drawing/2014/main" id="{F91CF998-4599-4CDD-B6C6-6540AEB612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60" y="129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84373" name="Freeform 21">
            <a:extLst>
              <a:ext uri="{FF2B5EF4-FFF2-40B4-BE49-F238E27FC236}">
                <a16:creationId xmlns:a16="http://schemas.microsoft.com/office/drawing/2014/main" id="{81D5B2C3-DB2C-46D4-A089-BB0E2FA25121}"/>
              </a:ext>
            </a:extLst>
          </p:cNvPr>
          <p:cNvSpPr>
            <a:spLocks/>
          </p:cNvSpPr>
          <p:nvPr/>
        </p:nvSpPr>
        <p:spPr bwMode="auto">
          <a:xfrm rot="18864578">
            <a:off x="962819" y="3909219"/>
            <a:ext cx="2209800" cy="1730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8" y="0"/>
              </a:cxn>
              <a:cxn ang="0">
                <a:pos x="912" y="96"/>
              </a:cxn>
              <a:cxn ang="0">
                <a:pos x="2016" y="96"/>
              </a:cxn>
            </a:cxnLst>
            <a:rect l="0" t="0" r="r" b="b"/>
            <a:pathLst>
              <a:path w="2017" h="97">
                <a:moveTo>
                  <a:pt x="0" y="0"/>
                </a:moveTo>
                <a:lnTo>
                  <a:pt x="1008" y="0"/>
                </a:lnTo>
                <a:lnTo>
                  <a:pt x="912" y="96"/>
                </a:lnTo>
                <a:lnTo>
                  <a:pt x="2016" y="96"/>
                </a:lnTo>
              </a:path>
            </a:pathLst>
          </a:custGeom>
          <a:noFill/>
          <a:ln w="571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dist="28398" dir="1593903" algn="ctr" rotWithShape="0">
              <a:schemeClr val="tx1"/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84374" name="Line 22">
            <a:extLst>
              <a:ext uri="{FF2B5EF4-FFF2-40B4-BE49-F238E27FC236}">
                <a16:creationId xmlns:a16="http://schemas.microsoft.com/office/drawing/2014/main" id="{D9C5A86B-A30A-4D02-BD08-3C2CCBE14AE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814638"/>
            <a:ext cx="8382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84375" name="Line 23">
            <a:extLst>
              <a:ext uri="{FF2B5EF4-FFF2-40B4-BE49-F238E27FC236}">
                <a16:creationId xmlns:a16="http://schemas.microsoft.com/office/drawing/2014/main" id="{8F648E78-263B-41E0-88E7-541246530EB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2509838"/>
            <a:ext cx="6096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84376" name="Line 24">
            <a:extLst>
              <a:ext uri="{FF2B5EF4-FFF2-40B4-BE49-F238E27FC236}">
                <a16:creationId xmlns:a16="http://schemas.microsoft.com/office/drawing/2014/main" id="{39407D07-D61D-4957-814C-9B2CA434FD7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2052638"/>
            <a:ext cx="1371600" cy="13716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68392" dir="1308085" algn="ctr" rotWithShape="0">
              <a:schemeClr val="tx1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84377" name="Line 25">
            <a:extLst>
              <a:ext uri="{FF2B5EF4-FFF2-40B4-BE49-F238E27FC236}">
                <a16:creationId xmlns:a16="http://schemas.microsoft.com/office/drawing/2014/main" id="{B663F399-3304-40F2-8F25-44A9E70A0A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1800" y="2281238"/>
            <a:ext cx="1371600" cy="13716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28398" dir="3806097" algn="ctr" rotWithShape="0">
              <a:schemeClr val="tx1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84378" name="Line 26">
            <a:extLst>
              <a:ext uri="{FF2B5EF4-FFF2-40B4-BE49-F238E27FC236}">
                <a16:creationId xmlns:a16="http://schemas.microsoft.com/office/drawing/2014/main" id="{F0027786-745B-4D8F-A82E-0E39AAE08F65}"/>
              </a:ext>
            </a:extLst>
          </p:cNvPr>
          <p:cNvSpPr>
            <a:spLocks noChangeShapeType="1"/>
          </p:cNvSpPr>
          <p:nvPr/>
        </p:nvSpPr>
        <p:spPr bwMode="auto">
          <a:xfrm>
            <a:off x="2752725" y="3503613"/>
            <a:ext cx="3475038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28398" dir="3806097" algn="ctr" rotWithShape="0">
              <a:schemeClr val="tx1"/>
            </a:outerShdw>
          </a:effectLst>
        </p:spPr>
        <p:txBody>
          <a:bodyPr wrap="none" lIns="48275" tIns="70803" rIns="48275" bIns="70803"/>
          <a:lstStyle/>
          <a:p>
            <a:pPr>
              <a:defRPr/>
            </a:pPr>
            <a:endParaRPr lang="zh-CN" altLang="en-US"/>
          </a:p>
        </p:txBody>
      </p:sp>
      <p:pic>
        <p:nvPicPr>
          <p:cNvPr id="35864" name="Picture 27">
            <a:extLst>
              <a:ext uri="{FF2B5EF4-FFF2-40B4-BE49-F238E27FC236}">
                <a16:creationId xmlns:a16="http://schemas.microsoft.com/office/drawing/2014/main" id="{35BDE1D3-AE8C-4783-BF13-6119BA5BCEF3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0" y="3198813"/>
            <a:ext cx="102235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65" name="Picture 28">
            <a:extLst>
              <a:ext uri="{FF2B5EF4-FFF2-40B4-BE49-F238E27FC236}">
                <a16:creationId xmlns:a16="http://schemas.microsoft.com/office/drawing/2014/main" id="{FE961E5D-58DA-4333-9021-458E99B15CDC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363" y="3154363"/>
            <a:ext cx="10223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66" name="Picture 29">
            <a:extLst>
              <a:ext uri="{FF2B5EF4-FFF2-40B4-BE49-F238E27FC236}">
                <a16:creationId xmlns:a16="http://schemas.microsoft.com/office/drawing/2014/main" id="{2C5A178D-5243-4B2C-8290-C1F04FFBE50B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0" y="1900238"/>
            <a:ext cx="10223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67" name="Picture 30">
            <a:extLst>
              <a:ext uri="{FF2B5EF4-FFF2-40B4-BE49-F238E27FC236}">
                <a16:creationId xmlns:a16="http://schemas.microsoft.com/office/drawing/2014/main" id="{07285145-1666-45BF-855D-6381B20D2404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25" y="3144838"/>
            <a:ext cx="89535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68" name="Picture 31">
            <a:extLst>
              <a:ext uri="{FF2B5EF4-FFF2-40B4-BE49-F238E27FC236}">
                <a16:creationId xmlns:a16="http://schemas.microsoft.com/office/drawing/2014/main" id="{07C1DC63-E057-4BC0-9745-8CBF6DE81E8A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254500"/>
            <a:ext cx="10223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69" name="Picture 32">
            <a:extLst>
              <a:ext uri="{FF2B5EF4-FFF2-40B4-BE49-F238E27FC236}">
                <a16:creationId xmlns:a16="http://schemas.microsoft.com/office/drawing/2014/main" id="{9A6CE59F-B459-4FA4-AA9F-1603D0F20448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463" y="2073275"/>
            <a:ext cx="1023937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70" name="Picture 33">
            <a:extLst>
              <a:ext uri="{FF2B5EF4-FFF2-40B4-BE49-F238E27FC236}">
                <a16:creationId xmlns:a16="http://schemas.microsoft.com/office/drawing/2014/main" id="{71D9274D-4F5F-45F8-A35F-9A828253FF19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509838"/>
            <a:ext cx="1023938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71" name="Line 34">
            <a:extLst>
              <a:ext uri="{FF2B5EF4-FFF2-40B4-BE49-F238E27FC236}">
                <a16:creationId xmlns:a16="http://schemas.microsoft.com/office/drawing/2014/main" id="{CBC31354-F4DC-4AA3-9BE1-82A8B6361B48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2446338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72" name="Rectangle 35">
            <a:extLst>
              <a:ext uri="{FF2B5EF4-FFF2-40B4-BE49-F238E27FC236}">
                <a16:creationId xmlns:a16="http://schemas.microsoft.com/office/drawing/2014/main" id="{47F3A770-4D9D-4B6E-B2BC-4B7E7FE64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2179638"/>
            <a:ext cx="646112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8275" tIns="70803" rIns="48275" bIns="70803"/>
          <a:lstStyle>
            <a:lvl1pPr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790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790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790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790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790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latin typeface="Helvetica" panose="020B0604020202020204" pitchFamily="34" charset="0"/>
              </a:rPr>
              <a:t>Link</a:t>
            </a:r>
          </a:p>
        </p:txBody>
      </p:sp>
      <p:sp>
        <p:nvSpPr>
          <p:cNvPr id="35873" name="Rectangle 36">
            <a:extLst>
              <a:ext uri="{FF2B5EF4-FFF2-40B4-BE49-F238E27FC236}">
                <a16:creationId xmlns:a16="http://schemas.microsoft.com/office/drawing/2014/main" id="{A1F20DC5-E3EA-4C5A-9815-3FE560F1F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0" y="2524125"/>
            <a:ext cx="1565275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8275" tIns="70803" rIns="48275" bIns="70803"/>
          <a:lstStyle>
            <a:lvl1pPr defTabSz="1790700" eaLnBrk="0" hangingPunct="0">
              <a:tabLst>
                <a:tab pos="681038" algn="l"/>
                <a:tab pos="1357313" algn="l"/>
                <a:tab pos="2038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790700" eaLnBrk="0" hangingPunct="0">
              <a:tabLst>
                <a:tab pos="681038" algn="l"/>
                <a:tab pos="1357313" algn="l"/>
                <a:tab pos="2038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790700" eaLnBrk="0" hangingPunct="0">
              <a:tabLst>
                <a:tab pos="681038" algn="l"/>
                <a:tab pos="1357313" algn="l"/>
                <a:tab pos="2038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790700" eaLnBrk="0" hangingPunct="0">
              <a:tabLst>
                <a:tab pos="681038" algn="l"/>
                <a:tab pos="1357313" algn="l"/>
                <a:tab pos="2038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790700" eaLnBrk="0" hangingPunct="0">
              <a:tabLst>
                <a:tab pos="681038" algn="l"/>
                <a:tab pos="1357313" algn="l"/>
                <a:tab pos="2038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790700" eaLnBrk="0" fontAlgn="base" hangingPunct="0">
              <a:spcBef>
                <a:spcPct val="0"/>
              </a:spcBef>
              <a:spcAft>
                <a:spcPct val="0"/>
              </a:spcAft>
              <a:tabLst>
                <a:tab pos="681038" algn="l"/>
                <a:tab pos="1357313" algn="l"/>
                <a:tab pos="2038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790700" eaLnBrk="0" fontAlgn="base" hangingPunct="0">
              <a:spcBef>
                <a:spcPct val="0"/>
              </a:spcBef>
              <a:spcAft>
                <a:spcPct val="0"/>
              </a:spcAft>
              <a:tabLst>
                <a:tab pos="681038" algn="l"/>
                <a:tab pos="1357313" algn="l"/>
                <a:tab pos="2038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790700" eaLnBrk="0" fontAlgn="base" hangingPunct="0">
              <a:spcBef>
                <a:spcPct val="0"/>
              </a:spcBef>
              <a:spcAft>
                <a:spcPct val="0"/>
              </a:spcAft>
              <a:tabLst>
                <a:tab pos="681038" algn="l"/>
                <a:tab pos="1357313" algn="l"/>
                <a:tab pos="2038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790700" eaLnBrk="0" fontAlgn="base" hangingPunct="0">
              <a:spcBef>
                <a:spcPct val="0"/>
              </a:spcBef>
              <a:spcAft>
                <a:spcPct val="0"/>
              </a:spcAft>
              <a:tabLst>
                <a:tab pos="681038" algn="l"/>
                <a:tab pos="1357313" algn="l"/>
                <a:tab pos="2038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3600"/>
              </a:lnSpc>
            </a:pPr>
            <a:r>
              <a:rPr lang="en-US" altLang="zh-CN" sz="2900" b="1">
                <a:solidFill>
                  <a:srgbClr val="002060"/>
                </a:solidFill>
                <a:latin typeface="Helvetica" panose="020B0604020202020204" pitchFamily="34" charset="0"/>
              </a:rPr>
              <a:t>Area 1</a:t>
            </a:r>
          </a:p>
        </p:txBody>
      </p:sp>
      <p:sp>
        <p:nvSpPr>
          <p:cNvPr id="35874" name="Freeform 37">
            <a:extLst>
              <a:ext uri="{FF2B5EF4-FFF2-40B4-BE49-F238E27FC236}">
                <a16:creationId xmlns:a16="http://schemas.microsoft.com/office/drawing/2014/main" id="{EC371EE6-A219-4EBF-B3F3-FD2C9D9F6584}"/>
              </a:ext>
            </a:extLst>
          </p:cNvPr>
          <p:cNvSpPr>
            <a:spLocks/>
          </p:cNvSpPr>
          <p:nvPr/>
        </p:nvSpPr>
        <p:spPr bwMode="auto">
          <a:xfrm>
            <a:off x="1143000" y="2268538"/>
            <a:ext cx="3479800" cy="2374900"/>
          </a:xfrm>
          <a:custGeom>
            <a:avLst/>
            <a:gdLst>
              <a:gd name="T0" fmla="*/ 2147483647 w 2192"/>
              <a:gd name="T1" fmla="*/ 2147483647 h 1496"/>
              <a:gd name="T2" fmla="*/ 0 w 2192"/>
              <a:gd name="T3" fmla="*/ 2147483647 h 1496"/>
              <a:gd name="T4" fmla="*/ 2147483647 w 2192"/>
              <a:gd name="T5" fmla="*/ 0 h 1496"/>
              <a:gd name="T6" fmla="*/ 2147483647 w 2192"/>
              <a:gd name="T7" fmla="*/ 0 h 1496"/>
              <a:gd name="T8" fmla="*/ 2147483647 w 2192"/>
              <a:gd name="T9" fmla="*/ 2147483647 h 14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2"/>
              <a:gd name="T16" fmla="*/ 0 h 1496"/>
              <a:gd name="T17" fmla="*/ 2192 w 2192"/>
              <a:gd name="T18" fmla="*/ 1496 h 14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2" h="1496">
                <a:moveTo>
                  <a:pt x="696" y="1496"/>
                </a:moveTo>
                <a:lnTo>
                  <a:pt x="0" y="1496"/>
                </a:lnTo>
                <a:lnTo>
                  <a:pt x="1494" y="0"/>
                </a:lnTo>
                <a:lnTo>
                  <a:pt x="2192" y="0"/>
                </a:lnTo>
                <a:lnTo>
                  <a:pt x="696" y="1496"/>
                </a:lnTo>
                <a:close/>
              </a:path>
            </a:pathLst>
          </a:custGeom>
          <a:noFill/>
          <a:ln w="38100">
            <a:solidFill>
              <a:srgbClr val="916EC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75" name="Rectangle 38">
            <a:extLst>
              <a:ext uri="{FF2B5EF4-FFF2-40B4-BE49-F238E27FC236}">
                <a16:creationId xmlns:a16="http://schemas.microsoft.com/office/drawing/2014/main" id="{C618F5A4-00EB-4C25-BF60-37163DDBF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6138" y="2900363"/>
            <a:ext cx="1566862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8275" tIns="70803" rIns="48275" bIns="70803"/>
          <a:lstStyle>
            <a:lvl1pPr defTabSz="1790700" eaLnBrk="0" hangingPunct="0">
              <a:tabLst>
                <a:tab pos="681038" algn="l"/>
                <a:tab pos="1357313" algn="l"/>
                <a:tab pos="2038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790700" eaLnBrk="0" hangingPunct="0">
              <a:tabLst>
                <a:tab pos="681038" algn="l"/>
                <a:tab pos="1357313" algn="l"/>
                <a:tab pos="2038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790700" eaLnBrk="0" hangingPunct="0">
              <a:tabLst>
                <a:tab pos="681038" algn="l"/>
                <a:tab pos="1357313" algn="l"/>
                <a:tab pos="2038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790700" eaLnBrk="0" hangingPunct="0">
              <a:tabLst>
                <a:tab pos="681038" algn="l"/>
                <a:tab pos="1357313" algn="l"/>
                <a:tab pos="2038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790700" eaLnBrk="0" hangingPunct="0">
              <a:tabLst>
                <a:tab pos="681038" algn="l"/>
                <a:tab pos="1357313" algn="l"/>
                <a:tab pos="2038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790700" eaLnBrk="0" fontAlgn="base" hangingPunct="0">
              <a:spcBef>
                <a:spcPct val="0"/>
              </a:spcBef>
              <a:spcAft>
                <a:spcPct val="0"/>
              </a:spcAft>
              <a:tabLst>
                <a:tab pos="681038" algn="l"/>
                <a:tab pos="1357313" algn="l"/>
                <a:tab pos="2038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790700" eaLnBrk="0" fontAlgn="base" hangingPunct="0">
              <a:spcBef>
                <a:spcPct val="0"/>
              </a:spcBef>
              <a:spcAft>
                <a:spcPct val="0"/>
              </a:spcAft>
              <a:tabLst>
                <a:tab pos="681038" algn="l"/>
                <a:tab pos="1357313" algn="l"/>
                <a:tab pos="2038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790700" eaLnBrk="0" fontAlgn="base" hangingPunct="0">
              <a:spcBef>
                <a:spcPct val="0"/>
              </a:spcBef>
              <a:spcAft>
                <a:spcPct val="0"/>
              </a:spcAft>
              <a:tabLst>
                <a:tab pos="681038" algn="l"/>
                <a:tab pos="1357313" algn="l"/>
                <a:tab pos="2038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790700" eaLnBrk="0" fontAlgn="base" hangingPunct="0">
              <a:spcBef>
                <a:spcPct val="0"/>
              </a:spcBef>
              <a:spcAft>
                <a:spcPct val="0"/>
              </a:spcAft>
              <a:tabLst>
                <a:tab pos="681038" algn="l"/>
                <a:tab pos="1357313" algn="l"/>
                <a:tab pos="2038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3600"/>
              </a:lnSpc>
            </a:pPr>
            <a:r>
              <a:rPr lang="en-US" altLang="zh-CN" sz="2900" b="1">
                <a:solidFill>
                  <a:srgbClr val="002060"/>
                </a:solidFill>
                <a:latin typeface="Helvetica" panose="020B0604020202020204" pitchFamily="34" charset="0"/>
              </a:rPr>
              <a:t>Area 0</a:t>
            </a:r>
          </a:p>
        </p:txBody>
      </p:sp>
      <p:sp>
        <p:nvSpPr>
          <p:cNvPr id="35876" name="Text Box 39">
            <a:extLst>
              <a:ext uri="{FF2B5EF4-FFF2-40B4-BE49-F238E27FC236}">
                <a16:creationId xmlns:a16="http://schemas.microsoft.com/office/drawing/2014/main" id="{890D4470-896E-4D6D-84DF-4330AEEB5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9725" y="5572125"/>
            <a:ext cx="7177088" cy="812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3025" tIns="36512" rIns="73025" bIns="36512">
            <a:spAutoFit/>
          </a:bodyPr>
          <a:lstStyle/>
          <a:p>
            <a:pPr eaLnBrk="0" hangingPunct="0">
              <a:defRPr/>
            </a:pPr>
            <a:r>
              <a:rPr lang="en-US" altLang="zh-CN" sz="2400" b="1" dirty="0">
                <a:latin typeface="Arial" charset="0"/>
              </a:rPr>
              <a:t>Sometimes known as the forwarding database</a:t>
            </a:r>
          </a:p>
          <a:p>
            <a:pPr eaLnBrk="0" hangingPunct="0">
              <a:defRPr/>
            </a:pPr>
            <a:r>
              <a:rPr lang="en-US" altLang="zh-CN" sz="2400" b="1" dirty="0">
                <a:latin typeface="Arial" charset="0"/>
              </a:rPr>
              <a:t>The routing table for each router is unique.</a:t>
            </a:r>
          </a:p>
        </p:txBody>
      </p:sp>
      <p:sp>
        <p:nvSpPr>
          <p:cNvPr id="35877" name="Rectangle 40">
            <a:extLst>
              <a:ext uri="{FF2B5EF4-FFF2-40B4-BE49-F238E27FC236}">
                <a16:creationId xmlns:a16="http://schemas.microsoft.com/office/drawing/2014/main" id="{3EA42362-907B-41DF-A408-7C978FEDD9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OSPF Terminology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Freeform 2">
            <a:extLst>
              <a:ext uri="{FF2B5EF4-FFF2-40B4-BE49-F238E27FC236}">
                <a16:creationId xmlns:a16="http://schemas.microsoft.com/office/drawing/2014/main" id="{EE1863C2-5427-49F0-AF43-EBD33B331994}"/>
              </a:ext>
            </a:extLst>
          </p:cNvPr>
          <p:cNvSpPr>
            <a:spLocks/>
          </p:cNvSpPr>
          <p:nvPr/>
        </p:nvSpPr>
        <p:spPr bwMode="auto">
          <a:xfrm rot="18864578">
            <a:off x="962819" y="3723481"/>
            <a:ext cx="2209800" cy="1730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8" y="0"/>
              </a:cxn>
              <a:cxn ang="0">
                <a:pos x="912" y="96"/>
              </a:cxn>
              <a:cxn ang="0">
                <a:pos x="2016" y="96"/>
              </a:cxn>
            </a:cxnLst>
            <a:rect l="0" t="0" r="r" b="b"/>
            <a:pathLst>
              <a:path w="2017" h="97">
                <a:moveTo>
                  <a:pt x="0" y="0"/>
                </a:moveTo>
                <a:lnTo>
                  <a:pt x="1008" y="0"/>
                </a:lnTo>
                <a:lnTo>
                  <a:pt x="912" y="96"/>
                </a:lnTo>
                <a:lnTo>
                  <a:pt x="2016" y="96"/>
                </a:lnTo>
              </a:path>
            </a:pathLst>
          </a:custGeom>
          <a:noFill/>
          <a:ln w="571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dist="28398" dir="1593903" algn="ctr" rotWithShape="0">
              <a:schemeClr val="tx1"/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86403" name="Line 3">
            <a:extLst>
              <a:ext uri="{FF2B5EF4-FFF2-40B4-BE49-F238E27FC236}">
                <a16:creationId xmlns:a16="http://schemas.microsoft.com/office/drawing/2014/main" id="{1ECC5652-1C0A-41FE-B2C0-9BE6BF4FEEC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628900"/>
            <a:ext cx="8382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86404" name="Line 4">
            <a:extLst>
              <a:ext uri="{FF2B5EF4-FFF2-40B4-BE49-F238E27FC236}">
                <a16:creationId xmlns:a16="http://schemas.microsoft.com/office/drawing/2014/main" id="{C59D8608-821E-4099-A899-7D4E2F20E75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2324100"/>
            <a:ext cx="6096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86405" name="Line 5">
            <a:extLst>
              <a:ext uri="{FF2B5EF4-FFF2-40B4-BE49-F238E27FC236}">
                <a16:creationId xmlns:a16="http://schemas.microsoft.com/office/drawing/2014/main" id="{7D4A1F5A-E072-4AE5-91B4-DD503C9AD14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1866900"/>
            <a:ext cx="1371600" cy="13716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68392" dir="1308085" algn="ctr" rotWithShape="0">
              <a:schemeClr val="tx1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86406" name="Line 6">
            <a:extLst>
              <a:ext uri="{FF2B5EF4-FFF2-40B4-BE49-F238E27FC236}">
                <a16:creationId xmlns:a16="http://schemas.microsoft.com/office/drawing/2014/main" id="{3ACF8DC9-D869-4DC4-A0C9-AADEBDEA6A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1800" y="2095500"/>
            <a:ext cx="1371600" cy="13716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28398" dir="3806097" algn="ctr" rotWithShape="0">
              <a:schemeClr val="tx1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86407" name="Line 7">
            <a:extLst>
              <a:ext uri="{FF2B5EF4-FFF2-40B4-BE49-F238E27FC236}">
                <a16:creationId xmlns:a16="http://schemas.microsoft.com/office/drawing/2014/main" id="{6F3906C4-0F96-409C-8FAE-1CA1866BE92F}"/>
              </a:ext>
            </a:extLst>
          </p:cNvPr>
          <p:cNvSpPr>
            <a:spLocks noChangeShapeType="1"/>
          </p:cNvSpPr>
          <p:nvPr/>
        </p:nvSpPr>
        <p:spPr bwMode="auto">
          <a:xfrm>
            <a:off x="2752725" y="3317875"/>
            <a:ext cx="3475038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28398" dir="3806097" algn="ctr" rotWithShape="0">
              <a:schemeClr val="tx1"/>
            </a:outerShdw>
          </a:effectLst>
        </p:spPr>
        <p:txBody>
          <a:bodyPr wrap="none" lIns="48275" tIns="70803" rIns="48275" bIns="70803"/>
          <a:lstStyle/>
          <a:p>
            <a:pPr>
              <a:defRPr/>
            </a:pPr>
            <a:endParaRPr lang="zh-CN" altLang="en-US"/>
          </a:p>
        </p:txBody>
      </p:sp>
      <p:pic>
        <p:nvPicPr>
          <p:cNvPr id="36872" name="Picture 8">
            <a:extLst>
              <a:ext uri="{FF2B5EF4-FFF2-40B4-BE49-F238E27FC236}">
                <a16:creationId xmlns:a16="http://schemas.microsoft.com/office/drawing/2014/main" id="{59C12279-97D1-4FEA-978F-31D45ACAAAE0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0" y="3013075"/>
            <a:ext cx="10223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3" name="Picture 9">
            <a:extLst>
              <a:ext uri="{FF2B5EF4-FFF2-40B4-BE49-F238E27FC236}">
                <a16:creationId xmlns:a16="http://schemas.microsoft.com/office/drawing/2014/main" id="{B2D03464-2BA6-4229-A463-341BEB964B95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363" y="2968625"/>
            <a:ext cx="10223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4" name="Picture 10">
            <a:extLst>
              <a:ext uri="{FF2B5EF4-FFF2-40B4-BE49-F238E27FC236}">
                <a16:creationId xmlns:a16="http://schemas.microsoft.com/office/drawing/2014/main" id="{542D8870-EFBD-4BB7-A7DE-7FEE89FB2B6D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0" y="1714500"/>
            <a:ext cx="10223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5" name="Picture 11">
            <a:extLst>
              <a:ext uri="{FF2B5EF4-FFF2-40B4-BE49-F238E27FC236}">
                <a16:creationId xmlns:a16="http://schemas.microsoft.com/office/drawing/2014/main" id="{F690A296-4BFB-4383-9FDD-D9E3036D8B9E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963" y="2959100"/>
            <a:ext cx="80010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6" name="Picture 12">
            <a:extLst>
              <a:ext uri="{FF2B5EF4-FFF2-40B4-BE49-F238E27FC236}">
                <a16:creationId xmlns:a16="http://schemas.microsoft.com/office/drawing/2014/main" id="{34310252-F586-49D5-B46C-91E985952A02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068763"/>
            <a:ext cx="10223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7" name="Picture 13">
            <a:extLst>
              <a:ext uri="{FF2B5EF4-FFF2-40B4-BE49-F238E27FC236}">
                <a16:creationId xmlns:a16="http://schemas.microsoft.com/office/drawing/2014/main" id="{ACB45E24-3579-43BB-86EB-98247BE1872E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463" y="1887538"/>
            <a:ext cx="1023937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8" name="Picture 14">
            <a:extLst>
              <a:ext uri="{FF2B5EF4-FFF2-40B4-BE49-F238E27FC236}">
                <a16:creationId xmlns:a16="http://schemas.microsoft.com/office/drawing/2014/main" id="{BBCB8909-20C1-46B5-A467-4C805B80B1E2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324100"/>
            <a:ext cx="1023938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6416" name="Text Box 16">
            <a:extLst>
              <a:ext uri="{FF2B5EF4-FFF2-40B4-BE49-F238E27FC236}">
                <a16:creationId xmlns:a16="http://schemas.microsoft.com/office/drawing/2014/main" id="{DD8BF0EF-E9A0-4D46-A9D2-A1542C2DB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1997075"/>
            <a:ext cx="4762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3025" tIns="36512" rIns="73025" bIns="36512">
            <a:spAutoFit/>
          </a:bodyPr>
          <a:lstStyle/>
          <a:p>
            <a:pPr eaLnBrk="0" hangingPunct="0">
              <a:defRPr/>
            </a:pPr>
            <a:r>
              <a:rPr lang="en-US" altLang="zh-CN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DR</a:t>
            </a:r>
          </a:p>
        </p:txBody>
      </p:sp>
      <p:sp>
        <p:nvSpPr>
          <p:cNvPr id="486417" name="Text Box 17">
            <a:extLst>
              <a:ext uri="{FF2B5EF4-FFF2-40B4-BE49-F238E27FC236}">
                <a16:creationId xmlns:a16="http://schemas.microsoft.com/office/drawing/2014/main" id="{EDFFFF31-15E5-4DE4-BFE3-C23FB4FCC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3221038"/>
            <a:ext cx="64135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3025" tIns="36512" rIns="73025" bIns="36512">
            <a:spAutoFit/>
          </a:bodyPr>
          <a:lstStyle/>
          <a:p>
            <a:pPr eaLnBrk="0" hangingPunct="0">
              <a:defRPr/>
            </a:pPr>
            <a:r>
              <a:rPr lang="en-US" altLang="zh-CN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BDR</a:t>
            </a:r>
          </a:p>
        </p:txBody>
      </p:sp>
      <p:sp>
        <p:nvSpPr>
          <p:cNvPr id="36881" name="Rectangle 18">
            <a:extLst>
              <a:ext uri="{FF2B5EF4-FFF2-40B4-BE49-F238E27FC236}">
                <a16:creationId xmlns:a16="http://schemas.microsoft.com/office/drawing/2014/main" id="{E0BC62AE-0B00-4237-B2D7-1D793FE6EE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OSPF Terminology</a:t>
            </a:r>
          </a:p>
        </p:txBody>
      </p:sp>
      <p:grpSp>
        <p:nvGrpSpPr>
          <p:cNvPr id="2" name="组合 21">
            <a:extLst>
              <a:ext uri="{FF2B5EF4-FFF2-40B4-BE49-F238E27FC236}">
                <a16:creationId xmlns:a16="http://schemas.microsoft.com/office/drawing/2014/main" id="{9E691CD8-9D89-4EFA-96B9-DCE5ED4E2A99}"/>
              </a:ext>
            </a:extLst>
          </p:cNvPr>
          <p:cNvGrpSpPr>
            <a:grpSpLocks/>
          </p:cNvGrpSpPr>
          <p:nvPr/>
        </p:nvGrpSpPr>
        <p:grpSpPr bwMode="auto">
          <a:xfrm>
            <a:off x="1857375" y="3805238"/>
            <a:ext cx="7000875" cy="1695450"/>
            <a:chOff x="1857357" y="3805230"/>
            <a:chExt cx="7000924" cy="1695472"/>
          </a:xfrm>
        </p:grpSpPr>
        <p:sp>
          <p:nvSpPr>
            <p:cNvPr id="486415" name="Text Box 15">
              <a:extLst>
                <a:ext uri="{FF2B5EF4-FFF2-40B4-BE49-F238E27FC236}">
                  <a16:creationId xmlns:a16="http://schemas.microsoft.com/office/drawing/2014/main" id="{DCF4EC37-CC3C-41DA-A056-F5BD9F0CC5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7357" y="4300536"/>
              <a:ext cx="7000924" cy="120016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AU" sz="2400" dirty="0">
                  <a:latin typeface="Arial" pitchFamily="34" charset="0"/>
                </a:rPr>
                <a:t>One router on </a:t>
              </a:r>
              <a:r>
                <a:rPr lang="en-AU" sz="2400" dirty="0">
                  <a:solidFill>
                    <a:schemeClr val="tx1"/>
                  </a:solidFill>
                  <a:latin typeface="Arial" pitchFamily="34" charset="0"/>
                </a:rPr>
                <a:t>an</a:t>
              </a:r>
              <a:r>
                <a:rPr lang="en-AU" sz="2400" dirty="0">
                  <a:latin typeface="Arial" pitchFamily="34" charset="0"/>
                </a:rPr>
                <a:t> OSPF </a:t>
              </a:r>
              <a:r>
                <a:rPr lang="en-AU" sz="2400" dirty="0" err="1">
                  <a:latin typeface="Arial" pitchFamily="34" charset="0"/>
                </a:rPr>
                <a:t>multiaccess</a:t>
              </a:r>
              <a:r>
                <a:rPr lang="en-AU" sz="2400" dirty="0">
                  <a:latin typeface="Arial" pitchFamily="34" charset="0"/>
                </a:rPr>
                <a:t> network that is elected to represent all the routers in that network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0DA1F2E-E3EE-4666-90E3-C941B129CB80}"/>
                </a:ext>
              </a:extLst>
            </p:cNvPr>
            <p:cNvSpPr/>
            <p:nvPr/>
          </p:nvSpPr>
          <p:spPr>
            <a:xfrm>
              <a:off x="2357424" y="3805230"/>
              <a:ext cx="5429288" cy="461968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AU" sz="2400" dirty="0">
                  <a:solidFill>
                    <a:schemeClr val="accent3"/>
                  </a:solidFill>
                  <a:latin typeface="Arial" pitchFamily="34" charset="0"/>
                </a:rPr>
                <a:t>Designated Router (DR)</a:t>
              </a: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7D544F91-C759-4673-8002-91AB0A179402}"/>
              </a:ext>
            </a:extLst>
          </p:cNvPr>
          <p:cNvSpPr/>
          <p:nvPr/>
        </p:nvSpPr>
        <p:spPr>
          <a:xfrm>
            <a:off x="2428875" y="5610225"/>
            <a:ext cx="5357813" cy="46196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AU" sz="2400" dirty="0">
                <a:solidFill>
                  <a:schemeClr val="accent3"/>
                </a:solidFill>
                <a:latin typeface="Arial" pitchFamily="34" charset="0"/>
              </a:rPr>
              <a:t>Backup Designated Router (BDR)</a:t>
            </a:r>
            <a:endParaRPr lang="zh-CN" altLang="en-US" sz="2400" dirty="0">
              <a:solidFill>
                <a:schemeClr val="accent3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34EC72D-62B7-4A71-86E3-F2E9C35A75FB}"/>
              </a:ext>
            </a:extLst>
          </p:cNvPr>
          <p:cNvSpPr/>
          <p:nvPr/>
        </p:nvSpPr>
        <p:spPr>
          <a:xfrm>
            <a:off x="571500" y="6110288"/>
            <a:ext cx="8572500" cy="4619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0" hangingPunct="0">
              <a:defRPr/>
            </a:pPr>
            <a:r>
              <a:rPr lang="en-AU" sz="2400" dirty="0">
                <a:latin typeface="Arial" pitchFamily="34" charset="0"/>
              </a:rPr>
              <a:t>A standby router that becomes the DR, if the original DR fails. </a:t>
            </a:r>
            <a:endParaRPr lang="en-US" altLang="zh-CN" sz="2400" dirty="0"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24C52EB9-D79C-4AD3-A95D-619190D586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RIP History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CEEF2551-8F24-4415-ABB7-06BB8EEA2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4313" y="1857375"/>
            <a:ext cx="8929687" cy="46434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RIP v1 is considered an </a:t>
            </a:r>
            <a:r>
              <a:rPr lang="en-US" altLang="zh-CN" sz="28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interior gateway protocol</a:t>
            </a:r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 that is classful. 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RIP v1 is a </a:t>
            </a:r>
            <a:r>
              <a:rPr lang="en-US" altLang="zh-CN" sz="28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distance vector protocol</a:t>
            </a:r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 that broadcasts its entire routing table to each neighbor router at predetermined intervals. The default interval is </a:t>
            </a:r>
            <a:r>
              <a:rPr lang="en-US" altLang="zh-CN" sz="28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 seconds</a:t>
            </a:r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RIP uses </a:t>
            </a:r>
            <a:r>
              <a:rPr lang="en-US" altLang="zh-CN" sz="28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hop count</a:t>
            </a:r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 as a metric, with </a:t>
            </a:r>
            <a:r>
              <a:rPr lang="en-US" altLang="zh-CN" sz="28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 as the maximum number of hops.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RIP v1 is capable of </a:t>
            </a:r>
            <a:r>
              <a:rPr lang="en-US" altLang="zh-CN" sz="28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 balancing</a:t>
            </a:r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 over as many as six equal-cost paths, with four paths as the default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RIP was originally specified in RFC 1058</a:t>
            </a:r>
            <a:endParaRPr lang="en-US" altLang="zh-CN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0E201F7A-5D57-4DC2-B5D5-EB0ED78ABF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14388" eaLnBrk="1" hangingPunct="1"/>
            <a:r>
              <a:rPr lang="en-US" altLang="zh-CN"/>
              <a:t>OSPF Areas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273756D8-55B1-4B33-A408-8FBB65F0BB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6875" y="1785938"/>
            <a:ext cx="8747125" cy="3922712"/>
          </a:xfrm>
        </p:spPr>
        <p:txBody>
          <a:bodyPr/>
          <a:lstStyle/>
          <a:p>
            <a:pPr marL="288925" indent="-288925" defTabSz="814388" eaLnBrk="1" hangingPunct="1">
              <a:lnSpc>
                <a:spcPct val="140000"/>
              </a:lnSpc>
            </a:pPr>
            <a:r>
              <a:rPr lang="en-US" altLang="zh-CN" sz="2400"/>
              <a:t>Areas are defined with a 32 bits number</a:t>
            </a:r>
          </a:p>
          <a:p>
            <a:pPr marL="627063" lvl="1" indent="0" defTabSz="814388" eaLnBrk="1" hangingPunct="1">
              <a:lnSpc>
                <a:spcPct val="140000"/>
              </a:lnSpc>
            </a:pPr>
            <a:r>
              <a:rPr lang="en-US" altLang="zh-CN" sz="2400"/>
              <a:t>Can be either in IP format or single decimal value</a:t>
            </a:r>
          </a:p>
          <a:p>
            <a:pPr marL="627063" lvl="1" indent="0" defTabSz="814388" eaLnBrk="1" hangingPunct="1">
              <a:lnSpc>
                <a:spcPct val="140000"/>
              </a:lnSpc>
            </a:pPr>
            <a:r>
              <a:rPr lang="en-US" altLang="zh-CN" sz="2400"/>
              <a:t>Area 0  or Area 0.0.0.0</a:t>
            </a:r>
          </a:p>
          <a:p>
            <a:pPr marL="288925" indent="-288925" defTabSz="814388" eaLnBrk="1" hangingPunct="1">
              <a:lnSpc>
                <a:spcPct val="130000"/>
              </a:lnSpc>
            </a:pPr>
            <a:r>
              <a:rPr lang="en-US" altLang="zh-CN" sz="2400"/>
              <a:t>Area 0: A single area whose area number is 0 </a:t>
            </a:r>
          </a:p>
          <a:p>
            <a:pPr marL="288925" indent="-288925" defTabSz="814388" eaLnBrk="1" hangingPunct="1">
              <a:lnSpc>
                <a:spcPct val="130000"/>
              </a:lnSpc>
            </a:pPr>
            <a:r>
              <a:rPr lang="en-US" altLang="zh-CN" sz="2400"/>
              <a:t>OSPF uses a 2 level hierarchical model</a:t>
            </a:r>
          </a:p>
          <a:p>
            <a:pPr marL="288925" indent="-288925" defTabSz="814388" eaLnBrk="1" hangingPunct="1">
              <a:lnSpc>
                <a:spcPct val="130000"/>
              </a:lnSpc>
            </a:pPr>
            <a:r>
              <a:rPr lang="en-US" altLang="zh-CN" sz="2400"/>
              <a:t>In multi-area OSPF networks, all areas are required to connect to area 0(backbone)</a:t>
            </a:r>
          </a:p>
          <a:p>
            <a:pPr marL="288925" indent="-288925" defTabSz="814388" eaLnBrk="1" hangingPunct="1">
              <a:lnSpc>
                <a:spcPct val="130000"/>
              </a:lnSpc>
            </a:pPr>
            <a:endParaRPr lang="en-US" altLang="zh-CN" sz="2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AE573C5C-3469-4A8D-92E3-0A08CBAF6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828800"/>
            <a:ext cx="8424862" cy="5035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025" tIns="36512" rIns="73025" bIns="36512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Group 43">
            <a:extLst>
              <a:ext uri="{FF2B5EF4-FFF2-40B4-BE49-F238E27FC236}">
                <a16:creationId xmlns:a16="http://schemas.microsoft.com/office/drawing/2014/main" id="{BBDC7E77-3845-4FBD-959C-726DC1ED2898}"/>
              </a:ext>
            </a:extLst>
          </p:cNvPr>
          <p:cNvGrpSpPr>
            <a:grpSpLocks/>
          </p:cNvGrpSpPr>
          <p:nvPr/>
        </p:nvGrpSpPr>
        <p:grpSpPr bwMode="auto">
          <a:xfrm>
            <a:off x="3503613" y="3984625"/>
            <a:ext cx="5105400" cy="2749550"/>
            <a:chOff x="2207" y="2387"/>
            <a:chExt cx="3216" cy="1732"/>
          </a:xfrm>
        </p:grpSpPr>
        <p:sp>
          <p:nvSpPr>
            <p:cNvPr id="7" name="Oval 44">
              <a:extLst>
                <a:ext uri="{FF2B5EF4-FFF2-40B4-BE49-F238E27FC236}">
                  <a16:creationId xmlns:a16="http://schemas.microsoft.com/office/drawing/2014/main" id="{30BF842B-7781-4B1B-9C5D-43798CC9C16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4288605">
              <a:off x="2492" y="2102"/>
              <a:ext cx="1732" cy="2302"/>
            </a:xfrm>
            <a:prstGeom prst="ellipse">
              <a:avLst/>
            </a:prstGeom>
            <a:solidFill>
              <a:srgbClr val="00CCFF">
                <a:alpha val="20000"/>
              </a:srgbClr>
            </a:solidFill>
            <a:ln w="19050" algn="ctr">
              <a:solidFill>
                <a:srgbClr val="800000"/>
              </a:solidFill>
              <a:round/>
              <a:headEnd/>
              <a:tailEnd/>
            </a:ln>
          </p:spPr>
          <p:txBody>
            <a:bodyPr wrap="none" lIns="73025" tIns="36512" rIns="73025" bIns="36512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" name="Text Box 45">
              <a:extLst>
                <a:ext uri="{FF2B5EF4-FFF2-40B4-BE49-F238E27FC236}">
                  <a16:creationId xmlns:a16="http://schemas.microsoft.com/office/drawing/2014/main" id="{69207F1F-38B1-4010-8115-4F6F9105D4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9" y="3856"/>
              <a:ext cx="1094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663300"/>
                  </a:solidFill>
                  <a:latin typeface="Arial" panose="020B0604020202020204" pitchFamily="34" charset="0"/>
                </a:rPr>
                <a:t>Area 3</a:t>
              </a:r>
            </a:p>
          </p:txBody>
        </p:sp>
      </p:grpSp>
      <p:grpSp>
        <p:nvGrpSpPr>
          <p:cNvPr id="3" name="Group 52">
            <a:extLst>
              <a:ext uri="{FF2B5EF4-FFF2-40B4-BE49-F238E27FC236}">
                <a16:creationId xmlns:a16="http://schemas.microsoft.com/office/drawing/2014/main" id="{D6632E25-2DB5-4BF0-B6AC-F2F6734B99C4}"/>
              </a:ext>
            </a:extLst>
          </p:cNvPr>
          <p:cNvGrpSpPr>
            <a:grpSpLocks/>
          </p:cNvGrpSpPr>
          <p:nvPr/>
        </p:nvGrpSpPr>
        <p:grpSpPr bwMode="auto">
          <a:xfrm>
            <a:off x="7085013" y="2100263"/>
            <a:ext cx="1757362" cy="2257425"/>
            <a:chOff x="4463" y="1200"/>
            <a:chExt cx="1107" cy="1422"/>
          </a:xfrm>
        </p:grpSpPr>
        <p:sp>
          <p:nvSpPr>
            <p:cNvPr id="9" name="Oval 53">
              <a:extLst>
                <a:ext uri="{FF2B5EF4-FFF2-40B4-BE49-F238E27FC236}">
                  <a16:creationId xmlns:a16="http://schemas.microsoft.com/office/drawing/2014/main" id="{0AD29817-E730-40A7-B0C9-E39DBB39633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415" y="1248"/>
              <a:ext cx="1185" cy="1089"/>
            </a:xfrm>
            <a:prstGeom prst="ellipse">
              <a:avLst/>
            </a:prstGeom>
            <a:solidFill>
              <a:srgbClr val="00FF00">
                <a:alpha val="20000"/>
              </a:srgbClr>
            </a:solidFill>
            <a:ln w="19050" algn="ctr">
              <a:solidFill>
                <a:srgbClr val="008000"/>
              </a:solidFill>
              <a:round/>
              <a:headEnd/>
              <a:tailEnd/>
            </a:ln>
          </p:spPr>
          <p:txBody>
            <a:bodyPr wrap="none" lIns="73025" tIns="36512" rIns="73025" bIns="36512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Text Box 54">
              <a:extLst>
                <a:ext uri="{FF2B5EF4-FFF2-40B4-BE49-F238E27FC236}">
                  <a16:creationId xmlns:a16="http://schemas.microsoft.com/office/drawing/2014/main" id="{98DF4F23-3526-4050-8428-D14C7CA810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6" y="2403"/>
              <a:ext cx="1094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16B65E"/>
                  </a:solidFill>
                  <a:latin typeface="Arial" panose="020B0604020202020204" pitchFamily="34" charset="0"/>
                </a:rPr>
                <a:t>Area 4</a:t>
              </a:r>
            </a:p>
          </p:txBody>
        </p:sp>
      </p:grpSp>
      <p:grpSp>
        <p:nvGrpSpPr>
          <p:cNvPr id="4" name="Group 46">
            <a:extLst>
              <a:ext uri="{FF2B5EF4-FFF2-40B4-BE49-F238E27FC236}">
                <a16:creationId xmlns:a16="http://schemas.microsoft.com/office/drawing/2014/main" id="{43CA9767-5C2B-47FA-9F2E-CF734ADE0696}"/>
              </a:ext>
            </a:extLst>
          </p:cNvPr>
          <p:cNvGrpSpPr>
            <a:grpSpLocks/>
          </p:cNvGrpSpPr>
          <p:nvPr/>
        </p:nvGrpSpPr>
        <p:grpSpPr bwMode="auto">
          <a:xfrm>
            <a:off x="2641600" y="2033588"/>
            <a:ext cx="4440238" cy="1879600"/>
            <a:chOff x="1664" y="1158"/>
            <a:chExt cx="2797" cy="1184"/>
          </a:xfrm>
        </p:grpSpPr>
        <p:sp>
          <p:nvSpPr>
            <p:cNvPr id="11" name="Oval 47">
              <a:extLst>
                <a:ext uri="{FF2B5EF4-FFF2-40B4-BE49-F238E27FC236}">
                  <a16:creationId xmlns:a16="http://schemas.microsoft.com/office/drawing/2014/main" id="{5E7E03D8-D608-44BF-892D-138A5BC64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4" y="1549"/>
              <a:ext cx="2797" cy="793"/>
            </a:xfrm>
            <a:prstGeom prst="ellipse">
              <a:avLst/>
            </a:prstGeom>
            <a:solidFill>
              <a:srgbClr val="FFFF00">
                <a:alpha val="20000"/>
              </a:srgbClr>
            </a:solidFill>
            <a:ln w="1905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73025" tIns="36512" rIns="73025" bIns="36512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" name="Text Box 48">
              <a:extLst>
                <a:ext uri="{FF2B5EF4-FFF2-40B4-BE49-F238E27FC236}">
                  <a16:creationId xmlns:a16="http://schemas.microsoft.com/office/drawing/2014/main" id="{7A406A77-AF12-426E-A9B9-EA0E264EC5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8" y="1158"/>
              <a:ext cx="1094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tx2"/>
                  </a:solidFill>
                  <a:latin typeface="Arial" panose="020B0604020202020204" pitchFamily="34" charset="0"/>
                </a:rPr>
                <a:t>Area 0 (Backbone)</a:t>
              </a:r>
            </a:p>
          </p:txBody>
        </p:sp>
      </p:grpSp>
      <p:grpSp>
        <p:nvGrpSpPr>
          <p:cNvPr id="5" name="Group 49">
            <a:extLst>
              <a:ext uri="{FF2B5EF4-FFF2-40B4-BE49-F238E27FC236}">
                <a16:creationId xmlns:a16="http://schemas.microsoft.com/office/drawing/2014/main" id="{32B38E89-2340-4477-A67E-BBDBDE1E577E}"/>
              </a:ext>
            </a:extLst>
          </p:cNvPr>
          <p:cNvGrpSpPr>
            <a:grpSpLocks/>
          </p:cNvGrpSpPr>
          <p:nvPr/>
        </p:nvGrpSpPr>
        <p:grpSpPr bwMode="auto">
          <a:xfrm>
            <a:off x="584200" y="1843088"/>
            <a:ext cx="2563813" cy="1266825"/>
            <a:chOff x="368" y="1038"/>
            <a:chExt cx="1615" cy="798"/>
          </a:xfrm>
        </p:grpSpPr>
        <p:sp>
          <p:nvSpPr>
            <p:cNvPr id="13" name="Oval 50">
              <a:extLst>
                <a:ext uri="{FF2B5EF4-FFF2-40B4-BE49-F238E27FC236}">
                  <a16:creationId xmlns:a16="http://schemas.microsoft.com/office/drawing/2014/main" id="{D5C48C01-FDA0-4963-8F08-81ACD0D68D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39790">
              <a:off x="368" y="1259"/>
              <a:ext cx="1615" cy="577"/>
            </a:xfrm>
            <a:prstGeom prst="ellipse">
              <a:avLst/>
            </a:prstGeom>
            <a:solidFill>
              <a:srgbClr val="00FFFF">
                <a:alpha val="20000"/>
              </a:srgbClr>
            </a:solidFill>
            <a:ln w="19050" algn="ctr">
              <a:solidFill>
                <a:srgbClr val="000080"/>
              </a:solidFill>
              <a:round/>
              <a:headEnd/>
              <a:tailEnd/>
            </a:ln>
          </p:spPr>
          <p:txBody>
            <a:bodyPr wrap="none" lIns="73025" tIns="36512" rIns="73025" bIns="36512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Text Box 51">
              <a:extLst>
                <a:ext uri="{FF2B5EF4-FFF2-40B4-BE49-F238E27FC236}">
                  <a16:creationId xmlns:a16="http://schemas.microsoft.com/office/drawing/2014/main" id="{0E9324D6-55BD-4B94-835C-FF98FD4163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" y="1038"/>
              <a:ext cx="1094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000066"/>
                  </a:solidFill>
                  <a:latin typeface="Arial" panose="020B0604020202020204" pitchFamily="34" charset="0"/>
                </a:rPr>
                <a:t>Area 1</a:t>
              </a:r>
            </a:p>
          </p:txBody>
        </p:sp>
      </p:grpSp>
      <p:grpSp>
        <p:nvGrpSpPr>
          <p:cNvPr id="6" name="Group 40">
            <a:extLst>
              <a:ext uri="{FF2B5EF4-FFF2-40B4-BE49-F238E27FC236}">
                <a16:creationId xmlns:a16="http://schemas.microsoft.com/office/drawing/2014/main" id="{30D88358-97C5-4548-A145-5048FF096244}"/>
              </a:ext>
            </a:extLst>
          </p:cNvPr>
          <p:cNvGrpSpPr>
            <a:grpSpLocks/>
          </p:cNvGrpSpPr>
          <p:nvPr/>
        </p:nvGrpSpPr>
        <p:grpSpPr bwMode="auto">
          <a:xfrm>
            <a:off x="855663" y="3870325"/>
            <a:ext cx="3155950" cy="1676400"/>
            <a:chOff x="539" y="2315"/>
            <a:chExt cx="1988" cy="1056"/>
          </a:xfrm>
        </p:grpSpPr>
        <p:sp>
          <p:nvSpPr>
            <p:cNvPr id="15" name="Oval 41">
              <a:extLst>
                <a:ext uri="{FF2B5EF4-FFF2-40B4-BE49-F238E27FC236}">
                  <a16:creationId xmlns:a16="http://schemas.microsoft.com/office/drawing/2014/main" id="{6F4BB576-6011-4A6E-A0C2-1604C53F9F6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878568">
              <a:off x="542" y="2315"/>
              <a:ext cx="1985" cy="737"/>
            </a:xfrm>
            <a:prstGeom prst="ellipse">
              <a:avLst/>
            </a:prstGeom>
            <a:solidFill>
              <a:srgbClr val="993366">
                <a:alpha val="20000"/>
              </a:srgbClr>
            </a:solidFill>
            <a:ln w="19050" algn="ctr">
              <a:solidFill>
                <a:srgbClr val="800080"/>
              </a:solidFill>
              <a:round/>
              <a:headEnd/>
              <a:tailEnd/>
            </a:ln>
          </p:spPr>
          <p:txBody>
            <a:bodyPr wrap="none" lIns="73025" tIns="36512" rIns="73025" bIns="36512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" name="Text Box 42">
              <a:extLst>
                <a:ext uri="{FF2B5EF4-FFF2-40B4-BE49-F238E27FC236}">
                  <a16:creationId xmlns:a16="http://schemas.microsoft.com/office/drawing/2014/main" id="{3CFC35F5-7E29-4C3F-8DDB-1461F5A513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9" y="3152"/>
              <a:ext cx="1094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990099"/>
                  </a:solidFill>
                  <a:latin typeface="Arial" panose="020B0604020202020204" pitchFamily="34" charset="0"/>
                </a:rPr>
                <a:t>Area 2</a:t>
              </a:r>
            </a:p>
          </p:txBody>
        </p:sp>
      </p:grpSp>
      <p:grpSp>
        <p:nvGrpSpPr>
          <p:cNvPr id="38920" name="Group 3">
            <a:extLst>
              <a:ext uri="{FF2B5EF4-FFF2-40B4-BE49-F238E27FC236}">
                <a16:creationId xmlns:a16="http://schemas.microsoft.com/office/drawing/2014/main" id="{FB501DF0-868E-4B5F-9C9E-444F207DAC0C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2255838"/>
            <a:ext cx="7894638" cy="4060825"/>
            <a:chOff x="466" y="1297"/>
            <a:chExt cx="4973" cy="2558"/>
          </a:xfrm>
        </p:grpSpPr>
        <p:pic>
          <p:nvPicPr>
            <p:cNvPr id="38938" name="Picture 4" descr="router2">
              <a:extLst>
                <a:ext uri="{FF2B5EF4-FFF2-40B4-BE49-F238E27FC236}">
                  <a16:creationId xmlns:a16="http://schemas.microsoft.com/office/drawing/2014/main" id="{18A87D09-3D3B-4CF2-A32C-4F73C55F26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887" y="3615"/>
              <a:ext cx="419" cy="240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pic>
        <p:pic>
          <p:nvPicPr>
            <p:cNvPr id="38939" name="Picture 5" descr="router2">
              <a:extLst>
                <a:ext uri="{FF2B5EF4-FFF2-40B4-BE49-F238E27FC236}">
                  <a16:creationId xmlns:a16="http://schemas.microsoft.com/office/drawing/2014/main" id="{6B7754E0-B5A4-43E3-9F58-0F3D8BE548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59" y="1388"/>
              <a:ext cx="407" cy="250"/>
            </a:xfrm>
            <a:prstGeom prst="rect">
              <a:avLst/>
            </a:prstGeom>
            <a:noFill/>
            <a:ln>
              <a:noFill/>
              <a:headEnd/>
              <a:tailEnd/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pic>
        <p:pic>
          <p:nvPicPr>
            <p:cNvPr id="38940" name="Picture 6" descr="router2">
              <a:extLst>
                <a:ext uri="{FF2B5EF4-FFF2-40B4-BE49-F238E27FC236}">
                  <a16:creationId xmlns:a16="http://schemas.microsoft.com/office/drawing/2014/main" id="{40953E70-6DFC-4CDE-AAE7-50544715B3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804" y="1594"/>
              <a:ext cx="407" cy="250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pic>
        <p:pic>
          <p:nvPicPr>
            <p:cNvPr id="38941" name="Picture 7" descr="router2">
              <a:extLst>
                <a:ext uri="{FF2B5EF4-FFF2-40B4-BE49-F238E27FC236}">
                  <a16:creationId xmlns:a16="http://schemas.microsoft.com/office/drawing/2014/main" id="{6563015D-5932-4D11-9842-26F1AFD3EF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099" y="1604"/>
              <a:ext cx="407" cy="250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pic>
        <p:pic>
          <p:nvPicPr>
            <p:cNvPr id="38942" name="Picture 8" descr="router2">
              <a:extLst>
                <a:ext uri="{FF2B5EF4-FFF2-40B4-BE49-F238E27FC236}">
                  <a16:creationId xmlns:a16="http://schemas.microsoft.com/office/drawing/2014/main" id="{9A099908-DCE5-48B1-982E-E5768FCEC7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242" y="1795"/>
              <a:ext cx="407" cy="249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pic>
        <p:pic>
          <p:nvPicPr>
            <p:cNvPr id="38943" name="Picture 9" descr="router2">
              <a:extLst>
                <a:ext uri="{FF2B5EF4-FFF2-40B4-BE49-F238E27FC236}">
                  <a16:creationId xmlns:a16="http://schemas.microsoft.com/office/drawing/2014/main" id="{6A50A8DD-C0C2-4068-AA28-6C53002353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378" y="2245"/>
              <a:ext cx="407" cy="250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pic>
        <p:pic>
          <p:nvPicPr>
            <p:cNvPr id="38944" name="Picture 10" descr="router2">
              <a:extLst>
                <a:ext uri="{FF2B5EF4-FFF2-40B4-BE49-F238E27FC236}">
                  <a16:creationId xmlns:a16="http://schemas.microsoft.com/office/drawing/2014/main" id="{35EDFCD7-697F-48C3-8713-6C76CB6B11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032" y="1372"/>
              <a:ext cx="407" cy="250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pic>
        <p:pic>
          <p:nvPicPr>
            <p:cNvPr id="38945" name="Picture 11" descr="router2">
              <a:extLst>
                <a:ext uri="{FF2B5EF4-FFF2-40B4-BE49-F238E27FC236}">
                  <a16:creationId xmlns:a16="http://schemas.microsoft.com/office/drawing/2014/main" id="{8451592D-26CA-4AE9-A9B6-E8ADEFC18F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08" y="2687"/>
              <a:ext cx="407" cy="250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pic>
        <p:pic>
          <p:nvPicPr>
            <p:cNvPr id="38946" name="Picture 12" descr="router2">
              <a:extLst>
                <a:ext uri="{FF2B5EF4-FFF2-40B4-BE49-F238E27FC236}">
                  <a16:creationId xmlns:a16="http://schemas.microsoft.com/office/drawing/2014/main" id="{600BB9B1-CEF5-4E86-BD1A-E578E72AA3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213" y="2982"/>
              <a:ext cx="407" cy="250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pic>
        <p:pic>
          <p:nvPicPr>
            <p:cNvPr id="38947" name="Picture 13" descr="router2">
              <a:extLst>
                <a:ext uri="{FF2B5EF4-FFF2-40B4-BE49-F238E27FC236}">
                  <a16:creationId xmlns:a16="http://schemas.microsoft.com/office/drawing/2014/main" id="{75066CE8-8CC3-430A-8734-71322F34D1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559" y="3605"/>
              <a:ext cx="407" cy="250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pic>
        <p:sp>
          <p:nvSpPr>
            <p:cNvPr id="38948" name="Line 14">
              <a:extLst>
                <a:ext uri="{FF2B5EF4-FFF2-40B4-BE49-F238E27FC236}">
                  <a16:creationId xmlns:a16="http://schemas.microsoft.com/office/drawing/2014/main" id="{FF982FBF-68F7-49D6-B73E-727E3F5715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4" y="2044"/>
              <a:ext cx="1702" cy="6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3025" tIns="36512" rIns="73025" bIns="36512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949" name="Line 15">
              <a:extLst>
                <a:ext uri="{FF2B5EF4-FFF2-40B4-BE49-F238E27FC236}">
                  <a16:creationId xmlns:a16="http://schemas.microsoft.com/office/drawing/2014/main" id="{29ED5773-3908-440D-90CB-B5F1FE0D9E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6" y="3416"/>
              <a:ext cx="1702" cy="6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3025" tIns="36512" rIns="73025" bIns="36512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950" name="Line 16">
              <a:extLst>
                <a:ext uri="{FF2B5EF4-FFF2-40B4-BE49-F238E27FC236}">
                  <a16:creationId xmlns:a16="http://schemas.microsoft.com/office/drawing/2014/main" id="{5FE6DAF7-86F0-4451-A781-AF309B1D9B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1" y="1841"/>
              <a:ext cx="0" cy="194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3025" tIns="36512" rIns="73025" bIns="36512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951" name="Line 17">
              <a:extLst>
                <a:ext uri="{FF2B5EF4-FFF2-40B4-BE49-F238E27FC236}">
                  <a16:creationId xmlns:a16="http://schemas.microsoft.com/office/drawing/2014/main" id="{654E0472-2E0D-4FA9-BF72-EFD530808F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3" y="2047"/>
              <a:ext cx="0" cy="194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3025" tIns="36512" rIns="73025" bIns="36512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952" name="Line 18">
              <a:extLst>
                <a:ext uri="{FF2B5EF4-FFF2-40B4-BE49-F238E27FC236}">
                  <a16:creationId xmlns:a16="http://schemas.microsoft.com/office/drawing/2014/main" id="{A66E9B1E-DAD4-4E0D-A596-937DA3089C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4" y="1855"/>
              <a:ext cx="0" cy="194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3025" tIns="36512" rIns="73025" bIns="36512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953" name="Line 19">
              <a:extLst>
                <a:ext uri="{FF2B5EF4-FFF2-40B4-BE49-F238E27FC236}">
                  <a16:creationId xmlns:a16="http://schemas.microsoft.com/office/drawing/2014/main" id="{B9147D3A-BA94-4021-A35C-A699603A33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9" y="3225"/>
              <a:ext cx="0" cy="194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3025" tIns="36512" rIns="73025" bIns="36512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954" name="Line 20">
              <a:extLst>
                <a:ext uri="{FF2B5EF4-FFF2-40B4-BE49-F238E27FC236}">
                  <a16:creationId xmlns:a16="http://schemas.microsoft.com/office/drawing/2014/main" id="{48FE37D3-0F04-48C9-B1A6-5B4FD92F3F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2" y="3415"/>
              <a:ext cx="0" cy="194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3025" tIns="36512" rIns="73025" bIns="36512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955" name="Line 21">
              <a:extLst>
                <a:ext uri="{FF2B5EF4-FFF2-40B4-BE49-F238E27FC236}">
                  <a16:creationId xmlns:a16="http://schemas.microsoft.com/office/drawing/2014/main" id="{52245424-7364-4714-869E-79A0641C0C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6" y="3420"/>
              <a:ext cx="0" cy="194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3025" tIns="36512" rIns="73025" bIns="36512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956" name="Line 22">
              <a:extLst>
                <a:ext uri="{FF2B5EF4-FFF2-40B4-BE49-F238E27FC236}">
                  <a16:creationId xmlns:a16="http://schemas.microsoft.com/office/drawing/2014/main" id="{256D7800-92AF-452C-BC91-323CDC4FF9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" y="1418"/>
              <a:ext cx="0" cy="194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3025" tIns="36512" rIns="73025" bIns="36512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957" name="Line 23">
              <a:extLst>
                <a:ext uri="{FF2B5EF4-FFF2-40B4-BE49-F238E27FC236}">
                  <a16:creationId xmlns:a16="http://schemas.microsoft.com/office/drawing/2014/main" id="{A4D8E9ED-51C6-489B-AB06-2C67CAC219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4" y="2934"/>
              <a:ext cx="0" cy="137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3025" tIns="36512" rIns="73025" bIns="36512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958" name="Line 24">
              <a:extLst>
                <a:ext uri="{FF2B5EF4-FFF2-40B4-BE49-F238E27FC236}">
                  <a16:creationId xmlns:a16="http://schemas.microsoft.com/office/drawing/2014/main" id="{0BC278F7-D6CA-4366-B2FA-4A2166710AC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012" y="2983"/>
              <a:ext cx="0" cy="194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3025" tIns="36512" rIns="73025" bIns="36512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959" name="Line 25">
              <a:extLst>
                <a:ext uri="{FF2B5EF4-FFF2-40B4-BE49-F238E27FC236}">
                  <a16:creationId xmlns:a16="http://schemas.microsoft.com/office/drawing/2014/main" id="{30A1580F-3F73-427C-9263-80BF8CB7490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563" y="1419"/>
              <a:ext cx="0" cy="194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3025" tIns="36512" rIns="73025" bIns="36512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960" name="Freeform 26">
              <a:extLst>
                <a:ext uri="{FF2B5EF4-FFF2-40B4-BE49-F238E27FC236}">
                  <a16:creationId xmlns:a16="http://schemas.microsoft.com/office/drawing/2014/main" id="{366BBB41-8258-48B2-9EB6-CD1BF7C8C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17"/>
              <a:ext cx="741" cy="197"/>
            </a:xfrm>
            <a:custGeom>
              <a:avLst/>
              <a:gdLst>
                <a:gd name="T0" fmla="*/ 0 w 741"/>
                <a:gd name="T1" fmla="*/ 0 h 197"/>
                <a:gd name="T2" fmla="*/ 434 w 741"/>
                <a:gd name="T3" fmla="*/ 86 h 197"/>
                <a:gd name="T4" fmla="*/ 324 w 741"/>
                <a:gd name="T5" fmla="*/ 120 h 197"/>
                <a:gd name="T6" fmla="*/ 741 w 741"/>
                <a:gd name="T7" fmla="*/ 197 h 19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1"/>
                <a:gd name="T13" fmla="*/ 0 h 197"/>
                <a:gd name="T14" fmla="*/ 741 w 741"/>
                <a:gd name="T15" fmla="*/ 197 h 19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1" h="197">
                  <a:moveTo>
                    <a:pt x="0" y="0"/>
                  </a:moveTo>
                  <a:lnTo>
                    <a:pt x="434" y="86"/>
                  </a:lnTo>
                  <a:lnTo>
                    <a:pt x="324" y="120"/>
                  </a:lnTo>
                  <a:lnTo>
                    <a:pt x="741" y="197"/>
                  </a:lnTo>
                </a:path>
              </a:pathLst>
            </a:custGeom>
            <a:ln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3025" tIns="36512" rIns="73025" bIns="36512"/>
            <a:lstStyle/>
            <a:p>
              <a:pPr>
                <a:defRPr/>
              </a:pPr>
              <a:endParaRPr lang="zh-CN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38961" name="Freeform 27">
              <a:extLst>
                <a:ext uri="{FF2B5EF4-FFF2-40B4-BE49-F238E27FC236}">
                  <a16:creationId xmlns:a16="http://schemas.microsoft.com/office/drawing/2014/main" id="{CB9BC5E9-2E78-48A2-B1A0-244889737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1727"/>
              <a:ext cx="741" cy="197"/>
            </a:xfrm>
            <a:custGeom>
              <a:avLst/>
              <a:gdLst>
                <a:gd name="T0" fmla="*/ 0 w 741"/>
                <a:gd name="T1" fmla="*/ 0 h 197"/>
                <a:gd name="T2" fmla="*/ 434 w 741"/>
                <a:gd name="T3" fmla="*/ 86 h 197"/>
                <a:gd name="T4" fmla="*/ 324 w 741"/>
                <a:gd name="T5" fmla="*/ 120 h 197"/>
                <a:gd name="T6" fmla="*/ 741 w 741"/>
                <a:gd name="T7" fmla="*/ 197 h 19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1"/>
                <a:gd name="T13" fmla="*/ 0 h 197"/>
                <a:gd name="T14" fmla="*/ 741 w 741"/>
                <a:gd name="T15" fmla="*/ 197 h 19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1" h="197">
                  <a:moveTo>
                    <a:pt x="0" y="0"/>
                  </a:moveTo>
                  <a:lnTo>
                    <a:pt x="434" y="86"/>
                  </a:lnTo>
                  <a:lnTo>
                    <a:pt x="324" y="120"/>
                  </a:lnTo>
                  <a:lnTo>
                    <a:pt x="741" y="197"/>
                  </a:lnTo>
                </a:path>
              </a:pathLst>
            </a:custGeom>
            <a:ln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3025" tIns="36512" rIns="73025" bIns="36512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962" name="Freeform 28">
              <a:extLst>
                <a:ext uri="{FF2B5EF4-FFF2-40B4-BE49-F238E27FC236}">
                  <a16:creationId xmlns:a16="http://schemas.microsoft.com/office/drawing/2014/main" id="{26D8891E-90FC-4696-BFBA-291B5ED77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0" y="2431"/>
              <a:ext cx="1176" cy="382"/>
            </a:xfrm>
            <a:custGeom>
              <a:avLst/>
              <a:gdLst>
                <a:gd name="T0" fmla="*/ 1176 w 1176"/>
                <a:gd name="T1" fmla="*/ 0 h 382"/>
                <a:gd name="T2" fmla="*/ 591 w 1176"/>
                <a:gd name="T3" fmla="*/ 208 h 382"/>
                <a:gd name="T4" fmla="*/ 668 w 1176"/>
                <a:gd name="T5" fmla="*/ 122 h 382"/>
                <a:gd name="T6" fmla="*/ 0 w 1176"/>
                <a:gd name="T7" fmla="*/ 382 h 3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76"/>
                <a:gd name="T13" fmla="*/ 0 h 382"/>
                <a:gd name="T14" fmla="*/ 1176 w 1176"/>
                <a:gd name="T15" fmla="*/ 382 h 3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76" h="382">
                  <a:moveTo>
                    <a:pt x="1176" y="0"/>
                  </a:moveTo>
                  <a:lnTo>
                    <a:pt x="591" y="208"/>
                  </a:lnTo>
                  <a:lnTo>
                    <a:pt x="668" y="122"/>
                  </a:lnTo>
                  <a:lnTo>
                    <a:pt x="0" y="382"/>
                  </a:lnTo>
                </a:path>
              </a:pathLst>
            </a:custGeom>
            <a:ln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3025" tIns="36512" rIns="73025" bIns="36512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963" name="Line 29">
              <a:extLst>
                <a:ext uri="{FF2B5EF4-FFF2-40B4-BE49-F238E27FC236}">
                  <a16:creationId xmlns:a16="http://schemas.microsoft.com/office/drawing/2014/main" id="{6A4FB407-AAB4-4516-AB9E-5D37EC76A04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390" y="1737"/>
              <a:ext cx="886" cy="6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3025" tIns="36512" rIns="73025" bIns="36512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964" name="Line 30">
              <a:extLst>
                <a:ext uri="{FF2B5EF4-FFF2-40B4-BE49-F238E27FC236}">
                  <a16:creationId xmlns:a16="http://schemas.microsoft.com/office/drawing/2014/main" id="{7DA914A4-D4E7-428B-94AF-C63E3ACA29F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738" y="1824"/>
              <a:ext cx="0" cy="194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3025" tIns="36512" rIns="73025" bIns="36512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965" name="Line 31">
              <a:extLst>
                <a:ext uri="{FF2B5EF4-FFF2-40B4-BE49-F238E27FC236}">
                  <a16:creationId xmlns:a16="http://schemas.microsoft.com/office/drawing/2014/main" id="{87CCB250-0274-43C6-AA30-B94E088572E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938" y="1406"/>
              <a:ext cx="0" cy="194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3025" tIns="36512" rIns="73025" bIns="36512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966" name="Freeform 32">
              <a:extLst>
                <a:ext uri="{FF2B5EF4-FFF2-40B4-BE49-F238E27FC236}">
                  <a16:creationId xmlns:a16="http://schemas.microsoft.com/office/drawing/2014/main" id="{AB2CE876-B9D0-4B1B-939D-6223BCCD46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4" y="2467"/>
              <a:ext cx="602" cy="519"/>
            </a:xfrm>
            <a:custGeom>
              <a:avLst/>
              <a:gdLst>
                <a:gd name="T0" fmla="*/ 0 w 602"/>
                <a:gd name="T1" fmla="*/ 0 h 519"/>
                <a:gd name="T2" fmla="*/ 358 w 602"/>
                <a:gd name="T3" fmla="*/ 272 h 519"/>
                <a:gd name="T4" fmla="*/ 244 w 602"/>
                <a:gd name="T5" fmla="*/ 255 h 519"/>
                <a:gd name="T6" fmla="*/ 602 w 602"/>
                <a:gd name="T7" fmla="*/ 519 h 5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02"/>
                <a:gd name="T13" fmla="*/ 0 h 519"/>
                <a:gd name="T14" fmla="*/ 602 w 602"/>
                <a:gd name="T15" fmla="*/ 519 h 5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02" h="519">
                  <a:moveTo>
                    <a:pt x="0" y="0"/>
                  </a:moveTo>
                  <a:lnTo>
                    <a:pt x="358" y="272"/>
                  </a:lnTo>
                  <a:lnTo>
                    <a:pt x="244" y="255"/>
                  </a:lnTo>
                  <a:lnTo>
                    <a:pt x="602" y="519"/>
                  </a:lnTo>
                </a:path>
              </a:pathLst>
            </a:custGeom>
            <a:ln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3025" tIns="36512" rIns="73025" bIns="36512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38921" name="Rectangle 33">
            <a:extLst>
              <a:ext uri="{FF2B5EF4-FFF2-40B4-BE49-F238E27FC236}">
                <a16:creationId xmlns:a16="http://schemas.microsoft.com/office/drawing/2014/main" id="{CEB3B326-3E0D-482B-A777-6ED47EEA88CC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>
          <a:xfrm>
            <a:off x="500063" y="285750"/>
            <a:ext cx="7793037" cy="1143000"/>
          </a:xfrm>
        </p:spPr>
        <p:txBody>
          <a:bodyPr/>
          <a:lstStyle/>
          <a:p>
            <a:pPr defTabSz="814388" eaLnBrk="1" hangingPunct="1"/>
            <a:r>
              <a:rPr lang="en-US" altLang="zh-CN"/>
              <a:t>OSPF Areas Example</a:t>
            </a:r>
          </a:p>
        </p:txBody>
      </p:sp>
      <p:grpSp>
        <p:nvGrpSpPr>
          <p:cNvPr id="18" name="Group 34">
            <a:extLst>
              <a:ext uri="{FF2B5EF4-FFF2-40B4-BE49-F238E27FC236}">
                <a16:creationId xmlns:a16="http://schemas.microsoft.com/office/drawing/2014/main" id="{5D016456-F2F4-4F55-BDA2-7162EA8567CD}"/>
              </a:ext>
            </a:extLst>
          </p:cNvPr>
          <p:cNvGrpSpPr>
            <a:grpSpLocks/>
          </p:cNvGrpSpPr>
          <p:nvPr/>
        </p:nvGrpSpPr>
        <p:grpSpPr bwMode="auto">
          <a:xfrm>
            <a:off x="2878138" y="2046288"/>
            <a:ext cx="4564062" cy="2046287"/>
            <a:chOff x="1813" y="1166"/>
            <a:chExt cx="2875" cy="1289"/>
          </a:xfrm>
        </p:grpSpPr>
        <p:sp>
          <p:nvSpPr>
            <p:cNvPr id="38923" name="Text Box 35">
              <a:extLst>
                <a:ext uri="{FF2B5EF4-FFF2-40B4-BE49-F238E27FC236}">
                  <a16:creationId xmlns:a16="http://schemas.microsoft.com/office/drawing/2014/main" id="{F3C595AD-B61C-49B4-8814-3506DF1CE9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4" y="2275"/>
              <a:ext cx="454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400" b="1">
                  <a:solidFill>
                    <a:srgbClr val="470153"/>
                  </a:solidFill>
                  <a:latin typeface="Arial" panose="020B0604020202020204" pitchFamily="34" charset="0"/>
                </a:rPr>
                <a:t>ABR</a:t>
              </a:r>
            </a:p>
          </p:txBody>
        </p:sp>
        <p:sp>
          <p:nvSpPr>
            <p:cNvPr id="38924" name="Text Box 36">
              <a:extLst>
                <a:ext uri="{FF2B5EF4-FFF2-40B4-BE49-F238E27FC236}">
                  <a16:creationId xmlns:a16="http://schemas.microsoft.com/office/drawing/2014/main" id="{9C55E595-3019-4B32-9335-A379F098A2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3" y="1166"/>
              <a:ext cx="454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400" b="1">
                  <a:solidFill>
                    <a:srgbClr val="470153"/>
                  </a:solidFill>
                  <a:latin typeface="Arial" panose="020B0604020202020204" pitchFamily="34" charset="0"/>
                </a:rPr>
                <a:t>ABR</a:t>
              </a:r>
            </a:p>
          </p:txBody>
        </p:sp>
        <p:sp>
          <p:nvSpPr>
            <p:cNvPr id="38925" name="Line 37">
              <a:extLst>
                <a:ext uri="{FF2B5EF4-FFF2-40B4-BE49-F238E27FC236}">
                  <a16:creationId xmlns:a16="http://schemas.microsoft.com/office/drawing/2014/main" id="{A97081AC-BE45-44F4-AF72-381DE99C2F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7" y="1338"/>
              <a:ext cx="0" cy="20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3025" tIns="36512" rIns="73025" bIns="36512" anchor="ctr"/>
            <a:lstStyle/>
            <a:p>
              <a:endParaRPr lang="en-US"/>
            </a:p>
          </p:txBody>
        </p:sp>
        <p:sp>
          <p:nvSpPr>
            <p:cNvPr id="38926" name="Line 38">
              <a:extLst>
                <a:ext uri="{FF2B5EF4-FFF2-40B4-BE49-F238E27FC236}">
                  <a16:creationId xmlns:a16="http://schemas.microsoft.com/office/drawing/2014/main" id="{8487054A-4E25-47D1-9090-A5EEFF869F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97" y="2361"/>
              <a:ext cx="710" cy="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3025" tIns="36512" rIns="73025" bIns="36512" anchor="ctr"/>
            <a:lstStyle/>
            <a:p>
              <a:endParaRPr lang="en-US"/>
            </a:p>
          </p:txBody>
        </p:sp>
        <p:sp>
          <p:nvSpPr>
            <p:cNvPr id="38927" name="Line 39">
              <a:extLst>
                <a:ext uri="{FF2B5EF4-FFF2-40B4-BE49-F238E27FC236}">
                  <a16:creationId xmlns:a16="http://schemas.microsoft.com/office/drawing/2014/main" id="{823EDF15-20D4-4ACB-912B-55D972DAB0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54" y="2080"/>
              <a:ext cx="0" cy="19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3025" tIns="36512" rIns="73025" bIns="36512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7BE03EC9-D900-4B12-86A8-E163B21DD5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14388" eaLnBrk="1" hangingPunct="1"/>
            <a:r>
              <a:rPr lang="en-US" altLang="zh-CN"/>
              <a:t>OSPF Operations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94BCC6DB-A99F-4C66-9D8A-AF54D44D6C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1500" y="1928813"/>
            <a:ext cx="8216900" cy="4157662"/>
          </a:xfrm>
        </p:spPr>
        <p:txBody>
          <a:bodyPr/>
          <a:lstStyle/>
          <a:p>
            <a:pPr marL="288925" indent="-288925" defTabSz="814388" eaLnBrk="1" hangingPunct="1">
              <a:lnSpc>
                <a:spcPct val="105000"/>
              </a:lnSpc>
            </a:pPr>
            <a:r>
              <a:rPr lang="en-US" altLang="zh-CN" sz="2100"/>
              <a:t>OSPF uses neighbor adjacencies to gain full knowledge of the network.</a:t>
            </a:r>
          </a:p>
          <a:p>
            <a:pPr marL="288925" indent="-288925" defTabSz="814388" eaLnBrk="1" hangingPunct="1">
              <a:lnSpc>
                <a:spcPct val="105000"/>
              </a:lnSpc>
            </a:pPr>
            <a:r>
              <a:rPr lang="en-US" altLang="zh-CN" sz="2100"/>
              <a:t>OSPF operation include five steps:</a:t>
            </a:r>
          </a:p>
          <a:p>
            <a:pPr marL="627063" lvl="1" indent="0" defTabSz="814388" eaLnBrk="1" hangingPunct="1">
              <a:lnSpc>
                <a:spcPct val="105000"/>
              </a:lnSpc>
            </a:pPr>
            <a:r>
              <a:rPr lang="en-US" altLang="zh-CN" sz="2200"/>
              <a:t>Step1: Set up the adjacency relationships</a:t>
            </a:r>
          </a:p>
          <a:p>
            <a:pPr marL="627063" lvl="1" indent="0" defTabSz="814388" eaLnBrk="1" hangingPunct="1">
              <a:lnSpc>
                <a:spcPct val="105000"/>
              </a:lnSpc>
            </a:pPr>
            <a:r>
              <a:rPr lang="en-US" altLang="zh-CN" sz="2200"/>
              <a:t>Step2: Elect DR and BDR (if needed)</a:t>
            </a:r>
          </a:p>
          <a:p>
            <a:pPr marL="627063" lvl="1" indent="0" defTabSz="814388" eaLnBrk="1" hangingPunct="1">
              <a:lnSpc>
                <a:spcPct val="105000"/>
              </a:lnSpc>
            </a:pPr>
            <a:r>
              <a:rPr lang="en-US" altLang="zh-CN" sz="2200"/>
              <a:t>Step3: Discover the routes</a:t>
            </a:r>
          </a:p>
          <a:p>
            <a:pPr marL="627063" lvl="1" indent="0" defTabSz="814388" eaLnBrk="1" hangingPunct="1">
              <a:lnSpc>
                <a:spcPct val="105000"/>
              </a:lnSpc>
            </a:pPr>
            <a:r>
              <a:rPr lang="en-US" altLang="zh-CN" sz="2200"/>
              <a:t>Step4: Choose appropriate routes</a:t>
            </a:r>
          </a:p>
          <a:p>
            <a:pPr marL="627063" lvl="1" indent="0" defTabSz="814388" eaLnBrk="1" hangingPunct="1">
              <a:lnSpc>
                <a:spcPct val="105000"/>
              </a:lnSpc>
            </a:pPr>
            <a:r>
              <a:rPr lang="en-US" altLang="zh-CN" sz="2200"/>
              <a:t>Step5: Maintain the route information</a:t>
            </a:r>
          </a:p>
          <a:p>
            <a:pPr marL="288925" indent="-288925" defTabSz="814388" eaLnBrk="1" hangingPunct="1">
              <a:lnSpc>
                <a:spcPct val="105000"/>
              </a:lnSpc>
            </a:pPr>
            <a:r>
              <a:rPr lang="en-US" altLang="zh-CN" sz="2100"/>
              <a:t>OSPF has seven states. Briefly, they are:</a:t>
            </a:r>
          </a:p>
          <a:p>
            <a:pPr marL="627063" lvl="1" indent="0" defTabSz="814388" eaLnBrk="1" hangingPunct="1">
              <a:lnSpc>
                <a:spcPct val="105000"/>
              </a:lnSpc>
            </a:pPr>
            <a:r>
              <a:rPr lang="en-US" altLang="zh-CN" sz="2200"/>
              <a:t>Init, 2Way, Ex Start, Exchange, Loading, Full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>
            <a:extLst>
              <a:ext uri="{FF2B5EF4-FFF2-40B4-BE49-F238E27FC236}">
                <a16:creationId xmlns:a16="http://schemas.microsoft.com/office/drawing/2014/main" id="{7D5ED7FD-90C9-4674-92FD-537EFD1ACA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7972425" cy="1216025"/>
          </a:xfrm>
        </p:spPr>
        <p:txBody>
          <a:bodyPr/>
          <a:lstStyle/>
          <a:p>
            <a:pPr defTabSz="814388" eaLnBrk="1" hangingPunct="1"/>
            <a:r>
              <a:rPr lang="en-US" altLang="zh-CN" sz="3200"/>
              <a:t>Set up the Neighbor Relationships</a:t>
            </a:r>
          </a:p>
        </p:txBody>
      </p:sp>
      <p:graphicFrame>
        <p:nvGraphicFramePr>
          <p:cNvPr id="3074" name="Object 3">
            <a:extLst>
              <a:ext uri="{FF2B5EF4-FFF2-40B4-BE49-F238E27FC236}">
                <a16:creationId xmlns:a16="http://schemas.microsoft.com/office/drawing/2014/main" id="{70DAC15C-0BE4-46E9-831D-C85A0BB78FB2}"/>
              </a:ext>
            </a:extLst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304800" y="2895600"/>
          <a:ext cx="449580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BMP 图像" r:id="rId4" imgW="3790476" imgH="1809524" progId="Paint.Picture">
                  <p:embed/>
                </p:oleObj>
              </mc:Choice>
              <mc:Fallback>
                <p:oleObj name="BMP 图像" r:id="rId4" imgW="3790476" imgH="1809524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95600"/>
                        <a:ext cx="4495800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4">
            <a:extLst>
              <a:ext uri="{FF2B5EF4-FFF2-40B4-BE49-F238E27FC236}">
                <a16:creationId xmlns:a16="http://schemas.microsoft.com/office/drawing/2014/main" id="{283A60B8-6ED0-402C-A13A-C49CF29C1FFE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5105400" y="2819400"/>
          <a:ext cx="40386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BMP 图像" r:id="rId6" imgW="4334480" imgH="2066667" progId="Paint.Picture">
                  <p:embed/>
                </p:oleObj>
              </mc:Choice>
              <mc:Fallback>
                <p:oleObj name="BMP 图像" r:id="rId6" imgW="4334480" imgH="2066667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819400"/>
                        <a:ext cx="4038600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Text Box 5">
            <a:extLst>
              <a:ext uri="{FF2B5EF4-FFF2-40B4-BE49-F238E27FC236}">
                <a16:creationId xmlns:a16="http://schemas.microsoft.com/office/drawing/2014/main" id="{BEC24B38-7AD8-48C2-A3D4-41F3FA58F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981200"/>
            <a:ext cx="8208963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Arial" panose="020B0604020202020204" pitchFamily="34" charset="0"/>
              </a:rPr>
              <a:t>The shortest path algorithm calculates a loop-free topology using the node as the starting point and examining in turn information it has about adjacent nodes. </a:t>
            </a:r>
          </a:p>
        </p:txBody>
      </p:sp>
      <p:sp>
        <p:nvSpPr>
          <p:cNvPr id="3079" name="AutoShape 6">
            <a:extLst>
              <a:ext uri="{FF2B5EF4-FFF2-40B4-BE49-F238E27FC236}">
                <a16:creationId xmlns:a16="http://schemas.microsoft.com/office/drawing/2014/main" id="{D7222919-F584-44DF-B8AB-72C12AC64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810000"/>
            <a:ext cx="431800" cy="287338"/>
          </a:xfrm>
          <a:prstGeom prst="rightArrow">
            <a:avLst>
              <a:gd name="adj1" fmla="val 50000"/>
              <a:gd name="adj2" fmla="val 37569"/>
            </a:avLst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025" tIns="36512" rIns="73025" bIns="36512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076" name="Object 7">
            <a:extLst>
              <a:ext uri="{FF2B5EF4-FFF2-40B4-BE49-F238E27FC236}">
                <a16:creationId xmlns:a16="http://schemas.microsoft.com/office/drawing/2014/main" id="{FE0A329D-A015-41E6-81DF-0EDF739E260F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609600" y="5486400"/>
          <a:ext cx="80010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BMP 图像" r:id="rId8" imgW="4447619" imgH="790476" progId="Paint.Picture">
                  <p:embed/>
                </p:oleObj>
              </mc:Choice>
              <mc:Fallback>
                <p:oleObj name="BMP 图像" r:id="rId8" imgW="4447619" imgH="790476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486400"/>
                        <a:ext cx="80010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AutoShape 8">
            <a:extLst>
              <a:ext uri="{FF2B5EF4-FFF2-40B4-BE49-F238E27FC236}">
                <a16:creationId xmlns:a16="http://schemas.microsoft.com/office/drawing/2014/main" id="{F085D4D5-2B31-4C58-8D1E-70254C37AEA0}"/>
              </a:ext>
            </a:extLst>
          </p:cNvPr>
          <p:cNvSpPr>
            <a:spLocks/>
          </p:cNvSpPr>
          <p:nvPr/>
        </p:nvSpPr>
        <p:spPr bwMode="auto">
          <a:xfrm>
            <a:off x="4800600" y="2819400"/>
            <a:ext cx="1066800" cy="685800"/>
          </a:xfrm>
          <a:prstGeom prst="borderCallout2">
            <a:avLst>
              <a:gd name="adj1" fmla="val 16667"/>
              <a:gd name="adj2" fmla="val 107144"/>
              <a:gd name="adj3" fmla="val 16667"/>
              <a:gd name="adj4" fmla="val 123662"/>
              <a:gd name="adj5" fmla="val 15741"/>
              <a:gd name="adj6" fmla="val 14092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3025" tIns="36512" rIns="73025" bIns="36512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b="1">
                <a:latin typeface="Arial" panose="020B0604020202020204" pitchFamily="34" charset="0"/>
              </a:rPr>
              <a:t>starting point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CC8497F8-A695-422E-AB5B-146808366C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14388" eaLnBrk="1" hangingPunct="1"/>
            <a:r>
              <a:rPr lang="en-US" altLang="zh-CN"/>
              <a:t>Elect DR and BDR</a:t>
            </a:r>
          </a:p>
        </p:txBody>
      </p:sp>
      <p:pic>
        <p:nvPicPr>
          <p:cNvPr id="40963" name="Picture 3">
            <a:extLst>
              <a:ext uri="{FF2B5EF4-FFF2-40B4-BE49-F238E27FC236}">
                <a16:creationId xmlns:a16="http://schemas.microsoft.com/office/drawing/2014/main" id="{07C1DB45-37D2-40EC-8C19-98E1090EF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213100"/>
            <a:ext cx="6781800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4" name="Text Box 4">
            <a:extLst>
              <a:ext uri="{FF2B5EF4-FFF2-40B4-BE49-F238E27FC236}">
                <a16:creationId xmlns:a16="http://schemas.microsoft.com/office/drawing/2014/main" id="{BA0533D7-BCA3-424E-9494-A56C1F41D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700213"/>
            <a:ext cx="7000875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99"/>
              </a:buClr>
              <a:buFont typeface="Wingdings" panose="05000000000000000000" pitchFamily="2" charset="2"/>
              <a:buChar char="n"/>
            </a:pPr>
            <a:r>
              <a:rPr lang="en-US" altLang="zh-CN" sz="2400" b="1">
                <a:latin typeface="Tahoma" panose="020B0604030504040204" pitchFamily="34" charset="0"/>
              </a:rPr>
              <a:t>OSPF Network Types</a:t>
            </a:r>
            <a:r>
              <a:rPr lang="en-US" altLang="zh-CN" sz="2400" b="1">
                <a:latin typeface="Arial" panose="020B0604020202020204" pitchFamily="34" charset="0"/>
              </a:rPr>
              <a:t> </a:t>
            </a:r>
          </a:p>
          <a:p>
            <a:pPr lvl="1">
              <a:buClr>
                <a:srgbClr val="FC1604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CN" sz="2400" b="1">
                <a:latin typeface="Arial" panose="020B0604020202020204" pitchFamily="34" charset="0"/>
              </a:rPr>
              <a:t> </a:t>
            </a:r>
            <a:r>
              <a:rPr lang="en-US" altLang="zh-CN" sz="2400">
                <a:latin typeface="Arial" panose="020B0604020202020204" pitchFamily="34" charset="0"/>
              </a:rPr>
              <a:t>Broadcast multi-access, such as Ethernet </a:t>
            </a:r>
          </a:p>
          <a:p>
            <a:pPr lvl="1">
              <a:buClr>
                <a:srgbClr val="FC1604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CN" sz="2400">
                <a:latin typeface="Arial" panose="020B0604020202020204" pitchFamily="34" charset="0"/>
              </a:rPr>
              <a:t> Point-to-point networks </a:t>
            </a:r>
          </a:p>
          <a:p>
            <a:pPr lvl="1">
              <a:buClr>
                <a:srgbClr val="FC1604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CN" sz="2400">
                <a:latin typeface="Arial" panose="020B0604020202020204" pitchFamily="34" charset="0"/>
              </a:rPr>
              <a:t> Nonbroadcast multi-access (NBMA)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>
            <a:extLst>
              <a:ext uri="{FF2B5EF4-FFF2-40B4-BE49-F238E27FC236}">
                <a16:creationId xmlns:a16="http://schemas.microsoft.com/office/drawing/2014/main" id="{E105AB10-93E0-436E-92C6-E672E42324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14388" eaLnBrk="1" hangingPunct="1"/>
            <a:r>
              <a:rPr lang="en-US" altLang="zh-CN"/>
              <a:t>DR &amp; BDR</a:t>
            </a:r>
          </a:p>
        </p:txBody>
      </p:sp>
      <p:pic>
        <p:nvPicPr>
          <p:cNvPr id="4100" name="Picture 3">
            <a:extLst>
              <a:ext uri="{FF2B5EF4-FFF2-40B4-BE49-F238E27FC236}">
                <a16:creationId xmlns:a16="http://schemas.microsoft.com/office/drawing/2014/main" id="{6E6BE16F-8128-4C13-B0B8-564D84A91DA7}"/>
              </a:ext>
            </a:extLst>
          </p:cNvPr>
          <p:cNvPicPr>
            <a:picLocks noChangeAspect="1" noChangeArrowheads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571625"/>
            <a:ext cx="8686800" cy="3071813"/>
          </a:xfrm>
          <a:noFill/>
        </p:spPr>
      </p:pic>
      <p:graphicFrame>
        <p:nvGraphicFramePr>
          <p:cNvPr id="4098" name="Object 5">
            <a:extLst>
              <a:ext uri="{FF2B5EF4-FFF2-40B4-BE49-F238E27FC236}">
                <a16:creationId xmlns:a16="http://schemas.microsoft.com/office/drawing/2014/main" id="{2E210E33-69A4-466F-9880-8106320FB564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5857875" y="0"/>
          <a:ext cx="3286125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BMP 图像" r:id="rId5" imgW="3629532" imgH="2314286" progId="Paint.Picture">
                  <p:embed/>
                </p:oleObj>
              </mc:Choice>
              <mc:Fallback>
                <p:oleObj name="BMP 图像" r:id="rId5" imgW="3629532" imgH="2314286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75" y="0"/>
                        <a:ext cx="3286125" cy="157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0742" name="Rectangle 6">
            <a:extLst>
              <a:ext uri="{FF2B5EF4-FFF2-40B4-BE49-F238E27FC236}">
                <a16:creationId xmlns:a16="http://schemas.microsoft.com/office/drawing/2014/main" id="{6CA75164-FDE0-42B2-8331-9BC854F11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786313"/>
            <a:ext cx="8839200" cy="173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eaLnBrk="0" hangingPunct="0">
              <a:buClr>
                <a:srgbClr val="000099"/>
              </a:buClr>
              <a:buFont typeface="Wingdings" pitchFamily="2" charset="2"/>
              <a:buChar char="n"/>
              <a:defRPr/>
            </a:pPr>
            <a:r>
              <a:rPr lang="en-US" altLang="zh-CN" sz="2000" b="1" dirty="0">
                <a:latin typeface="Arial" charset="0"/>
              </a:rPr>
              <a:t>Each router then forms adjacency with DR and BDR</a:t>
            </a:r>
            <a:endParaRPr lang="en-US" altLang="zh-CN" sz="2000" b="1" dirty="0">
              <a:latin typeface="Arial" pitchFamily="34" charset="0"/>
            </a:endParaRPr>
          </a:p>
          <a:p>
            <a:pPr eaLnBrk="0" hangingPunct="0">
              <a:buClr>
                <a:srgbClr val="000099"/>
              </a:buClr>
              <a:buFont typeface="Wingdings" pitchFamily="2" charset="2"/>
              <a:buChar char="n"/>
              <a:defRPr/>
            </a:pPr>
            <a:r>
              <a:rPr lang="en-US" altLang="zh-CN" sz="2000" b="1" dirty="0">
                <a:latin typeface="Arial" pitchFamily="34" charset="0"/>
              </a:rPr>
              <a:t>The DR sends link-state information to all other routers on the segment using the multicast address of</a:t>
            </a:r>
            <a:r>
              <a:rPr lang="en-US" altLang="zh-CN" sz="2400" b="1" dirty="0">
                <a:solidFill>
                  <a:schemeClr val="accent2"/>
                </a:solidFill>
                <a:latin typeface="Arial" pitchFamily="34" charset="0"/>
              </a:rPr>
              <a:t> </a:t>
            </a:r>
            <a:r>
              <a:rPr lang="en-US" altLang="zh-CN" sz="2400" b="1" dirty="0">
                <a:solidFill>
                  <a:srgbClr val="00642D"/>
                </a:solidFill>
                <a:latin typeface="Arial" pitchFamily="34" charset="0"/>
              </a:rPr>
              <a:t>224.0.0.5</a:t>
            </a:r>
            <a:r>
              <a:rPr lang="en-US" altLang="zh-CN" sz="2400" b="1" dirty="0">
                <a:latin typeface="Arial" pitchFamily="34" charset="0"/>
              </a:rPr>
              <a:t> </a:t>
            </a:r>
            <a:r>
              <a:rPr lang="en-US" altLang="zh-CN" sz="2000" b="1" dirty="0">
                <a:latin typeface="Arial" pitchFamily="34" charset="0"/>
              </a:rPr>
              <a:t>for all OSPF routers. </a:t>
            </a:r>
          </a:p>
          <a:p>
            <a:pPr eaLnBrk="0" hangingPunct="0">
              <a:buClr>
                <a:srgbClr val="000099"/>
              </a:buClr>
              <a:buFont typeface="Wingdings" pitchFamily="2" charset="2"/>
              <a:buChar char="n"/>
              <a:defRPr/>
            </a:pPr>
            <a:r>
              <a:rPr lang="en-US" altLang="zh-CN" sz="2000" b="1" dirty="0">
                <a:latin typeface="Arial" pitchFamily="34" charset="0"/>
              </a:rPr>
              <a:t>To ensure that DR/BDR see the link states all routers send on the segment, the multicast address for all DR/BDRs, </a:t>
            </a:r>
            <a:r>
              <a:rPr lang="en-US" altLang="zh-CN" sz="2400" b="1" dirty="0">
                <a:solidFill>
                  <a:srgbClr val="00642D"/>
                </a:solidFill>
                <a:latin typeface="Arial" pitchFamily="34" charset="0"/>
              </a:rPr>
              <a:t>224.0.0.6</a:t>
            </a:r>
            <a:r>
              <a:rPr lang="en-US" altLang="zh-CN" sz="2000" b="1" dirty="0">
                <a:latin typeface="Arial" pitchFamily="34" charset="0"/>
              </a:rPr>
              <a:t>, is used.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6E2E6F19-8A22-4A9D-A1D8-F2CE6D8D5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420938"/>
            <a:ext cx="7921625" cy="3816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025" tIns="36512" rIns="73025" bIns="36512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chemeClr val="tx2"/>
              </a:buClr>
              <a:buSzPct val="125000"/>
              <a:buFont typeface="Wingdings" panose="05000000000000000000" pitchFamily="2" charset="2"/>
              <a:buChar char="§"/>
            </a:pPr>
            <a:endParaRPr lang="zh-CN" altLang="zh-CN" sz="2000">
              <a:latin typeface="Tahoma" panose="020B0604030504040204" pitchFamily="34" charset="0"/>
            </a:endParaRPr>
          </a:p>
        </p:txBody>
      </p:sp>
      <p:sp>
        <p:nvSpPr>
          <p:cNvPr id="502787" name="Oval 3" descr="Diagonal brick">
            <a:extLst>
              <a:ext uri="{FF2B5EF4-FFF2-40B4-BE49-F238E27FC236}">
                <a16:creationId xmlns:a16="http://schemas.microsoft.com/office/drawing/2014/main" id="{0BB593E8-CECF-4373-BF76-07435D3AA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075" y="4322763"/>
            <a:ext cx="3433763" cy="1870075"/>
          </a:xfrm>
          <a:prstGeom prst="ellipse">
            <a:avLst/>
          </a:prstGeom>
          <a:pattFill prst="diagBrick">
            <a:fgClr>
              <a:srgbClr val="FFFF00"/>
            </a:fgClr>
            <a:bgClr>
              <a:srgbClr val="FFFFFF"/>
            </a:bgClr>
          </a:patt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lIns="73025" tIns="36512" rIns="73025" bIns="36512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2788" name="Oval 4" descr="60%">
            <a:extLst>
              <a:ext uri="{FF2B5EF4-FFF2-40B4-BE49-F238E27FC236}">
                <a16:creationId xmlns:a16="http://schemas.microsoft.com/office/drawing/2014/main" id="{3E7990A2-E0C5-49B1-BA5E-A6DD1FF2A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400" y="2900363"/>
            <a:ext cx="7142163" cy="1412875"/>
          </a:xfrm>
          <a:prstGeom prst="ellipse">
            <a:avLst/>
          </a:prstGeom>
          <a:pattFill prst="pct60">
            <a:fgClr>
              <a:srgbClr val="FFFF00">
                <a:alpha val="50195"/>
              </a:srgbClr>
            </a:fgClr>
            <a:bgClr>
              <a:srgbClr val="FFFFFF">
                <a:alpha val="50195"/>
              </a:srgbClr>
            </a:bgClr>
          </a:patt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lIns="73025" tIns="36512" rIns="73025" bIns="36512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41989" name="Picture 5" descr="router2">
            <a:extLst>
              <a:ext uri="{FF2B5EF4-FFF2-40B4-BE49-F238E27FC236}">
                <a16:creationId xmlns:a16="http://schemas.microsoft.com/office/drawing/2014/main" id="{A9127F5F-925D-4CAC-A3AB-022A25528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388" y="5414963"/>
            <a:ext cx="882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0" name="Picture 6" descr="router2">
            <a:extLst>
              <a:ext uri="{FF2B5EF4-FFF2-40B4-BE49-F238E27FC236}">
                <a16:creationId xmlns:a16="http://schemas.microsoft.com/office/drawing/2014/main" id="{E931DD13-6387-43BF-BD98-FD909B0C8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550" y="5418138"/>
            <a:ext cx="882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1" name="Picture 7" descr="router2">
            <a:extLst>
              <a:ext uri="{FF2B5EF4-FFF2-40B4-BE49-F238E27FC236}">
                <a16:creationId xmlns:a16="http://schemas.microsoft.com/office/drawing/2014/main" id="{98802954-0CC5-457C-8068-F8059AB81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088" y="2711450"/>
            <a:ext cx="88265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2" name="Picture 8" descr="router2">
            <a:extLst>
              <a:ext uri="{FF2B5EF4-FFF2-40B4-BE49-F238E27FC236}">
                <a16:creationId xmlns:a16="http://schemas.microsoft.com/office/drawing/2014/main" id="{6814EB10-2FCD-4236-B68D-7ABC950A4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538" y="4094163"/>
            <a:ext cx="882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3" name="Picture 9" descr="router2">
            <a:extLst>
              <a:ext uri="{FF2B5EF4-FFF2-40B4-BE49-F238E27FC236}">
                <a16:creationId xmlns:a16="http://schemas.microsoft.com/office/drawing/2014/main" id="{2DFA40C4-EFFF-4E67-9F2F-D5F111F16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709863"/>
            <a:ext cx="882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4" name="Picture 10" descr="router2">
            <a:extLst>
              <a:ext uri="{FF2B5EF4-FFF2-40B4-BE49-F238E27FC236}">
                <a16:creationId xmlns:a16="http://schemas.microsoft.com/office/drawing/2014/main" id="{D4BFF1EA-B815-4772-86EB-826B3E42A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692400"/>
            <a:ext cx="88265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5" name="Picture 11" descr="router2">
            <a:extLst>
              <a:ext uri="{FF2B5EF4-FFF2-40B4-BE49-F238E27FC236}">
                <a16:creationId xmlns:a16="http://schemas.microsoft.com/office/drawing/2014/main" id="{77FE3284-E224-49F8-B2C8-8DE2F9169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788" y="4076700"/>
            <a:ext cx="88265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2">
            <a:extLst>
              <a:ext uri="{FF2B5EF4-FFF2-40B4-BE49-F238E27FC236}">
                <a16:creationId xmlns:a16="http://schemas.microsoft.com/office/drawing/2014/main" id="{14EEC90B-D257-43F6-A459-BA127EE207EC}"/>
              </a:ext>
            </a:extLst>
          </p:cNvPr>
          <p:cNvGrpSpPr>
            <a:grpSpLocks/>
          </p:cNvGrpSpPr>
          <p:nvPr/>
        </p:nvGrpSpPr>
        <p:grpSpPr bwMode="auto">
          <a:xfrm>
            <a:off x="1830388" y="4530725"/>
            <a:ext cx="2362200" cy="914400"/>
            <a:chOff x="1153" y="3126"/>
            <a:chExt cx="1488" cy="576"/>
          </a:xfrm>
        </p:grpSpPr>
        <p:sp>
          <p:nvSpPr>
            <p:cNvPr id="42013" name="Text Box 13">
              <a:extLst>
                <a:ext uri="{FF2B5EF4-FFF2-40B4-BE49-F238E27FC236}">
                  <a16:creationId xmlns:a16="http://schemas.microsoft.com/office/drawing/2014/main" id="{BB757631-FB12-4878-B289-913E561487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3" y="3483"/>
              <a:ext cx="40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660066"/>
                  </a:solidFill>
                  <a:latin typeface="Arial" panose="020B0604020202020204" pitchFamily="34" charset="0"/>
                </a:rPr>
                <a:t>DR</a:t>
              </a:r>
            </a:p>
          </p:txBody>
        </p:sp>
        <p:sp>
          <p:nvSpPr>
            <p:cNvPr id="42014" name="Text Box 14">
              <a:extLst>
                <a:ext uri="{FF2B5EF4-FFF2-40B4-BE49-F238E27FC236}">
                  <a16:creationId xmlns:a16="http://schemas.microsoft.com/office/drawing/2014/main" id="{F1087CCC-88EB-41AF-BA5A-3EBC804CFB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8" y="3126"/>
              <a:ext cx="40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660066"/>
                  </a:solidFill>
                  <a:latin typeface="Arial" panose="020B0604020202020204" pitchFamily="34" charset="0"/>
                </a:rPr>
                <a:t>BDR</a:t>
              </a:r>
            </a:p>
          </p:txBody>
        </p:sp>
      </p:grpSp>
      <p:sp>
        <p:nvSpPr>
          <p:cNvPr id="41997" name="Rectangle 15">
            <a:extLst>
              <a:ext uri="{FF2B5EF4-FFF2-40B4-BE49-F238E27FC236}">
                <a16:creationId xmlns:a16="http://schemas.microsoft.com/office/drawing/2014/main" id="{946FC2D4-2307-45A4-94B9-BAC396F9B9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14388" eaLnBrk="1" hangingPunct="1"/>
            <a:r>
              <a:rPr lang="en-US" altLang="zh-CN"/>
              <a:t>OSPF in Multi-Access media</a:t>
            </a:r>
          </a:p>
        </p:txBody>
      </p:sp>
      <p:sp>
        <p:nvSpPr>
          <p:cNvPr id="41998" name="Rectangle 16">
            <a:extLst>
              <a:ext uri="{FF2B5EF4-FFF2-40B4-BE49-F238E27FC236}">
                <a16:creationId xmlns:a16="http://schemas.microsoft.com/office/drawing/2014/main" id="{103BCD18-DC9E-45FA-AA29-2DFABE704BB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773238"/>
            <a:ext cx="7780338" cy="989012"/>
          </a:xfrm>
          <a:noFill/>
        </p:spPr>
        <p:txBody>
          <a:bodyPr/>
          <a:lstStyle/>
          <a:p>
            <a:pPr marL="288925" indent="-288925" defTabSz="814388" eaLnBrk="1" hangingPunct="1"/>
            <a:r>
              <a:rPr lang="en-US" altLang="zh-CN" sz="2300"/>
              <a:t>Giga/Fast/Ethernet, FDDI, Token Ring</a:t>
            </a:r>
            <a:endParaRPr lang="en-US" altLang="zh-CN" sz="2300">
              <a:solidFill>
                <a:srgbClr val="660066"/>
              </a:solidFill>
            </a:endParaRPr>
          </a:p>
        </p:txBody>
      </p:sp>
      <p:sp>
        <p:nvSpPr>
          <p:cNvPr id="41999" name="Line 17">
            <a:extLst>
              <a:ext uri="{FF2B5EF4-FFF2-40B4-BE49-F238E27FC236}">
                <a16:creationId xmlns:a16="http://schemas.microsoft.com/office/drawing/2014/main" id="{70A15ECD-C696-4838-8976-E3374B7BBB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19300" y="3698875"/>
            <a:ext cx="5775325" cy="1428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73025" tIns="36512" rIns="73025" bIns="36512" anchor="ctr"/>
          <a:lstStyle/>
          <a:p>
            <a:endParaRPr lang="en-US"/>
          </a:p>
        </p:txBody>
      </p:sp>
      <p:sp>
        <p:nvSpPr>
          <p:cNvPr id="42000" name="Line 18">
            <a:extLst>
              <a:ext uri="{FF2B5EF4-FFF2-40B4-BE49-F238E27FC236}">
                <a16:creationId xmlns:a16="http://schemas.microsoft.com/office/drawing/2014/main" id="{48FDBA7E-52F9-4F15-934D-F013E74683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35175" y="4979988"/>
            <a:ext cx="3054350" cy="635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73025" tIns="36512" rIns="73025" bIns="36512" anchor="ctr"/>
          <a:lstStyle/>
          <a:p>
            <a:endParaRPr lang="en-US"/>
          </a:p>
        </p:txBody>
      </p:sp>
      <p:sp>
        <p:nvSpPr>
          <p:cNvPr id="42001" name="Line 19">
            <a:extLst>
              <a:ext uri="{FF2B5EF4-FFF2-40B4-BE49-F238E27FC236}">
                <a16:creationId xmlns:a16="http://schemas.microsoft.com/office/drawing/2014/main" id="{9BD9FEE3-FC3A-4888-A323-63BC99C1C8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16175" y="3213100"/>
            <a:ext cx="0" cy="49212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73025" tIns="36512" rIns="73025" bIns="36512" anchor="ctr"/>
          <a:lstStyle/>
          <a:p>
            <a:endParaRPr lang="en-US"/>
          </a:p>
        </p:txBody>
      </p:sp>
      <p:sp>
        <p:nvSpPr>
          <p:cNvPr id="42002" name="Line 20">
            <a:extLst>
              <a:ext uri="{FF2B5EF4-FFF2-40B4-BE49-F238E27FC236}">
                <a16:creationId xmlns:a16="http://schemas.microsoft.com/office/drawing/2014/main" id="{4C160C34-4F35-40B0-A15A-27485CDD78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94263" y="3219450"/>
            <a:ext cx="0" cy="49212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73025" tIns="36512" rIns="73025" bIns="36512" anchor="ctr"/>
          <a:lstStyle/>
          <a:p>
            <a:endParaRPr lang="en-US"/>
          </a:p>
        </p:txBody>
      </p:sp>
      <p:sp>
        <p:nvSpPr>
          <p:cNvPr id="42003" name="Line 21">
            <a:extLst>
              <a:ext uri="{FF2B5EF4-FFF2-40B4-BE49-F238E27FC236}">
                <a16:creationId xmlns:a16="http://schemas.microsoft.com/office/drawing/2014/main" id="{32C97653-EBA1-4EA1-A9AA-3E10337B2D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92513" y="3706813"/>
            <a:ext cx="0" cy="3937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73025" tIns="36512" rIns="73025" bIns="36512" anchor="ctr"/>
          <a:lstStyle/>
          <a:p>
            <a:endParaRPr lang="en-US"/>
          </a:p>
        </p:txBody>
      </p:sp>
      <p:sp>
        <p:nvSpPr>
          <p:cNvPr id="42004" name="Line 22">
            <a:extLst>
              <a:ext uri="{FF2B5EF4-FFF2-40B4-BE49-F238E27FC236}">
                <a16:creationId xmlns:a16="http://schemas.microsoft.com/office/drawing/2014/main" id="{676F124A-35B1-49E6-9B66-2CF7CEB517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16788" y="3206750"/>
            <a:ext cx="0" cy="49212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73025" tIns="36512" rIns="73025" bIns="36512" anchor="ctr"/>
          <a:lstStyle/>
          <a:p>
            <a:endParaRPr lang="en-US"/>
          </a:p>
        </p:txBody>
      </p:sp>
      <p:sp>
        <p:nvSpPr>
          <p:cNvPr id="42005" name="Line 23">
            <a:extLst>
              <a:ext uri="{FF2B5EF4-FFF2-40B4-BE49-F238E27FC236}">
                <a16:creationId xmlns:a16="http://schemas.microsoft.com/office/drawing/2014/main" id="{F850E297-917A-4A10-8E58-9B1E050A183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99013" y="4979988"/>
            <a:ext cx="3175" cy="44132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73025" tIns="36512" rIns="73025" bIns="36512" anchor="ctr"/>
          <a:lstStyle/>
          <a:p>
            <a:endParaRPr lang="en-US"/>
          </a:p>
        </p:txBody>
      </p:sp>
      <p:sp>
        <p:nvSpPr>
          <p:cNvPr id="42006" name="Line 24">
            <a:extLst>
              <a:ext uri="{FF2B5EF4-FFF2-40B4-BE49-F238E27FC236}">
                <a16:creationId xmlns:a16="http://schemas.microsoft.com/office/drawing/2014/main" id="{DFF3607E-CB83-427B-8CB2-DBA05AC1976C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6813" y="4979988"/>
            <a:ext cx="3175" cy="44132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73025" tIns="36512" rIns="73025" bIns="36512" anchor="ctr"/>
          <a:lstStyle/>
          <a:p>
            <a:endParaRPr lang="en-US"/>
          </a:p>
        </p:txBody>
      </p:sp>
      <p:sp>
        <p:nvSpPr>
          <p:cNvPr id="42007" name="Line 25">
            <a:extLst>
              <a:ext uri="{FF2B5EF4-FFF2-40B4-BE49-F238E27FC236}">
                <a16:creationId xmlns:a16="http://schemas.microsoft.com/office/drawing/2014/main" id="{D65AB0FE-C42D-45E1-9612-CEE3EF55E6C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90925" y="4591050"/>
            <a:ext cx="3175" cy="379413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73025" tIns="36512" rIns="73025" bIns="36512" anchor="ctr"/>
          <a:lstStyle/>
          <a:p>
            <a:endParaRPr lang="en-US"/>
          </a:p>
        </p:txBody>
      </p:sp>
      <p:sp>
        <p:nvSpPr>
          <p:cNvPr id="42008" name="Line 26">
            <a:extLst>
              <a:ext uri="{FF2B5EF4-FFF2-40B4-BE49-F238E27FC236}">
                <a16:creationId xmlns:a16="http://schemas.microsoft.com/office/drawing/2014/main" id="{0DC6949A-0621-45F1-80CF-ADC38F2692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89650" y="3689350"/>
            <a:ext cx="0" cy="3937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73025" tIns="36512" rIns="73025" bIns="36512" anchor="ctr"/>
          <a:lstStyle/>
          <a:p>
            <a:endParaRPr lang="en-US"/>
          </a:p>
        </p:txBody>
      </p:sp>
      <p:grpSp>
        <p:nvGrpSpPr>
          <p:cNvPr id="3" name="Group 27">
            <a:extLst>
              <a:ext uri="{FF2B5EF4-FFF2-40B4-BE49-F238E27FC236}">
                <a16:creationId xmlns:a16="http://schemas.microsoft.com/office/drawing/2014/main" id="{826FA597-15A2-43D4-B722-8510E3F4033F}"/>
              </a:ext>
            </a:extLst>
          </p:cNvPr>
          <p:cNvGrpSpPr>
            <a:grpSpLocks/>
          </p:cNvGrpSpPr>
          <p:nvPr/>
        </p:nvGrpSpPr>
        <p:grpSpPr bwMode="auto">
          <a:xfrm>
            <a:off x="4937125" y="3175000"/>
            <a:ext cx="1893888" cy="969963"/>
            <a:chOff x="3110" y="2272"/>
            <a:chExt cx="1193" cy="611"/>
          </a:xfrm>
        </p:grpSpPr>
        <p:sp>
          <p:nvSpPr>
            <p:cNvPr id="42011" name="Text Box 28">
              <a:extLst>
                <a:ext uri="{FF2B5EF4-FFF2-40B4-BE49-F238E27FC236}">
                  <a16:creationId xmlns:a16="http://schemas.microsoft.com/office/drawing/2014/main" id="{E9623F67-613B-4737-AF26-BDC146A480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0" y="2272"/>
              <a:ext cx="40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660066"/>
                  </a:solidFill>
                  <a:latin typeface="Arial" panose="020B0604020202020204" pitchFamily="34" charset="0"/>
                </a:rPr>
                <a:t>DR</a:t>
              </a:r>
            </a:p>
          </p:txBody>
        </p:sp>
        <p:sp>
          <p:nvSpPr>
            <p:cNvPr id="42012" name="Text Box 29">
              <a:extLst>
                <a:ext uri="{FF2B5EF4-FFF2-40B4-BE49-F238E27FC236}">
                  <a16:creationId xmlns:a16="http://schemas.microsoft.com/office/drawing/2014/main" id="{9184A87F-9D65-42FE-8F30-ED853D50D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0" y="2664"/>
              <a:ext cx="40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660066"/>
                  </a:solidFill>
                  <a:latin typeface="Arial" panose="020B0604020202020204" pitchFamily="34" charset="0"/>
                </a:rPr>
                <a:t>BDR</a:t>
              </a:r>
            </a:p>
          </p:txBody>
        </p:sp>
      </p:grpSp>
      <p:sp>
        <p:nvSpPr>
          <p:cNvPr id="42010" name="Rectangle 30">
            <a:extLst>
              <a:ext uri="{FF2B5EF4-FFF2-40B4-BE49-F238E27FC236}">
                <a16:creationId xmlns:a16="http://schemas.microsoft.com/office/drawing/2014/main" id="{82504799-510B-45A1-902F-33B49264C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133600"/>
            <a:ext cx="73025" cy="7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025" tIns="36512" rIns="73025" bIns="36512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787" grpId="0" animBg="1"/>
      <p:bldP spid="50278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70F9F7D6-56ED-4886-B475-160575FB54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14388" eaLnBrk="1" hangingPunct="1"/>
            <a:r>
              <a:rPr lang="en-US" altLang="zh-CN"/>
              <a:t>OSPF Packets</a:t>
            </a:r>
          </a:p>
        </p:txBody>
      </p:sp>
      <p:sp>
        <p:nvSpPr>
          <p:cNvPr id="504835" name="Rectangle 3">
            <a:extLst>
              <a:ext uri="{FF2B5EF4-FFF2-40B4-BE49-F238E27FC236}">
                <a16:creationId xmlns:a16="http://schemas.microsoft.com/office/drawing/2014/main" id="{DCE24093-7C4C-4480-9416-E48B7F9F56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2243138"/>
            <a:ext cx="8216900" cy="4157662"/>
          </a:xfrm>
        </p:spPr>
        <p:txBody>
          <a:bodyPr/>
          <a:lstStyle/>
          <a:p>
            <a:pPr marL="288925" indent="-288925" defTabSz="814388" eaLnBrk="1" hangingPunct="1">
              <a:lnSpc>
                <a:spcPct val="85000"/>
              </a:lnSpc>
              <a:defRPr/>
            </a:pPr>
            <a:r>
              <a:rPr lang="en-US" altLang="zh-CN" sz="2100"/>
              <a:t>There are 5 types of OSPF routing protocol packets</a:t>
            </a:r>
          </a:p>
          <a:p>
            <a:pPr marL="627063" lvl="1" indent="0" defTabSz="814388" eaLnBrk="1" hangingPunct="1">
              <a:lnSpc>
                <a:spcPct val="85000"/>
              </a:lnSpc>
              <a:defRPr/>
            </a:pPr>
            <a:endParaRPr lang="en-US" altLang="zh-CN" sz="2000" i="1" u="sng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627063" lvl="1" indent="0" defTabSz="814388" eaLnBrk="1" hangingPunct="1">
              <a:lnSpc>
                <a:spcPct val="135000"/>
              </a:lnSpc>
              <a:defRPr/>
            </a:pPr>
            <a:r>
              <a:rPr lang="en-US" altLang="zh-CN" sz="2200" i="1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Function					Name</a:t>
            </a:r>
          </a:p>
          <a:p>
            <a:pPr marL="627063" lvl="1" indent="0" defTabSz="814388" eaLnBrk="1" hangingPunct="1">
              <a:lnSpc>
                <a:spcPct val="135000"/>
              </a:lnSpc>
              <a:defRPr/>
            </a:pPr>
            <a:r>
              <a:rPr lang="en-US" altLang="zh-CN" sz="2200">
                <a:solidFill>
                  <a:schemeClr val="tx2"/>
                </a:solidFill>
              </a:rPr>
              <a:t>Hello						Hello</a:t>
            </a:r>
          </a:p>
          <a:p>
            <a:pPr marL="627063" lvl="1" indent="0" defTabSz="814388" eaLnBrk="1" hangingPunct="1">
              <a:lnSpc>
                <a:spcPct val="135000"/>
              </a:lnSpc>
              <a:defRPr/>
            </a:pPr>
            <a:r>
              <a:rPr lang="en-US" altLang="zh-CN" sz="2200">
                <a:solidFill>
                  <a:schemeClr val="tx2"/>
                </a:solidFill>
              </a:rPr>
              <a:t>Database Description			DBD</a:t>
            </a:r>
          </a:p>
          <a:p>
            <a:pPr marL="627063" lvl="1" indent="0" defTabSz="814388" eaLnBrk="1" hangingPunct="1">
              <a:lnSpc>
                <a:spcPct val="135000"/>
              </a:lnSpc>
              <a:defRPr/>
            </a:pPr>
            <a:r>
              <a:rPr lang="en-US" altLang="zh-CN" sz="2200">
                <a:solidFill>
                  <a:schemeClr val="tx2"/>
                </a:solidFill>
              </a:rPr>
              <a:t>Link-State Request			LSR</a:t>
            </a:r>
          </a:p>
          <a:p>
            <a:pPr marL="627063" lvl="1" indent="0" defTabSz="814388" eaLnBrk="1" hangingPunct="1">
              <a:lnSpc>
                <a:spcPct val="135000"/>
              </a:lnSpc>
              <a:defRPr/>
            </a:pPr>
            <a:r>
              <a:rPr lang="en-US" altLang="zh-CN" sz="2200">
                <a:solidFill>
                  <a:schemeClr val="tx2"/>
                </a:solidFill>
              </a:rPr>
              <a:t>Link-State Update			LSU</a:t>
            </a:r>
          </a:p>
          <a:p>
            <a:pPr marL="627063" lvl="1" indent="0" defTabSz="814388" eaLnBrk="1" hangingPunct="1">
              <a:lnSpc>
                <a:spcPct val="135000"/>
              </a:lnSpc>
              <a:defRPr/>
            </a:pPr>
            <a:r>
              <a:rPr lang="en-US" altLang="zh-CN" sz="2200">
                <a:solidFill>
                  <a:schemeClr val="tx2"/>
                </a:solidFill>
              </a:rPr>
              <a:t>Link-State Acknowledgement	LSAck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A8400ABA-AF33-4C83-847B-A9B251F7DD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14388" eaLnBrk="1" hangingPunct="1"/>
            <a:r>
              <a:rPr lang="en-US" altLang="zh-CN"/>
              <a:t>OSPF Hello Protocol</a:t>
            </a:r>
          </a:p>
        </p:txBody>
      </p:sp>
      <p:sp>
        <p:nvSpPr>
          <p:cNvPr id="44036" name="Text Box 4">
            <a:extLst>
              <a:ext uri="{FF2B5EF4-FFF2-40B4-BE49-F238E27FC236}">
                <a16:creationId xmlns:a16="http://schemas.microsoft.com/office/drawing/2014/main" id="{08702BF8-3644-457E-AB8D-5B9B14948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1714500"/>
            <a:ext cx="8786812" cy="438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3025" tIns="36512" rIns="73025" bIns="36512">
            <a:spAutoFit/>
          </a:bodyPr>
          <a:lstStyle/>
          <a:p>
            <a:pPr eaLnBrk="0" hangingPunct="0">
              <a:buClr>
                <a:schemeClr val="accent6"/>
              </a:buClr>
              <a:buFont typeface="Wingdings" pitchFamily="2" charset="2"/>
              <a:buChar char="p"/>
              <a:defRPr/>
            </a:pPr>
            <a:r>
              <a:rPr lang="en-US" altLang="zh-CN" sz="2800" dirty="0">
                <a:latin typeface="Arial" charset="0"/>
              </a:rPr>
              <a:t>When a router starts an OSPF routing process on an interface, it sends a hello packet and continues to send hellos </a:t>
            </a:r>
            <a:r>
              <a:rPr lang="en-US" altLang="zh-CN" sz="2800" dirty="0">
                <a:solidFill>
                  <a:schemeClr val="tx2"/>
                </a:solidFill>
                <a:latin typeface="Arial" charset="0"/>
              </a:rPr>
              <a:t>at regular intervals</a:t>
            </a:r>
            <a:r>
              <a:rPr lang="en-US" altLang="zh-CN" sz="2800" dirty="0">
                <a:latin typeface="Arial" charset="0"/>
              </a:rPr>
              <a:t>. </a:t>
            </a:r>
          </a:p>
          <a:p>
            <a:pPr eaLnBrk="0" hangingPunct="0">
              <a:buClr>
                <a:schemeClr val="accent6"/>
              </a:buClr>
              <a:buFont typeface="Wingdings" pitchFamily="2" charset="2"/>
              <a:buChar char="p"/>
              <a:defRPr/>
            </a:pPr>
            <a:r>
              <a:rPr lang="en-US" altLang="zh-CN" sz="2800" dirty="0">
                <a:latin typeface="Arial" charset="0"/>
              </a:rPr>
              <a:t>The rules that govern the exchange of OSPF hello packets are called the </a:t>
            </a:r>
            <a:r>
              <a:rPr lang="en-US" altLang="zh-CN" sz="2800" dirty="0">
                <a:solidFill>
                  <a:srgbClr val="003399"/>
                </a:solidFill>
                <a:latin typeface="Arial" charset="0"/>
              </a:rPr>
              <a:t>Hello protocol</a:t>
            </a:r>
            <a:r>
              <a:rPr lang="en-US" altLang="zh-CN" sz="2800" dirty="0">
                <a:latin typeface="Arial" charset="0"/>
              </a:rPr>
              <a:t>. </a:t>
            </a:r>
          </a:p>
          <a:p>
            <a:pPr eaLnBrk="0" hangingPunct="0">
              <a:buClr>
                <a:schemeClr val="accent6"/>
              </a:buClr>
              <a:buFont typeface="Wingdings" pitchFamily="2" charset="2"/>
              <a:buChar char="p"/>
              <a:defRPr/>
            </a:pPr>
            <a:r>
              <a:rPr lang="en-US" altLang="zh-CN" sz="2800" dirty="0">
                <a:latin typeface="Arial" charset="0"/>
              </a:rPr>
              <a:t>Hello packets are addressed to </a:t>
            </a:r>
            <a:r>
              <a:rPr lang="en-US" altLang="zh-CN" sz="2800" dirty="0">
                <a:solidFill>
                  <a:srgbClr val="003399"/>
                </a:solidFill>
                <a:latin typeface="Arial" charset="0"/>
              </a:rPr>
              <a:t>224.0.0.5</a:t>
            </a:r>
            <a:r>
              <a:rPr lang="en-US" altLang="zh-CN" sz="2800" dirty="0">
                <a:latin typeface="Arial" charset="0"/>
              </a:rPr>
              <a:t>. </a:t>
            </a:r>
          </a:p>
          <a:p>
            <a:pPr eaLnBrk="0" hangingPunct="0">
              <a:buClr>
                <a:schemeClr val="accent6"/>
              </a:buClr>
              <a:buFont typeface="Wingdings" pitchFamily="2" charset="2"/>
              <a:buChar char="p"/>
              <a:defRPr/>
            </a:pPr>
            <a:r>
              <a:rPr lang="en-US" altLang="zh-CN" sz="2800" dirty="0">
                <a:latin typeface="Arial" charset="0"/>
              </a:rPr>
              <a:t>Hellos are sent every </a:t>
            </a:r>
            <a:r>
              <a:rPr lang="en-US" altLang="zh-CN" sz="2800" dirty="0">
                <a:solidFill>
                  <a:srgbClr val="003399"/>
                </a:solidFill>
                <a:latin typeface="Arial" charset="0"/>
              </a:rPr>
              <a:t>10</a:t>
            </a:r>
            <a:r>
              <a:rPr lang="en-US" altLang="zh-CN" sz="2800" dirty="0">
                <a:solidFill>
                  <a:schemeClr val="accent2"/>
                </a:solidFill>
                <a:latin typeface="Arial" charset="0"/>
              </a:rPr>
              <a:t> </a:t>
            </a:r>
            <a:r>
              <a:rPr lang="en-US" altLang="zh-CN" sz="2800" dirty="0">
                <a:latin typeface="Arial" charset="0"/>
              </a:rPr>
              <a:t>seconds by default on </a:t>
            </a:r>
            <a:r>
              <a:rPr lang="en-US" altLang="zh-CN" sz="2800" dirty="0">
                <a:solidFill>
                  <a:srgbClr val="003399"/>
                </a:solidFill>
                <a:latin typeface="Arial" charset="0"/>
              </a:rPr>
              <a:t>broadcast multi-access</a:t>
            </a:r>
            <a:r>
              <a:rPr lang="en-US" altLang="zh-CN" sz="2800" dirty="0">
                <a:latin typeface="Arial" charset="0"/>
              </a:rPr>
              <a:t> and </a:t>
            </a:r>
            <a:r>
              <a:rPr lang="en-US" altLang="zh-CN" sz="2800" dirty="0">
                <a:solidFill>
                  <a:srgbClr val="003399"/>
                </a:solidFill>
                <a:latin typeface="Arial" charset="0"/>
              </a:rPr>
              <a:t>point-to-point</a:t>
            </a:r>
            <a:r>
              <a:rPr lang="en-US" altLang="zh-CN" sz="2800" dirty="0">
                <a:latin typeface="Arial" charset="0"/>
              </a:rPr>
              <a:t> networks. </a:t>
            </a:r>
          </a:p>
          <a:p>
            <a:pPr eaLnBrk="0" hangingPunct="0">
              <a:buClr>
                <a:schemeClr val="accent6"/>
              </a:buClr>
              <a:buFont typeface="Wingdings" pitchFamily="2" charset="2"/>
              <a:buChar char="p"/>
              <a:defRPr/>
            </a:pPr>
            <a:r>
              <a:rPr lang="en-US" altLang="zh-CN" sz="2800" dirty="0">
                <a:latin typeface="Arial" charset="0"/>
              </a:rPr>
              <a:t>On interfaces that connect to </a:t>
            </a:r>
            <a:r>
              <a:rPr lang="en-US" altLang="zh-CN" sz="2800" dirty="0">
                <a:solidFill>
                  <a:srgbClr val="003399"/>
                </a:solidFill>
                <a:latin typeface="Arial" charset="0"/>
              </a:rPr>
              <a:t>NBMA networks</a:t>
            </a:r>
            <a:r>
              <a:rPr lang="en-US" altLang="zh-CN" sz="2800" dirty="0">
                <a:latin typeface="Arial" charset="0"/>
              </a:rPr>
              <a:t>, such as Frame Relay, the default time is </a:t>
            </a:r>
            <a:r>
              <a:rPr lang="en-US" altLang="zh-CN" sz="2800" dirty="0">
                <a:solidFill>
                  <a:srgbClr val="003399"/>
                </a:solidFill>
                <a:latin typeface="Arial" charset="0"/>
              </a:rPr>
              <a:t>30</a:t>
            </a:r>
            <a:r>
              <a:rPr lang="en-US" altLang="zh-CN" sz="2800" dirty="0">
                <a:latin typeface="Arial" charset="0"/>
              </a:rPr>
              <a:t> seconds.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>
            <a:extLst>
              <a:ext uri="{FF2B5EF4-FFF2-40B4-BE49-F238E27FC236}">
                <a16:creationId xmlns:a16="http://schemas.microsoft.com/office/drawing/2014/main" id="{6922C5B1-1662-4935-AA77-D5BFEEAD5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OSPF Packet Header</a:t>
            </a:r>
            <a:endParaRPr lang="zh-CN" altLang="en-US"/>
          </a:p>
        </p:txBody>
      </p:sp>
      <p:pic>
        <p:nvPicPr>
          <p:cNvPr id="45059" name="Picture 3">
            <a:extLst>
              <a:ext uri="{FF2B5EF4-FFF2-40B4-BE49-F238E27FC236}">
                <a16:creationId xmlns:a16="http://schemas.microsoft.com/office/drawing/2014/main" id="{A623376D-25B0-4A24-867D-834C2C96C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500313"/>
            <a:ext cx="8748712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0" name="Text Box 5">
            <a:extLst>
              <a:ext uri="{FF2B5EF4-FFF2-40B4-BE49-F238E27FC236}">
                <a16:creationId xmlns:a16="http://schemas.microsoft.com/office/drawing/2014/main" id="{B4602AAA-FCAA-452B-B040-5165A885E7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1857375"/>
            <a:ext cx="6707187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025" tIns="36512" rIns="73025" bIns="365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solidFill>
                  <a:srgbClr val="002060"/>
                </a:solidFill>
                <a:latin typeface="Arial" panose="020B0604020202020204" pitchFamily="34" charset="0"/>
              </a:rPr>
              <a:t>For the hello packet the type field is set to 1. </a:t>
            </a:r>
          </a:p>
        </p:txBody>
      </p:sp>
    </p:spTree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4B5AFD5-6A77-4CC6-91CE-D9454BC851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RIP History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4B7F7527-50E0-4754-966A-118487819C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0063" y="1857375"/>
            <a:ext cx="8501062" cy="4114800"/>
          </a:xfrm>
        </p:spPr>
        <p:txBody>
          <a:bodyPr/>
          <a:lstStyle/>
          <a:p>
            <a:pPr eaLnBrk="1" hangingPunct="1"/>
            <a:r>
              <a:rPr lang="en-US" altLang="zh-CN" sz="2800"/>
              <a:t>RIPv1 has the following limitations:</a:t>
            </a:r>
          </a:p>
          <a:p>
            <a:pPr lvl="1" eaLnBrk="1" hangingPunct="1"/>
            <a:r>
              <a:rPr lang="en-US" altLang="zh-CN" sz="2800"/>
              <a:t>It does not send subnet mask information in its updates. </a:t>
            </a:r>
          </a:p>
          <a:p>
            <a:pPr lvl="1" eaLnBrk="1" hangingPunct="1"/>
            <a:r>
              <a:rPr lang="en-US" altLang="zh-CN" sz="2800"/>
              <a:t>It sends updates as broadcasts on 255.255.255.255 . </a:t>
            </a:r>
          </a:p>
          <a:p>
            <a:pPr lvl="1" eaLnBrk="1" hangingPunct="1"/>
            <a:r>
              <a:rPr lang="en-US" altLang="zh-CN" sz="2800"/>
              <a:t>It does not support authentication. </a:t>
            </a:r>
          </a:p>
          <a:p>
            <a:pPr lvl="1" eaLnBrk="1" hangingPunct="1"/>
            <a:r>
              <a:rPr lang="en-US" altLang="zh-CN" sz="2800"/>
              <a:t>It is not able to support VLSM or Classless Interdomain Routing (CIDR). </a:t>
            </a:r>
          </a:p>
          <a:p>
            <a:pPr eaLnBrk="1" hangingPunct="1"/>
            <a:endParaRPr lang="en-US" altLang="zh-CN" sz="2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CB634F3A-7C26-4FC0-8E08-80D4310881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14388" eaLnBrk="1" hangingPunct="1"/>
            <a:r>
              <a:rPr lang="en-US" altLang="zh-CN"/>
              <a:t>OSPF Hello Protocol</a:t>
            </a:r>
          </a:p>
        </p:txBody>
      </p:sp>
      <p:pic>
        <p:nvPicPr>
          <p:cNvPr id="46083" name="Picture 4">
            <a:extLst>
              <a:ext uri="{FF2B5EF4-FFF2-40B4-BE49-F238E27FC236}">
                <a16:creationId xmlns:a16="http://schemas.microsoft.com/office/drawing/2014/main" id="{BAFA3C90-057E-4EB4-BE34-3A1B44733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643063"/>
            <a:ext cx="8786813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7" name="Text Box 7">
            <a:extLst>
              <a:ext uri="{FF2B5EF4-FFF2-40B4-BE49-F238E27FC236}">
                <a16:creationId xmlns:a16="http://schemas.microsoft.com/office/drawing/2014/main" id="{E22FD79F-642D-4850-8C4C-97A62DBB7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2563" y="6143625"/>
            <a:ext cx="3349625" cy="3778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73025" tIns="36512" rIns="73025" bIns="36512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altLang="zh-CN" sz="2000" b="1" dirty="0">
                <a:latin typeface="Arial" charset="0"/>
              </a:rPr>
              <a:t>OSPF Hello Packet Header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C3FCB43E-53D1-40B5-9055-66B48C18A4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14388" eaLnBrk="1" hangingPunct="1"/>
            <a:r>
              <a:rPr lang="en-US" altLang="zh-CN"/>
              <a:t>Which Router will be DR?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2CC61BAB-7B1A-4FC6-A2ED-03C3057F58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5750" y="1785938"/>
            <a:ext cx="8748713" cy="3998912"/>
          </a:xfrm>
        </p:spPr>
        <p:txBody>
          <a:bodyPr/>
          <a:lstStyle/>
          <a:p>
            <a:pPr eaLnBrk="1" hangingPunct="1">
              <a:buSzPct val="102000"/>
              <a:buFont typeface="Wingdings" panose="05000000000000000000" pitchFamily="2" charset="2"/>
              <a:buChar char="p"/>
            </a:pPr>
            <a:r>
              <a:rPr lang="en-US" altLang="zh-CN" sz="2800"/>
              <a:t>Priority + Router ID, the biggest is DR, the second biggest is BDR.</a:t>
            </a:r>
          </a:p>
          <a:p>
            <a:pPr eaLnBrk="1" hangingPunct="1">
              <a:buSzPct val="102000"/>
              <a:buFont typeface="Wingdings" panose="05000000000000000000" pitchFamily="2" charset="2"/>
              <a:buChar char="p"/>
            </a:pPr>
            <a:r>
              <a:rPr lang="en-US" altLang="zh-CN" sz="2800"/>
              <a:t>Priority: 1-255      Default=1</a:t>
            </a:r>
          </a:p>
          <a:p>
            <a:pPr eaLnBrk="1" hangingPunct="1">
              <a:buSzPct val="102000"/>
              <a:buFont typeface="Wingdings" panose="05000000000000000000" pitchFamily="2" charset="2"/>
              <a:buChar char="p"/>
            </a:pPr>
            <a:r>
              <a:rPr lang="en-US" altLang="zh-CN" sz="2800"/>
              <a:t>Router ID</a:t>
            </a:r>
          </a:p>
          <a:p>
            <a:pPr lvl="1" eaLnBrk="1" hangingPunct="1">
              <a:buSzPct val="102000"/>
              <a:buFont typeface="Wingdings" panose="05000000000000000000" pitchFamily="2" charset="2"/>
              <a:buChar char="p"/>
            </a:pPr>
            <a:r>
              <a:rPr lang="en-US" altLang="zh-CN" sz="2800"/>
              <a:t>A loopback IP address</a:t>
            </a:r>
          </a:p>
          <a:p>
            <a:pPr lvl="1" eaLnBrk="1" hangingPunct="1">
              <a:buSzPct val="102000"/>
              <a:buFont typeface="Wingdings" panose="05000000000000000000" pitchFamily="2" charset="2"/>
              <a:buChar char="p"/>
            </a:pPr>
            <a:r>
              <a:rPr lang="en-US" altLang="zh-CN" sz="2800"/>
              <a:t>If the absence of loopback IP address, the highest-value address interface IP</a:t>
            </a:r>
          </a:p>
          <a:p>
            <a:pPr lvl="1" eaLnBrk="1" hangingPunct="1">
              <a:buSzPct val="102000"/>
              <a:buFont typeface="Wingdings" panose="05000000000000000000" pitchFamily="2" charset="2"/>
              <a:buChar char="p"/>
            </a:pPr>
            <a:r>
              <a:rPr lang="en-US" altLang="zh-CN" sz="2800"/>
              <a:t>If the interface goes down, the router must re-establishing adjacency and readvertising LSA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Line 2">
            <a:extLst>
              <a:ext uri="{FF2B5EF4-FFF2-40B4-BE49-F238E27FC236}">
                <a16:creationId xmlns:a16="http://schemas.microsoft.com/office/drawing/2014/main" id="{EB826BEB-AC59-4EF4-82B6-19A58CD111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57413" y="5187950"/>
            <a:ext cx="42433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027" name="Rectangle 3">
            <a:extLst>
              <a:ext uri="{FF2B5EF4-FFF2-40B4-BE49-F238E27FC236}">
                <a16:creationId xmlns:a16="http://schemas.microsoft.com/office/drawing/2014/main" id="{25E8D8AD-A58B-45BC-8061-4F4DA7CF1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388" y="4754563"/>
            <a:ext cx="5133975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3584" tIns="51793" rIns="103584" bIns="51793">
            <a:spAutoFit/>
          </a:bodyPr>
          <a:lstStyle>
            <a:lvl1pPr defTabSz="1028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028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028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028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028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Helvetica" panose="020B0604020202020204" pitchFamily="34" charset="0"/>
              </a:rPr>
              <a:t>I am router ID 172.16.5.2, and I see 172.16.5.1.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7A52F53E-BAB0-4D54-926B-38B82B0C2A4A}"/>
              </a:ext>
            </a:extLst>
          </p:cNvPr>
          <p:cNvGrpSpPr>
            <a:grpSpLocks/>
          </p:cNvGrpSpPr>
          <p:nvPr/>
        </p:nvGrpSpPr>
        <p:grpSpPr bwMode="auto">
          <a:xfrm>
            <a:off x="1236663" y="5430838"/>
            <a:ext cx="2671762" cy="928687"/>
            <a:chOff x="779" y="3078"/>
            <a:chExt cx="1683" cy="585"/>
          </a:xfrm>
        </p:grpSpPr>
        <p:sp>
          <p:nvSpPr>
            <p:cNvPr id="513029" name="AutoShape 5">
              <a:extLst>
                <a:ext uri="{FF2B5EF4-FFF2-40B4-BE49-F238E27FC236}">
                  <a16:creationId xmlns:a16="http://schemas.microsoft.com/office/drawing/2014/main" id="{B2E74EFF-E2CA-47C2-89FB-EB7699BF1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" y="3110"/>
              <a:ext cx="1683" cy="522"/>
            </a:xfrm>
            <a:prstGeom prst="roundRect">
              <a:avLst>
                <a:gd name="adj" fmla="val 12495"/>
              </a:avLst>
            </a:prstGeom>
            <a:solidFill>
              <a:srgbClr val="B4E6A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8157" name="Rectangle 6">
              <a:extLst>
                <a:ext uri="{FF2B5EF4-FFF2-40B4-BE49-F238E27FC236}">
                  <a16:creationId xmlns:a16="http://schemas.microsoft.com/office/drawing/2014/main" id="{58D244D6-96C7-4F81-9F84-4A17E2FB7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0" y="3078"/>
              <a:ext cx="1482" cy="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1793" rIns="103584" bIns="51793">
              <a:spAutoFit/>
            </a:bodyPr>
            <a:lstStyle>
              <a:lvl1pPr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>
                  <a:latin typeface="Helvetica" panose="020B0604020202020204" pitchFamily="34" charset="0"/>
                </a:rPr>
                <a:t>Router A</a:t>
              </a:r>
            </a:p>
            <a:p>
              <a:pPr algn="ctr"/>
              <a:r>
                <a:rPr lang="en-US" altLang="zh-CN" b="1">
                  <a:latin typeface="Helvetica" panose="020B0604020202020204" pitchFamily="34" charset="0"/>
                </a:rPr>
                <a:t>Neighbors List</a:t>
              </a:r>
            </a:p>
            <a:p>
              <a:pPr algn="ctr"/>
              <a:r>
                <a:rPr lang="en-US" altLang="zh-CN" b="1">
                  <a:latin typeface="Helvetica" panose="020B0604020202020204" pitchFamily="34" charset="0"/>
                </a:rPr>
                <a:t>172.16.5.2/24, int E0</a:t>
              </a:r>
            </a:p>
          </p:txBody>
        </p:sp>
      </p:grpSp>
      <p:grpSp>
        <p:nvGrpSpPr>
          <p:cNvPr id="3" name="Group 7">
            <a:extLst>
              <a:ext uri="{FF2B5EF4-FFF2-40B4-BE49-F238E27FC236}">
                <a16:creationId xmlns:a16="http://schemas.microsoft.com/office/drawing/2014/main" id="{936E69A4-786D-456E-AD81-F3E3EF00DD52}"/>
              </a:ext>
            </a:extLst>
          </p:cNvPr>
          <p:cNvGrpSpPr>
            <a:grpSpLocks/>
          </p:cNvGrpSpPr>
          <p:nvPr/>
        </p:nvGrpSpPr>
        <p:grpSpPr bwMode="auto">
          <a:xfrm>
            <a:off x="4586288" y="3738563"/>
            <a:ext cx="2771775" cy="942975"/>
            <a:chOff x="3209" y="2012"/>
            <a:chExt cx="1746" cy="594"/>
          </a:xfrm>
        </p:grpSpPr>
        <p:sp>
          <p:nvSpPr>
            <p:cNvPr id="513032" name="AutoShape 8">
              <a:extLst>
                <a:ext uri="{FF2B5EF4-FFF2-40B4-BE49-F238E27FC236}">
                  <a16:creationId xmlns:a16="http://schemas.microsoft.com/office/drawing/2014/main" id="{2BDFF6BB-D25F-4F3F-884E-AE863E1A2B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9" y="2012"/>
              <a:ext cx="1746" cy="594"/>
            </a:xfrm>
            <a:prstGeom prst="roundRect">
              <a:avLst>
                <a:gd name="adj" fmla="val 12495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53882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8155" name="Rectangle 9">
              <a:extLst>
                <a:ext uri="{FF2B5EF4-FFF2-40B4-BE49-F238E27FC236}">
                  <a16:creationId xmlns:a16="http://schemas.microsoft.com/office/drawing/2014/main" id="{2F5D8023-4C8E-4C6E-AF02-3A1CB11E31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3" y="2019"/>
              <a:ext cx="1482" cy="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1793" rIns="103584" bIns="51793">
              <a:spAutoFit/>
            </a:bodyPr>
            <a:lstStyle>
              <a:lvl1pPr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chemeClr val="bg1"/>
                  </a:solidFill>
                  <a:latin typeface="Helvetica" panose="020B0604020202020204" pitchFamily="34" charset="0"/>
                </a:rPr>
                <a:t>Router B</a:t>
              </a:r>
            </a:p>
            <a:p>
              <a:pPr algn="ctr"/>
              <a:r>
                <a:rPr lang="en-US" altLang="zh-CN" b="1">
                  <a:solidFill>
                    <a:schemeClr val="bg1"/>
                  </a:solidFill>
                  <a:latin typeface="Helvetica" panose="020B0604020202020204" pitchFamily="34" charset="0"/>
                </a:rPr>
                <a:t>Neighbors List</a:t>
              </a:r>
            </a:p>
            <a:p>
              <a:pPr algn="ctr"/>
              <a:r>
                <a:rPr lang="en-US" altLang="zh-CN" b="1">
                  <a:solidFill>
                    <a:schemeClr val="bg1"/>
                  </a:solidFill>
                  <a:latin typeface="Helvetica" panose="020B0604020202020204" pitchFamily="34" charset="0"/>
                </a:rPr>
                <a:t>172.16.5.1/24, int E1</a:t>
              </a:r>
            </a:p>
          </p:txBody>
        </p:sp>
      </p:grpSp>
      <p:sp>
        <p:nvSpPr>
          <p:cNvPr id="513034" name="Line 10">
            <a:extLst>
              <a:ext uri="{FF2B5EF4-FFF2-40B4-BE49-F238E27FC236}">
                <a16:creationId xmlns:a16="http://schemas.microsoft.com/office/drawing/2014/main" id="{4379D396-4D4F-4DB9-99E0-DC406271DE1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0563" y="3305175"/>
            <a:ext cx="42433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035" name="Rectangle 11">
            <a:extLst>
              <a:ext uri="{FF2B5EF4-FFF2-40B4-BE49-F238E27FC236}">
                <a16:creationId xmlns:a16="http://schemas.microsoft.com/office/drawing/2014/main" id="{E57EB47C-75E4-43E0-9E6D-99AC40159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413" y="2906713"/>
            <a:ext cx="4803775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3584" tIns="51793" rIns="103584" bIns="51793">
            <a:spAutoFit/>
          </a:bodyPr>
          <a:lstStyle>
            <a:lvl1pPr defTabSz="1028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028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028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028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028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Helvetica" panose="020B0604020202020204" pitchFamily="34" charset="0"/>
              </a:rPr>
              <a:t>I am router ID 172.16.5.1 and I see  no one.</a:t>
            </a:r>
          </a:p>
        </p:txBody>
      </p:sp>
      <p:grpSp>
        <p:nvGrpSpPr>
          <p:cNvPr id="4" name="Group 12">
            <a:extLst>
              <a:ext uri="{FF2B5EF4-FFF2-40B4-BE49-F238E27FC236}">
                <a16:creationId xmlns:a16="http://schemas.microsoft.com/office/drawing/2014/main" id="{87160389-D9EF-464A-9D43-264EED7BCF38}"/>
              </a:ext>
            </a:extLst>
          </p:cNvPr>
          <p:cNvGrpSpPr>
            <a:grpSpLocks/>
          </p:cNvGrpSpPr>
          <p:nvPr/>
        </p:nvGrpSpPr>
        <p:grpSpPr bwMode="auto">
          <a:xfrm>
            <a:off x="3271838" y="2611438"/>
            <a:ext cx="1179512" cy="317500"/>
            <a:chOff x="2381" y="1302"/>
            <a:chExt cx="743" cy="200"/>
          </a:xfrm>
        </p:grpSpPr>
        <p:sp>
          <p:nvSpPr>
            <p:cNvPr id="513037" name="Rectangle 13">
              <a:extLst>
                <a:ext uri="{FF2B5EF4-FFF2-40B4-BE49-F238E27FC236}">
                  <a16:creationId xmlns:a16="http://schemas.microsoft.com/office/drawing/2014/main" id="{B839FF2C-0616-4A84-9871-E0EFEA5F8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1310"/>
              <a:ext cx="702" cy="171"/>
            </a:xfrm>
            <a:prstGeom prst="rect">
              <a:avLst/>
            </a:prstGeom>
            <a:solidFill>
              <a:srgbClr val="E3BE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8153" name="Rectangle 14">
              <a:extLst>
                <a:ext uri="{FF2B5EF4-FFF2-40B4-BE49-F238E27FC236}">
                  <a16:creationId xmlns:a16="http://schemas.microsoft.com/office/drawing/2014/main" id="{1D2EA88C-0A9F-4D32-845B-4C5049BB4C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3" y="1302"/>
              <a:ext cx="741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1793" rIns="103584" bIns="51793">
              <a:spAutoFit/>
            </a:bodyPr>
            <a:lstStyle>
              <a:lvl1pPr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400" b="1">
                  <a:latin typeface="Helvetica" panose="020B0604020202020204" pitchFamily="34" charset="0"/>
                </a:rPr>
                <a:t>Down State</a:t>
              </a:r>
            </a:p>
          </p:txBody>
        </p:sp>
      </p:grpSp>
      <p:grpSp>
        <p:nvGrpSpPr>
          <p:cNvPr id="5" name="Group 15">
            <a:extLst>
              <a:ext uri="{FF2B5EF4-FFF2-40B4-BE49-F238E27FC236}">
                <a16:creationId xmlns:a16="http://schemas.microsoft.com/office/drawing/2014/main" id="{A6ED6643-63E6-4692-B8DC-2B3EB9FDA336}"/>
              </a:ext>
            </a:extLst>
          </p:cNvPr>
          <p:cNvGrpSpPr>
            <a:grpSpLocks/>
          </p:cNvGrpSpPr>
          <p:nvPr/>
        </p:nvGrpSpPr>
        <p:grpSpPr bwMode="auto">
          <a:xfrm>
            <a:off x="3386138" y="3425825"/>
            <a:ext cx="957262" cy="317500"/>
            <a:chOff x="2453" y="1815"/>
            <a:chExt cx="603" cy="200"/>
          </a:xfrm>
        </p:grpSpPr>
        <p:sp>
          <p:nvSpPr>
            <p:cNvPr id="513040" name="Rectangle 16">
              <a:extLst>
                <a:ext uri="{FF2B5EF4-FFF2-40B4-BE49-F238E27FC236}">
                  <a16:creationId xmlns:a16="http://schemas.microsoft.com/office/drawing/2014/main" id="{AA351FDA-DBA1-41EC-85DD-BA3EE802D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3" y="1823"/>
              <a:ext cx="549" cy="171"/>
            </a:xfrm>
            <a:prstGeom prst="rect">
              <a:avLst/>
            </a:prstGeom>
            <a:solidFill>
              <a:srgbClr val="E3BE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8151" name="Rectangle 17">
              <a:extLst>
                <a:ext uri="{FF2B5EF4-FFF2-40B4-BE49-F238E27FC236}">
                  <a16:creationId xmlns:a16="http://schemas.microsoft.com/office/drawing/2014/main" id="{24BE032D-9976-4D60-9C6B-CDFAA3299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5" y="1815"/>
              <a:ext cx="601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1793" rIns="103584" bIns="51793">
              <a:spAutoFit/>
            </a:bodyPr>
            <a:lstStyle>
              <a:lvl1pPr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400" b="1">
                  <a:latin typeface="Helvetica" panose="020B0604020202020204" pitchFamily="34" charset="0"/>
                </a:rPr>
                <a:t>Init State</a:t>
              </a:r>
            </a:p>
          </p:txBody>
        </p:sp>
      </p:grpSp>
      <p:grpSp>
        <p:nvGrpSpPr>
          <p:cNvPr id="6" name="Group 18">
            <a:extLst>
              <a:ext uri="{FF2B5EF4-FFF2-40B4-BE49-F238E27FC236}">
                <a16:creationId xmlns:a16="http://schemas.microsoft.com/office/drawing/2014/main" id="{AC50757A-C9AE-4480-B89C-A8A89F213F96}"/>
              </a:ext>
            </a:extLst>
          </p:cNvPr>
          <p:cNvGrpSpPr>
            <a:grpSpLocks/>
          </p:cNvGrpSpPr>
          <p:nvPr/>
        </p:nvGrpSpPr>
        <p:grpSpPr bwMode="auto">
          <a:xfrm>
            <a:off x="3892550" y="6237288"/>
            <a:ext cx="1471613" cy="317500"/>
            <a:chOff x="2320" y="3705"/>
            <a:chExt cx="927" cy="200"/>
          </a:xfrm>
        </p:grpSpPr>
        <p:sp>
          <p:nvSpPr>
            <p:cNvPr id="513043" name="Rectangle 19">
              <a:extLst>
                <a:ext uri="{FF2B5EF4-FFF2-40B4-BE49-F238E27FC236}">
                  <a16:creationId xmlns:a16="http://schemas.microsoft.com/office/drawing/2014/main" id="{D75F7685-05A9-4D80-862B-513A0807B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5" y="3713"/>
              <a:ext cx="873" cy="171"/>
            </a:xfrm>
            <a:prstGeom prst="rect">
              <a:avLst/>
            </a:prstGeom>
            <a:solidFill>
              <a:srgbClr val="E3BE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8149" name="Rectangle 20">
              <a:extLst>
                <a:ext uri="{FF2B5EF4-FFF2-40B4-BE49-F238E27FC236}">
                  <a16:creationId xmlns:a16="http://schemas.microsoft.com/office/drawing/2014/main" id="{9079594F-703A-4B74-8854-22FAABB65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0" y="3705"/>
              <a:ext cx="927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1793" rIns="103584" bIns="51793">
              <a:spAutoFit/>
            </a:bodyPr>
            <a:lstStyle>
              <a:lvl1pPr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400" b="1">
                  <a:latin typeface="Helvetica" panose="020B0604020202020204" pitchFamily="34" charset="0"/>
                </a:rPr>
                <a:t>Two-Way State</a:t>
              </a:r>
            </a:p>
          </p:txBody>
        </p:sp>
      </p:grpSp>
      <p:grpSp>
        <p:nvGrpSpPr>
          <p:cNvPr id="7" name="Group 21">
            <a:extLst>
              <a:ext uri="{FF2B5EF4-FFF2-40B4-BE49-F238E27FC236}">
                <a16:creationId xmlns:a16="http://schemas.microsoft.com/office/drawing/2014/main" id="{43CA2FDE-16C3-43CF-9172-96506C878CC9}"/>
              </a:ext>
            </a:extLst>
          </p:cNvPr>
          <p:cNvGrpSpPr>
            <a:grpSpLocks/>
          </p:cNvGrpSpPr>
          <p:nvPr/>
        </p:nvGrpSpPr>
        <p:grpSpPr bwMode="auto">
          <a:xfrm>
            <a:off x="1092200" y="1981200"/>
            <a:ext cx="5329238" cy="790575"/>
            <a:chOff x="1107" y="905"/>
            <a:chExt cx="3357" cy="498"/>
          </a:xfrm>
        </p:grpSpPr>
        <p:sp>
          <p:nvSpPr>
            <p:cNvPr id="513046" name="Line 22">
              <a:extLst>
                <a:ext uri="{FF2B5EF4-FFF2-40B4-BE49-F238E27FC236}">
                  <a16:creationId xmlns:a16="http://schemas.microsoft.com/office/drawing/2014/main" id="{8503AAFA-947E-4D30-96F3-3E03E83939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5" y="1145"/>
              <a:ext cx="2484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pic>
          <p:nvPicPr>
            <p:cNvPr id="48142" name="Picture 23">
              <a:extLst>
                <a:ext uri="{FF2B5EF4-FFF2-40B4-BE49-F238E27FC236}">
                  <a16:creationId xmlns:a16="http://schemas.microsoft.com/office/drawing/2014/main" id="{56B165EB-E0F9-4752-9A9D-DFD40F2A4DE6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7" y="953"/>
              <a:ext cx="585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143" name="Picture 24">
              <a:extLst>
                <a:ext uri="{FF2B5EF4-FFF2-40B4-BE49-F238E27FC236}">
                  <a16:creationId xmlns:a16="http://schemas.microsoft.com/office/drawing/2014/main" id="{3C6DCE33-C60F-4A4C-ACE6-87C0C5443D7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9" y="953"/>
              <a:ext cx="585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144" name="Rectangle 25">
              <a:extLst>
                <a:ext uri="{FF2B5EF4-FFF2-40B4-BE49-F238E27FC236}">
                  <a16:creationId xmlns:a16="http://schemas.microsoft.com/office/drawing/2014/main" id="{FEAD8A9A-DD6C-437C-8B70-D0FBB7AE9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2" y="905"/>
              <a:ext cx="1010" cy="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1793" rIns="103584" bIns="51793">
              <a:spAutoFit/>
            </a:bodyPr>
            <a:lstStyle>
              <a:lvl1pPr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5000"/>
                </a:lnSpc>
              </a:pPr>
              <a:r>
                <a:rPr lang="en-US" altLang="zh-CN" b="1">
                  <a:latin typeface="Helvetica" panose="020B0604020202020204" pitchFamily="34" charset="0"/>
                </a:rPr>
                <a:t>172.16.5.1/24</a:t>
              </a:r>
            </a:p>
            <a:p>
              <a:pPr>
                <a:lnSpc>
                  <a:spcPct val="125000"/>
                </a:lnSpc>
              </a:pPr>
              <a:r>
                <a:rPr lang="en-US" altLang="zh-CN" b="1">
                  <a:latin typeface="Helvetica" panose="020B0604020202020204" pitchFamily="34" charset="0"/>
                </a:rPr>
                <a:t>E0</a:t>
              </a:r>
            </a:p>
          </p:txBody>
        </p:sp>
        <p:sp>
          <p:nvSpPr>
            <p:cNvPr id="48145" name="Rectangle 26">
              <a:extLst>
                <a:ext uri="{FF2B5EF4-FFF2-40B4-BE49-F238E27FC236}">
                  <a16:creationId xmlns:a16="http://schemas.microsoft.com/office/drawing/2014/main" id="{BD630247-59B1-4B3E-8A54-BB9D6F71D2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4" y="905"/>
              <a:ext cx="1010" cy="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1793" rIns="103584" bIns="51793">
              <a:spAutoFit/>
            </a:bodyPr>
            <a:lstStyle>
              <a:lvl1pPr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ct val="125000"/>
                </a:lnSpc>
              </a:pPr>
              <a:r>
                <a:rPr lang="en-US" altLang="zh-CN" b="1">
                  <a:latin typeface="Helvetica" panose="020B0604020202020204" pitchFamily="34" charset="0"/>
                </a:rPr>
                <a:t>172.16.5.2/24</a:t>
              </a:r>
            </a:p>
            <a:p>
              <a:pPr algn="r">
                <a:lnSpc>
                  <a:spcPct val="125000"/>
                </a:lnSpc>
              </a:pPr>
              <a:r>
                <a:rPr lang="en-US" altLang="zh-CN" b="1">
                  <a:latin typeface="Helvetica" panose="020B0604020202020204" pitchFamily="34" charset="0"/>
                </a:rPr>
                <a:t>E1</a:t>
              </a:r>
            </a:p>
          </p:txBody>
        </p:sp>
        <p:sp>
          <p:nvSpPr>
            <p:cNvPr id="48146" name="Rectangle 27">
              <a:extLst>
                <a:ext uri="{FF2B5EF4-FFF2-40B4-BE49-F238E27FC236}">
                  <a16:creationId xmlns:a16="http://schemas.microsoft.com/office/drawing/2014/main" id="{8ABA7606-A2C5-4A99-8761-9FCC7600D4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5" y="1092"/>
              <a:ext cx="246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1793" rIns="103584" bIns="51793">
              <a:spAutoFit/>
            </a:bodyPr>
            <a:lstStyle>
              <a:lvl1pPr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chemeClr val="bg1"/>
                  </a:solidFill>
                  <a:latin typeface="Helvetica" panose="020B0604020202020204" pitchFamily="34" charset="0"/>
                </a:rPr>
                <a:t>A</a:t>
              </a:r>
            </a:p>
          </p:txBody>
        </p:sp>
        <p:sp>
          <p:nvSpPr>
            <p:cNvPr id="48147" name="Rectangle 28">
              <a:extLst>
                <a:ext uri="{FF2B5EF4-FFF2-40B4-BE49-F238E27FC236}">
                  <a16:creationId xmlns:a16="http://schemas.microsoft.com/office/drawing/2014/main" id="{2DDC0371-D8EE-4026-9057-8209A0CED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2" y="1096"/>
              <a:ext cx="246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1793" rIns="103584" bIns="51793">
              <a:spAutoFit/>
            </a:bodyPr>
            <a:lstStyle>
              <a:lvl1pPr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chemeClr val="bg1"/>
                  </a:solidFill>
                  <a:latin typeface="Helvetica" panose="020B0604020202020204" pitchFamily="34" charset="0"/>
                </a:rPr>
                <a:t>B</a:t>
              </a:r>
            </a:p>
          </p:txBody>
        </p:sp>
      </p:grpSp>
      <p:sp>
        <p:nvSpPr>
          <p:cNvPr id="48140" name="Rectangle 29">
            <a:extLst>
              <a:ext uri="{FF2B5EF4-FFF2-40B4-BE49-F238E27FC236}">
                <a16:creationId xmlns:a16="http://schemas.microsoft.com/office/drawing/2014/main" id="{E9C62470-0D9F-4763-9B25-4C3C81A0F9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341313"/>
            <a:ext cx="7993062" cy="1143000"/>
          </a:xfrm>
        </p:spPr>
        <p:txBody>
          <a:bodyPr/>
          <a:lstStyle/>
          <a:p>
            <a:pPr defTabSz="814388" eaLnBrk="1" hangingPunct="1"/>
            <a:r>
              <a:rPr lang="en-US" altLang="zh-CN">
                <a:cs typeface="Arial" panose="020B0604020202020204" pitchFamily="34" charset="0"/>
              </a:rPr>
              <a:t>Steps in the Operation of OSPF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13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13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1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27" grpId="0" autoUpdateAnimBg="0"/>
      <p:bldP spid="513035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0754EB9C-9C4B-4CE3-B00C-D8612523537E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4867275"/>
            <a:ext cx="6773863" cy="1704975"/>
            <a:chOff x="528" y="3054"/>
            <a:chExt cx="4267" cy="1074"/>
          </a:xfrm>
        </p:grpSpPr>
        <p:sp>
          <p:nvSpPr>
            <p:cNvPr id="49190" name="Rectangle 3">
              <a:extLst>
                <a:ext uri="{FF2B5EF4-FFF2-40B4-BE49-F238E27FC236}">
                  <a16:creationId xmlns:a16="http://schemas.microsoft.com/office/drawing/2014/main" id="{C80964D9-0A56-426A-A486-56FA0E3BD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" y="3281"/>
              <a:ext cx="321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1793" rIns="103584" bIns="51793">
              <a:spAutoFit/>
            </a:bodyPr>
            <a:lstStyle>
              <a:lvl1pPr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latin typeface="Helvetica" panose="020B0604020202020204" pitchFamily="34" charset="0"/>
                </a:rPr>
                <a:t>Here is a summary of my link-state database.</a:t>
              </a:r>
            </a:p>
          </p:txBody>
        </p:sp>
        <p:sp>
          <p:nvSpPr>
            <p:cNvPr id="49191" name="Line 4">
              <a:extLst>
                <a:ext uri="{FF2B5EF4-FFF2-40B4-BE49-F238E27FC236}">
                  <a16:creationId xmlns:a16="http://schemas.microsoft.com/office/drawing/2014/main" id="{C1CD1A1C-24FC-4D02-B0A8-7F5E5C0175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3" y="3509"/>
              <a:ext cx="24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2" name="Line 5">
              <a:extLst>
                <a:ext uri="{FF2B5EF4-FFF2-40B4-BE49-F238E27FC236}">
                  <a16:creationId xmlns:a16="http://schemas.microsoft.com/office/drawing/2014/main" id="{41537CA9-DDF0-45F2-A821-8F5EDDC73A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3" y="3428"/>
              <a:ext cx="19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3" name="Line 6">
              <a:extLst>
                <a:ext uri="{FF2B5EF4-FFF2-40B4-BE49-F238E27FC236}">
                  <a16:creationId xmlns:a16="http://schemas.microsoft.com/office/drawing/2014/main" id="{639CB522-BA2B-4EA1-90B2-7DB7746596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7" y="3356"/>
              <a:ext cx="1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4" name="Rectangle 7">
              <a:extLst>
                <a:ext uri="{FF2B5EF4-FFF2-40B4-BE49-F238E27FC236}">
                  <a16:creationId xmlns:a16="http://schemas.microsoft.com/office/drawing/2014/main" id="{5BAB7D2C-5629-4864-B844-2DCB7F764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2" y="3130"/>
              <a:ext cx="290" cy="12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195" name="Rectangle 8">
              <a:extLst>
                <a:ext uri="{FF2B5EF4-FFF2-40B4-BE49-F238E27FC236}">
                  <a16:creationId xmlns:a16="http://schemas.microsoft.com/office/drawing/2014/main" id="{1F860050-99A8-4A85-AE65-EC2CD7A92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0" y="3260"/>
              <a:ext cx="459" cy="29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196" name="Line 9">
              <a:extLst>
                <a:ext uri="{FF2B5EF4-FFF2-40B4-BE49-F238E27FC236}">
                  <a16:creationId xmlns:a16="http://schemas.microsoft.com/office/drawing/2014/main" id="{50FF0D31-00C2-48F6-8305-F92FAC3715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7" y="3263"/>
              <a:ext cx="229" cy="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7" name="Rectangle 10">
              <a:extLst>
                <a:ext uri="{FF2B5EF4-FFF2-40B4-BE49-F238E27FC236}">
                  <a16:creationId xmlns:a16="http://schemas.microsoft.com/office/drawing/2014/main" id="{2AC9E996-0153-4855-BDA6-F172899E4A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6" y="3383"/>
              <a:ext cx="364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1076" tIns="21431" rIns="41076" bIns="21431">
              <a:spAutoFit/>
            </a:bodyPr>
            <a:lstStyle>
              <a:lvl1pPr defTabSz="1651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651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651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651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651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651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651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651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651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latin typeface="Helvetica" panose="020B0604020202020204" pitchFamily="34" charset="0"/>
                </a:rPr>
                <a:t>DBD</a:t>
              </a:r>
            </a:p>
          </p:txBody>
        </p:sp>
        <p:sp>
          <p:nvSpPr>
            <p:cNvPr id="49198" name="Rectangle 11">
              <a:extLst>
                <a:ext uri="{FF2B5EF4-FFF2-40B4-BE49-F238E27FC236}">
                  <a16:creationId xmlns:a16="http://schemas.microsoft.com/office/drawing/2014/main" id="{8E8B7B89-3E93-46F5-A621-6F12322A9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0" y="3153"/>
              <a:ext cx="234" cy="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1076" tIns="21431" rIns="41076" bIns="21431">
              <a:spAutoFit/>
            </a:bodyPr>
            <a:lstStyle>
              <a:lvl1pPr defTabSz="1651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651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651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651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651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651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651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651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651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300" b="1">
                  <a:latin typeface="Helvetica" panose="020B0604020202020204" pitchFamily="34" charset="0"/>
                </a:rPr>
                <a:t>afadjfjorqpoeru</a:t>
              </a:r>
            </a:p>
            <a:p>
              <a:r>
                <a:rPr lang="en-US" altLang="zh-CN" sz="300" b="1">
                  <a:latin typeface="Helvetica" panose="020B0604020202020204" pitchFamily="34" charset="0"/>
                </a:rPr>
                <a:t>39547439070713</a:t>
              </a:r>
            </a:p>
          </p:txBody>
        </p:sp>
        <p:sp>
          <p:nvSpPr>
            <p:cNvPr id="49199" name="Line 12">
              <a:extLst>
                <a:ext uri="{FF2B5EF4-FFF2-40B4-BE49-F238E27FC236}">
                  <a16:creationId xmlns:a16="http://schemas.microsoft.com/office/drawing/2014/main" id="{AC99809B-EE44-450E-8483-E65E623536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8" y="3264"/>
              <a:ext cx="229" cy="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00" name="Line 13">
              <a:extLst>
                <a:ext uri="{FF2B5EF4-FFF2-40B4-BE49-F238E27FC236}">
                  <a16:creationId xmlns:a16="http://schemas.microsoft.com/office/drawing/2014/main" id="{822F1EBB-7F5E-4191-BAE6-3295C15EE3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3" y="3552"/>
              <a:ext cx="314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086" name="Rectangle 14">
              <a:extLst>
                <a:ext uri="{FF2B5EF4-FFF2-40B4-BE49-F238E27FC236}">
                  <a16:creationId xmlns:a16="http://schemas.microsoft.com/office/drawing/2014/main" id="{58C36F5E-3987-446B-BEB3-73BA47747E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" y="3062"/>
              <a:ext cx="873" cy="171"/>
            </a:xfrm>
            <a:prstGeom prst="rect">
              <a:avLst/>
            </a:prstGeom>
            <a:solidFill>
              <a:srgbClr val="E3BE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103584" tIns="51793" rIns="103584" bIns="51793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9202" name="Rectangle 15">
              <a:extLst>
                <a:ext uri="{FF2B5EF4-FFF2-40B4-BE49-F238E27FC236}">
                  <a16:creationId xmlns:a16="http://schemas.microsoft.com/office/drawing/2014/main" id="{06EC7204-E2E7-45D2-A50B-0524A6413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0" y="3054"/>
              <a:ext cx="961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1793" rIns="103584" bIns="51793">
              <a:spAutoFit/>
            </a:bodyPr>
            <a:lstStyle>
              <a:lvl1pPr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400" b="1">
                  <a:latin typeface="Helvetica" panose="020B0604020202020204" pitchFamily="34" charset="0"/>
                </a:rPr>
                <a:t>Exchange State</a:t>
              </a:r>
            </a:p>
          </p:txBody>
        </p:sp>
        <p:sp>
          <p:nvSpPr>
            <p:cNvPr id="49203" name="Line 16">
              <a:extLst>
                <a:ext uri="{FF2B5EF4-FFF2-40B4-BE49-F238E27FC236}">
                  <a16:creationId xmlns:a16="http://schemas.microsoft.com/office/drawing/2014/main" id="{1B3CF6B4-AA3D-4150-B14D-658EC2B6FF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4128"/>
              <a:ext cx="30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04" name="Rectangle 17">
              <a:extLst>
                <a:ext uri="{FF2B5EF4-FFF2-40B4-BE49-F238E27FC236}">
                  <a16:creationId xmlns:a16="http://schemas.microsoft.com/office/drawing/2014/main" id="{57A9EE30-E68C-4CDD-8789-DAA6BFB0AA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" y="3848"/>
              <a:ext cx="321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1793" rIns="103584" bIns="51793">
              <a:spAutoFit/>
            </a:bodyPr>
            <a:lstStyle>
              <a:lvl1pPr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latin typeface="Helvetica" panose="020B0604020202020204" pitchFamily="34" charset="0"/>
                </a:rPr>
                <a:t>Here is a summary of my link-state database.</a:t>
              </a:r>
            </a:p>
          </p:txBody>
        </p:sp>
        <p:grpSp>
          <p:nvGrpSpPr>
            <p:cNvPr id="49205" name="Group 18">
              <a:extLst>
                <a:ext uri="{FF2B5EF4-FFF2-40B4-BE49-F238E27FC236}">
                  <a16:creationId xmlns:a16="http://schemas.microsoft.com/office/drawing/2014/main" id="{976C32AE-813E-4ECF-890C-D03D110C14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3686"/>
              <a:ext cx="688" cy="415"/>
              <a:chOff x="469" y="3095"/>
              <a:chExt cx="612" cy="369"/>
            </a:xfrm>
          </p:grpSpPr>
          <p:sp>
            <p:nvSpPr>
              <p:cNvPr id="49206" name="Line 19">
                <a:extLst>
                  <a:ext uri="{FF2B5EF4-FFF2-40B4-BE49-F238E27FC236}">
                    <a16:creationId xmlns:a16="http://schemas.microsoft.com/office/drawing/2014/main" id="{479D77F2-FF53-435B-A8E9-D2BC36447F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9" y="3424"/>
                <a:ext cx="21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6211" tIns="24110" rIns="46211" bIns="2411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9207" name="Line 20">
                <a:extLst>
                  <a:ext uri="{FF2B5EF4-FFF2-40B4-BE49-F238E27FC236}">
                    <a16:creationId xmlns:a16="http://schemas.microsoft.com/office/drawing/2014/main" id="{D1D499B3-3E6A-4C07-98CA-DD21672E79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48" y="3352"/>
                <a:ext cx="16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6211" tIns="24110" rIns="46211" bIns="2411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9208" name="Line 21">
                <a:extLst>
                  <a:ext uri="{FF2B5EF4-FFF2-40B4-BE49-F238E27FC236}">
                    <a16:creationId xmlns:a16="http://schemas.microsoft.com/office/drawing/2014/main" id="{C2B8FB7D-F1D5-4B4E-9067-25ED2B8E3A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99" y="3288"/>
                <a:ext cx="13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6211" tIns="24110" rIns="46211" bIns="2411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9209" name="Rectangle 22">
                <a:extLst>
                  <a:ext uri="{FF2B5EF4-FFF2-40B4-BE49-F238E27FC236}">
                    <a16:creationId xmlns:a16="http://schemas.microsoft.com/office/drawing/2014/main" id="{D7160CA0-A595-425A-95BF-5C4D34DBA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9" y="3095"/>
                <a:ext cx="266" cy="10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46211" tIns="24110" rIns="46211" bIns="2411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9210" name="Rectangle 23">
                <a:extLst>
                  <a:ext uri="{FF2B5EF4-FFF2-40B4-BE49-F238E27FC236}">
                    <a16:creationId xmlns:a16="http://schemas.microsoft.com/office/drawing/2014/main" id="{4C529343-F3C0-4AAE-A653-15DDB09B1B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" y="3210"/>
                <a:ext cx="408" cy="25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46211" tIns="24110" rIns="46211" bIns="2411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9211" name="Line 24">
                <a:extLst>
                  <a:ext uri="{FF2B5EF4-FFF2-40B4-BE49-F238E27FC236}">
                    <a16:creationId xmlns:a16="http://schemas.microsoft.com/office/drawing/2014/main" id="{67E49BBD-9127-434F-8DED-7503B36D3B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69" y="3214"/>
                <a:ext cx="211" cy="8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6211" tIns="24110" rIns="46211" bIns="2411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9212" name="Rectangle 25">
                <a:extLst>
                  <a:ext uri="{FF2B5EF4-FFF2-40B4-BE49-F238E27FC236}">
                    <a16:creationId xmlns:a16="http://schemas.microsoft.com/office/drawing/2014/main" id="{EE4EF19F-6D9C-4E4B-854C-E5166B85B0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4" y="3292"/>
                <a:ext cx="313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46211" tIns="24110" rIns="46211" bIns="24110">
                <a:spAutoFit/>
              </a:bodyPr>
              <a:lstStyle>
                <a:lvl1pPr defTabSz="1651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defTabSz="1651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defTabSz="1651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defTabSz="1651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defTabSz="1651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defTabSz="1651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defTabSz="1651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defTabSz="1651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defTabSz="1651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700" b="1">
                    <a:latin typeface="Helvetica" panose="020B0604020202020204" pitchFamily="34" charset="0"/>
                  </a:rPr>
                  <a:t>DBD</a:t>
                </a:r>
              </a:p>
            </p:txBody>
          </p:sp>
          <p:sp>
            <p:nvSpPr>
              <p:cNvPr id="49213" name="Rectangle 26">
                <a:extLst>
                  <a:ext uri="{FF2B5EF4-FFF2-40B4-BE49-F238E27FC236}">
                    <a16:creationId xmlns:a16="http://schemas.microsoft.com/office/drawing/2014/main" id="{719CE99E-FF8D-44F4-94EB-3CA4C95069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7" y="3115"/>
                <a:ext cx="213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46211" tIns="24110" rIns="46211" bIns="24110">
                <a:spAutoFit/>
              </a:bodyPr>
              <a:lstStyle>
                <a:lvl1pPr defTabSz="1651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defTabSz="1651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defTabSz="1651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defTabSz="1651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defTabSz="1651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defTabSz="1651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defTabSz="1651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defTabSz="1651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defTabSz="1651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300" b="1">
                    <a:latin typeface="Helvetica" panose="020B0604020202020204" pitchFamily="34" charset="0"/>
                  </a:rPr>
                  <a:t>afadjfjorqpoeru</a:t>
                </a:r>
              </a:p>
              <a:p>
                <a:r>
                  <a:rPr lang="en-US" altLang="zh-CN" sz="300" b="1">
                    <a:latin typeface="Helvetica" panose="020B0604020202020204" pitchFamily="34" charset="0"/>
                  </a:rPr>
                  <a:t>39547439070713</a:t>
                </a:r>
              </a:p>
            </p:txBody>
          </p:sp>
          <p:sp>
            <p:nvSpPr>
              <p:cNvPr id="49214" name="Line 27">
                <a:extLst>
                  <a:ext uri="{FF2B5EF4-FFF2-40B4-BE49-F238E27FC236}">
                    <a16:creationId xmlns:a16="http://schemas.microsoft.com/office/drawing/2014/main" id="{3B25E999-AE3E-41C6-9834-DB82490916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3" y="3210"/>
                <a:ext cx="202" cy="8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6211" tIns="24110" rIns="46211" bIns="24110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" name="Group 28">
            <a:extLst>
              <a:ext uri="{FF2B5EF4-FFF2-40B4-BE49-F238E27FC236}">
                <a16:creationId xmlns:a16="http://schemas.microsoft.com/office/drawing/2014/main" id="{4F5E1A7F-2A47-478D-A63F-53C5B9AFBD41}"/>
              </a:ext>
            </a:extLst>
          </p:cNvPr>
          <p:cNvGrpSpPr>
            <a:grpSpLocks/>
          </p:cNvGrpSpPr>
          <p:nvPr/>
        </p:nvGrpSpPr>
        <p:grpSpPr bwMode="auto">
          <a:xfrm>
            <a:off x="1084263" y="1892300"/>
            <a:ext cx="7661275" cy="3024188"/>
            <a:chOff x="683" y="927"/>
            <a:chExt cx="4826" cy="1905"/>
          </a:xfrm>
        </p:grpSpPr>
        <p:sp>
          <p:nvSpPr>
            <p:cNvPr id="515101" name="Line 29">
              <a:extLst>
                <a:ext uri="{FF2B5EF4-FFF2-40B4-BE49-F238E27FC236}">
                  <a16:creationId xmlns:a16="http://schemas.microsoft.com/office/drawing/2014/main" id="{9DEBEABD-4941-4976-A268-1D5D988D95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06" y="1290"/>
              <a:ext cx="0" cy="324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5102" name="Freeform 30">
              <a:extLst>
                <a:ext uri="{FF2B5EF4-FFF2-40B4-BE49-F238E27FC236}">
                  <a16:creationId xmlns:a16="http://schemas.microsoft.com/office/drawing/2014/main" id="{739D1F1B-82E8-4DC2-8D48-F3DA376512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4" y="1164"/>
              <a:ext cx="2868" cy="444"/>
            </a:xfrm>
            <a:custGeom>
              <a:avLst/>
              <a:gdLst/>
              <a:ahLst/>
              <a:cxnLst>
                <a:cxn ang="0">
                  <a:pos x="0" y="441"/>
                </a:cxn>
                <a:cxn ang="0">
                  <a:pos x="2868" y="444"/>
                </a:cxn>
                <a:cxn ang="0">
                  <a:pos x="2868" y="0"/>
                </a:cxn>
              </a:cxnLst>
              <a:rect l="0" t="0" r="r" b="b"/>
              <a:pathLst>
                <a:path w="2868" h="444">
                  <a:moveTo>
                    <a:pt x="0" y="441"/>
                  </a:moveTo>
                  <a:lnTo>
                    <a:pt x="2868" y="444"/>
                  </a:lnTo>
                  <a:lnTo>
                    <a:pt x="2868" y="0"/>
                  </a:lnTo>
                </a:path>
              </a:pathLst>
            </a:custGeom>
            <a:noFill/>
            <a:ln w="508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pic>
          <p:nvPicPr>
            <p:cNvPr id="49161" name="Picture 31">
              <a:extLst>
                <a:ext uri="{FF2B5EF4-FFF2-40B4-BE49-F238E27FC236}">
                  <a16:creationId xmlns:a16="http://schemas.microsoft.com/office/drawing/2014/main" id="{88CD16BF-8415-448F-ACAE-9FF9E5DEB9A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1" y="954"/>
              <a:ext cx="585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162" name="Rectangle 32">
              <a:extLst>
                <a:ext uri="{FF2B5EF4-FFF2-40B4-BE49-F238E27FC236}">
                  <a16:creationId xmlns:a16="http://schemas.microsoft.com/office/drawing/2014/main" id="{72B8EFDA-9138-47FA-BABC-727B1398A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" y="1238"/>
              <a:ext cx="810" cy="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1793" rIns="103584" bIns="51793">
              <a:spAutoFit/>
            </a:bodyPr>
            <a:lstStyle>
              <a:lvl1pPr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ct val="125000"/>
                </a:lnSpc>
              </a:pPr>
              <a:r>
                <a:rPr lang="en-US" altLang="zh-CN" b="1">
                  <a:latin typeface="Helvetica" panose="020B0604020202020204" pitchFamily="34" charset="0"/>
                </a:rPr>
                <a:t>E0</a:t>
              </a:r>
            </a:p>
            <a:p>
              <a:pPr algn="r">
                <a:lnSpc>
                  <a:spcPct val="125000"/>
                </a:lnSpc>
              </a:pPr>
              <a:r>
                <a:rPr lang="en-US" altLang="zh-CN" b="1">
                  <a:latin typeface="Helvetica" panose="020B0604020202020204" pitchFamily="34" charset="0"/>
                </a:rPr>
                <a:t>172.16.5.1</a:t>
              </a:r>
            </a:p>
          </p:txBody>
        </p:sp>
        <p:pic>
          <p:nvPicPr>
            <p:cNvPr id="49163" name="Picture 33">
              <a:extLst>
                <a:ext uri="{FF2B5EF4-FFF2-40B4-BE49-F238E27FC236}">
                  <a16:creationId xmlns:a16="http://schemas.microsoft.com/office/drawing/2014/main" id="{B17E15BF-D36F-4641-A722-AB34CA409537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4" y="927"/>
              <a:ext cx="585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164" name="Rectangle 34">
              <a:extLst>
                <a:ext uri="{FF2B5EF4-FFF2-40B4-BE49-F238E27FC236}">
                  <a16:creationId xmlns:a16="http://schemas.microsoft.com/office/drawing/2014/main" id="{C733BD79-D30E-4399-B6FA-D65CF8AFB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4" y="1043"/>
              <a:ext cx="338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1793" rIns="103584" bIns="51793">
              <a:spAutoFit/>
            </a:bodyPr>
            <a:lstStyle>
              <a:lvl1pPr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5000"/>
                </a:lnSpc>
              </a:pPr>
              <a:r>
                <a:rPr lang="en-US" altLang="zh-CN" b="1">
                  <a:solidFill>
                    <a:schemeClr val="bg1"/>
                  </a:solidFill>
                  <a:latin typeface="Helvetica" panose="020B0604020202020204" pitchFamily="34" charset="0"/>
                </a:rPr>
                <a:t>DR</a:t>
              </a:r>
            </a:p>
          </p:txBody>
        </p:sp>
        <p:sp>
          <p:nvSpPr>
            <p:cNvPr id="49165" name="Rectangle 35">
              <a:extLst>
                <a:ext uri="{FF2B5EF4-FFF2-40B4-BE49-F238E27FC236}">
                  <a16:creationId xmlns:a16="http://schemas.microsoft.com/office/drawing/2014/main" id="{65A92DDA-6E96-4CBE-92ED-35756C1A5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7" y="1238"/>
              <a:ext cx="811" cy="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3584" tIns="51793" rIns="103584" bIns="51793">
              <a:spAutoFit/>
            </a:bodyPr>
            <a:lstStyle>
              <a:lvl1pPr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5000"/>
                </a:lnSpc>
              </a:pPr>
              <a:r>
                <a:rPr lang="en-US" altLang="zh-CN" b="1">
                  <a:latin typeface="Helvetica" panose="020B0604020202020204" pitchFamily="34" charset="0"/>
                </a:rPr>
                <a:t>E0</a:t>
              </a:r>
            </a:p>
            <a:p>
              <a:pPr>
                <a:lnSpc>
                  <a:spcPct val="125000"/>
                </a:lnSpc>
              </a:pPr>
              <a:r>
                <a:rPr lang="en-US" altLang="zh-CN" b="1">
                  <a:latin typeface="Helvetica" panose="020B0604020202020204" pitchFamily="34" charset="0"/>
                </a:rPr>
                <a:t>172.16.5.2</a:t>
              </a:r>
            </a:p>
          </p:txBody>
        </p:sp>
        <p:sp>
          <p:nvSpPr>
            <p:cNvPr id="49166" name="Line 36">
              <a:extLst>
                <a:ext uri="{FF2B5EF4-FFF2-40B4-BE49-F238E27FC236}">
                  <a16:creationId xmlns:a16="http://schemas.microsoft.com/office/drawing/2014/main" id="{3953E5C2-91B6-4FAB-9A02-934828DB18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" y="2811"/>
              <a:ext cx="314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7" name="Rectangle 37">
              <a:extLst>
                <a:ext uri="{FF2B5EF4-FFF2-40B4-BE49-F238E27FC236}">
                  <a16:creationId xmlns:a16="http://schemas.microsoft.com/office/drawing/2014/main" id="{552186AD-2B66-4B10-ACA3-0EFCEDC0B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3" y="2405"/>
              <a:ext cx="2994" cy="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1793" rIns="103584" bIns="51793">
              <a:spAutoFit/>
            </a:bodyPr>
            <a:lstStyle>
              <a:lvl1pPr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latin typeface="Helvetica" panose="020B0604020202020204" pitchFamily="34" charset="0"/>
                </a:rPr>
                <a:t>No, I will start exchange because I have a </a:t>
              </a:r>
            </a:p>
            <a:p>
              <a:r>
                <a:rPr lang="en-US" altLang="zh-CN" b="1">
                  <a:latin typeface="Helvetica" panose="020B0604020202020204" pitchFamily="34" charset="0"/>
                </a:rPr>
                <a:t>higher router ID.</a:t>
              </a:r>
            </a:p>
          </p:txBody>
        </p:sp>
        <p:sp>
          <p:nvSpPr>
            <p:cNvPr id="49168" name="Line 38">
              <a:extLst>
                <a:ext uri="{FF2B5EF4-FFF2-40B4-BE49-F238E27FC236}">
                  <a16:creationId xmlns:a16="http://schemas.microsoft.com/office/drawing/2014/main" id="{403C5A9A-5105-4E1D-8EAA-3E3989749B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0" y="2253"/>
              <a:ext cx="329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9" name="Rectangle 39">
              <a:extLst>
                <a:ext uri="{FF2B5EF4-FFF2-40B4-BE49-F238E27FC236}">
                  <a16:creationId xmlns:a16="http://schemas.microsoft.com/office/drawing/2014/main" id="{CCA48F3C-AE4F-4859-B317-1833B5D22A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6" y="1982"/>
              <a:ext cx="3963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1793" rIns="103584" bIns="51793">
              <a:spAutoFit/>
            </a:bodyPr>
            <a:lstStyle>
              <a:lvl1pPr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latin typeface="Helvetica" panose="020B0604020202020204" pitchFamily="34" charset="0"/>
                </a:rPr>
                <a:t>I will start exchange because I have router ID 172.16.5.1.</a:t>
              </a:r>
            </a:p>
          </p:txBody>
        </p:sp>
        <p:sp>
          <p:nvSpPr>
            <p:cNvPr id="49170" name="Line 40">
              <a:extLst>
                <a:ext uri="{FF2B5EF4-FFF2-40B4-BE49-F238E27FC236}">
                  <a16:creationId xmlns:a16="http://schemas.microsoft.com/office/drawing/2014/main" id="{F84E387D-BEDD-4FD1-B320-97E1EDE3FD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7" y="2217"/>
              <a:ext cx="24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1" name="Line 41">
              <a:extLst>
                <a:ext uri="{FF2B5EF4-FFF2-40B4-BE49-F238E27FC236}">
                  <a16:creationId xmlns:a16="http://schemas.microsoft.com/office/drawing/2014/main" id="{8B332EBD-A815-456E-B897-EFAA78C6A3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96" y="2136"/>
              <a:ext cx="19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2" name="Line 42">
              <a:extLst>
                <a:ext uri="{FF2B5EF4-FFF2-40B4-BE49-F238E27FC236}">
                  <a16:creationId xmlns:a16="http://schemas.microsoft.com/office/drawing/2014/main" id="{9C966BBB-0F14-4C88-AA94-1CEF965CBC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53" y="2064"/>
              <a:ext cx="14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3" name="Rectangle 43">
              <a:extLst>
                <a:ext uri="{FF2B5EF4-FFF2-40B4-BE49-F238E27FC236}">
                  <a16:creationId xmlns:a16="http://schemas.microsoft.com/office/drawing/2014/main" id="{23864286-EDB0-4286-BB96-3E48E92E9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" y="1847"/>
              <a:ext cx="299" cy="1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174" name="Rectangle 44">
              <a:extLst>
                <a:ext uri="{FF2B5EF4-FFF2-40B4-BE49-F238E27FC236}">
                  <a16:creationId xmlns:a16="http://schemas.microsoft.com/office/drawing/2014/main" id="{D96D5A2F-9DC2-46BE-ABB3-B8CC653E87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" y="1976"/>
              <a:ext cx="459" cy="28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175" name="Line 45">
              <a:extLst>
                <a:ext uri="{FF2B5EF4-FFF2-40B4-BE49-F238E27FC236}">
                  <a16:creationId xmlns:a16="http://schemas.microsoft.com/office/drawing/2014/main" id="{4930BE15-659C-4361-AE33-EF177B5241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57" y="1981"/>
              <a:ext cx="237" cy="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6" name="Rectangle 46">
              <a:extLst>
                <a:ext uri="{FF2B5EF4-FFF2-40B4-BE49-F238E27FC236}">
                  <a16:creationId xmlns:a16="http://schemas.microsoft.com/office/drawing/2014/main" id="{9B781D16-B3E1-4386-8564-EF389E10E0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" y="2069"/>
              <a:ext cx="404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1076" tIns="21431" rIns="41076" bIns="21431">
              <a:spAutoFit/>
            </a:bodyPr>
            <a:lstStyle>
              <a:lvl1pPr defTabSz="1651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651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651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651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651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651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651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651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651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latin typeface="Helvetica" panose="020B0604020202020204" pitchFamily="34" charset="0"/>
                </a:rPr>
                <a:t>Hello</a:t>
              </a:r>
            </a:p>
          </p:txBody>
        </p:sp>
        <p:sp>
          <p:nvSpPr>
            <p:cNvPr id="49177" name="Rectangle 47">
              <a:extLst>
                <a:ext uri="{FF2B5EF4-FFF2-40B4-BE49-F238E27FC236}">
                  <a16:creationId xmlns:a16="http://schemas.microsoft.com/office/drawing/2014/main" id="{210EDBDB-6DF7-40F3-B966-A0D653E79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" y="1869"/>
              <a:ext cx="234" cy="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1076" tIns="21431" rIns="41076" bIns="21431">
              <a:spAutoFit/>
            </a:bodyPr>
            <a:lstStyle>
              <a:lvl1pPr defTabSz="1651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651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651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651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651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651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651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651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651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300" b="1">
                  <a:latin typeface="Helvetica" panose="020B0604020202020204" pitchFamily="34" charset="0"/>
                </a:rPr>
                <a:t>afadjfjorqpoeru</a:t>
              </a:r>
            </a:p>
            <a:p>
              <a:r>
                <a:rPr lang="en-US" altLang="zh-CN" sz="300" b="1">
                  <a:latin typeface="Helvetica" panose="020B0604020202020204" pitchFamily="34" charset="0"/>
                </a:rPr>
                <a:t>39547439070713</a:t>
              </a:r>
            </a:p>
          </p:txBody>
        </p:sp>
        <p:sp>
          <p:nvSpPr>
            <p:cNvPr id="49178" name="Line 48">
              <a:extLst>
                <a:ext uri="{FF2B5EF4-FFF2-40B4-BE49-F238E27FC236}">
                  <a16:creationId xmlns:a16="http://schemas.microsoft.com/office/drawing/2014/main" id="{3A2C812F-8873-47F6-9268-3E8FBFC980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6" y="1976"/>
              <a:ext cx="227" cy="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9" name="Line 49">
              <a:extLst>
                <a:ext uri="{FF2B5EF4-FFF2-40B4-BE49-F238E27FC236}">
                  <a16:creationId xmlns:a16="http://schemas.microsoft.com/office/drawing/2014/main" id="{4FC0B1E3-475E-458D-AA99-D7CA11DCC0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5" y="2768"/>
              <a:ext cx="24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0" name="Line 50">
              <a:extLst>
                <a:ext uri="{FF2B5EF4-FFF2-40B4-BE49-F238E27FC236}">
                  <a16:creationId xmlns:a16="http://schemas.microsoft.com/office/drawing/2014/main" id="{BED4186B-4CD1-435C-B565-408D4947BD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5" y="2687"/>
              <a:ext cx="19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1" name="Line 51">
              <a:extLst>
                <a:ext uri="{FF2B5EF4-FFF2-40B4-BE49-F238E27FC236}">
                  <a16:creationId xmlns:a16="http://schemas.microsoft.com/office/drawing/2014/main" id="{829FDF97-8126-41B1-A68B-384C7D4313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9" y="2615"/>
              <a:ext cx="1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2" name="Rectangle 52">
              <a:extLst>
                <a:ext uri="{FF2B5EF4-FFF2-40B4-BE49-F238E27FC236}">
                  <a16:creationId xmlns:a16="http://schemas.microsoft.com/office/drawing/2014/main" id="{E37DAA6D-89FB-4BE9-AC35-3B1BBBD5C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4" y="2389"/>
              <a:ext cx="290" cy="12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183" name="Rectangle 53">
              <a:extLst>
                <a:ext uri="{FF2B5EF4-FFF2-40B4-BE49-F238E27FC236}">
                  <a16:creationId xmlns:a16="http://schemas.microsoft.com/office/drawing/2014/main" id="{8F0C1F39-6504-4955-8A90-A058863DE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2" y="2519"/>
              <a:ext cx="459" cy="29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184" name="Line 54">
              <a:extLst>
                <a:ext uri="{FF2B5EF4-FFF2-40B4-BE49-F238E27FC236}">
                  <a16:creationId xmlns:a16="http://schemas.microsoft.com/office/drawing/2014/main" id="{5E7CAD33-C084-4E25-A444-75239703B7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09" y="2522"/>
              <a:ext cx="229" cy="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5" name="Rectangle 55">
              <a:extLst>
                <a:ext uri="{FF2B5EF4-FFF2-40B4-BE49-F238E27FC236}">
                  <a16:creationId xmlns:a16="http://schemas.microsoft.com/office/drawing/2014/main" id="{E0577AC0-BF85-4A3B-98AC-8290479C17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9" y="2633"/>
              <a:ext cx="404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1076" tIns="21431" rIns="41076" bIns="21431">
              <a:spAutoFit/>
            </a:bodyPr>
            <a:lstStyle>
              <a:lvl1pPr defTabSz="1651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651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651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651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651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651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651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651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651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latin typeface="Helvetica" panose="020B0604020202020204" pitchFamily="34" charset="0"/>
                </a:rPr>
                <a:t>Hello</a:t>
              </a:r>
            </a:p>
          </p:txBody>
        </p:sp>
        <p:sp>
          <p:nvSpPr>
            <p:cNvPr id="49186" name="Rectangle 56">
              <a:extLst>
                <a:ext uri="{FF2B5EF4-FFF2-40B4-BE49-F238E27FC236}">
                  <a16:creationId xmlns:a16="http://schemas.microsoft.com/office/drawing/2014/main" id="{D97B7AFB-E7C7-46A4-9EE6-8A1683FECC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2" y="2412"/>
              <a:ext cx="234" cy="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1076" tIns="21431" rIns="41076" bIns="21431">
              <a:spAutoFit/>
            </a:bodyPr>
            <a:lstStyle>
              <a:lvl1pPr defTabSz="1651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651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651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651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651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651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651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651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651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300" b="1">
                  <a:latin typeface="Helvetica" panose="020B0604020202020204" pitchFamily="34" charset="0"/>
                </a:rPr>
                <a:t>afadjfjorqpoeru</a:t>
              </a:r>
            </a:p>
            <a:p>
              <a:r>
                <a:rPr lang="en-US" altLang="zh-CN" sz="300" b="1">
                  <a:latin typeface="Helvetica" panose="020B0604020202020204" pitchFamily="34" charset="0"/>
                </a:rPr>
                <a:t>39547439070713</a:t>
              </a:r>
            </a:p>
          </p:txBody>
        </p:sp>
        <p:sp>
          <p:nvSpPr>
            <p:cNvPr id="49187" name="Line 57">
              <a:extLst>
                <a:ext uri="{FF2B5EF4-FFF2-40B4-BE49-F238E27FC236}">
                  <a16:creationId xmlns:a16="http://schemas.microsoft.com/office/drawing/2014/main" id="{071A9E7C-EE7D-4208-8199-6990E524F9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523"/>
              <a:ext cx="229" cy="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30" name="Rectangle 58">
              <a:extLst>
                <a:ext uri="{FF2B5EF4-FFF2-40B4-BE49-F238E27FC236}">
                  <a16:creationId xmlns:a16="http://schemas.microsoft.com/office/drawing/2014/main" id="{21B04056-8FE0-4277-8A16-EDBD29F25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7" y="1736"/>
              <a:ext cx="746" cy="171"/>
            </a:xfrm>
            <a:prstGeom prst="rect">
              <a:avLst/>
            </a:prstGeom>
            <a:solidFill>
              <a:srgbClr val="E3BE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103584" tIns="51793" rIns="103584" bIns="51793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9189" name="Rectangle 59">
              <a:extLst>
                <a:ext uri="{FF2B5EF4-FFF2-40B4-BE49-F238E27FC236}">
                  <a16:creationId xmlns:a16="http://schemas.microsoft.com/office/drawing/2014/main" id="{98AB69B5-6720-45B8-8D4D-DF48A1DED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2" y="1728"/>
              <a:ext cx="813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1793" rIns="103584" bIns="51793">
              <a:spAutoFit/>
            </a:bodyPr>
            <a:lstStyle>
              <a:lvl1pPr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400" b="1">
                  <a:latin typeface="Helvetica" panose="020B0604020202020204" pitchFamily="34" charset="0"/>
                </a:rPr>
                <a:t>Exstart State</a:t>
              </a:r>
            </a:p>
          </p:txBody>
        </p:sp>
      </p:grpSp>
      <p:sp>
        <p:nvSpPr>
          <p:cNvPr id="49156" name="Rectangle 60">
            <a:extLst>
              <a:ext uri="{FF2B5EF4-FFF2-40B4-BE49-F238E27FC236}">
                <a16:creationId xmlns:a16="http://schemas.microsoft.com/office/drawing/2014/main" id="{6984BFFD-43D7-41DF-9510-18ED9EB39F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333375"/>
            <a:ext cx="7993062" cy="1143000"/>
          </a:xfrm>
        </p:spPr>
        <p:txBody>
          <a:bodyPr/>
          <a:lstStyle/>
          <a:p>
            <a:pPr defTabSz="814388" eaLnBrk="1" hangingPunct="1"/>
            <a:r>
              <a:rPr lang="en-US" altLang="zh-CN">
                <a:cs typeface="Arial" panose="020B0604020202020204" pitchFamily="34" charset="0"/>
              </a:rPr>
              <a:t>Steps in the Operation of OSPF</a:t>
            </a:r>
          </a:p>
        </p:txBody>
      </p:sp>
      <p:sp>
        <p:nvSpPr>
          <p:cNvPr id="49157" name="Text Box 61">
            <a:extLst>
              <a:ext uri="{FF2B5EF4-FFF2-40B4-BE49-F238E27FC236}">
                <a16:creationId xmlns:a16="http://schemas.microsoft.com/office/drawing/2014/main" id="{601E5311-226A-4518-A3EB-F62507677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2078038"/>
            <a:ext cx="1258888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025" tIns="36512" rIns="73025" bIns="365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latin typeface="Arial" panose="020B0604020202020204" pitchFamily="34" charset="0"/>
              </a:rPr>
              <a:t>Priority:1</a:t>
            </a:r>
          </a:p>
        </p:txBody>
      </p:sp>
      <p:sp>
        <p:nvSpPr>
          <p:cNvPr id="49158" name="Text Box 62">
            <a:extLst>
              <a:ext uri="{FF2B5EF4-FFF2-40B4-BE49-F238E27FC236}">
                <a16:creationId xmlns:a16="http://schemas.microsoft.com/office/drawing/2014/main" id="{796B89C9-C0FA-4BB1-876B-7BAE79F804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057400"/>
            <a:ext cx="1258888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025" tIns="36512" rIns="73025" bIns="365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latin typeface="Arial" panose="020B0604020202020204" pitchFamily="34" charset="0"/>
              </a:rPr>
              <a:t>Priority:1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DB038AF5-13DD-4BB5-8A84-40BC3052DD0C}"/>
              </a:ext>
            </a:extLst>
          </p:cNvPr>
          <p:cNvGrpSpPr>
            <a:grpSpLocks/>
          </p:cNvGrpSpPr>
          <p:nvPr/>
        </p:nvGrpSpPr>
        <p:grpSpPr bwMode="auto">
          <a:xfrm>
            <a:off x="4097338" y="6523038"/>
            <a:ext cx="1003300" cy="317500"/>
            <a:chOff x="2581" y="3965"/>
            <a:chExt cx="632" cy="200"/>
          </a:xfrm>
        </p:grpSpPr>
        <p:sp>
          <p:nvSpPr>
            <p:cNvPr id="517123" name="Rectangle 3">
              <a:extLst>
                <a:ext uri="{FF2B5EF4-FFF2-40B4-BE49-F238E27FC236}">
                  <a16:creationId xmlns:a16="http://schemas.microsoft.com/office/drawing/2014/main" id="{79E74992-D0A3-4A53-9E89-2811749EF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7" y="3973"/>
              <a:ext cx="604" cy="171"/>
            </a:xfrm>
            <a:prstGeom prst="rect">
              <a:avLst/>
            </a:prstGeom>
            <a:solidFill>
              <a:srgbClr val="E3BE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103584" tIns="51793" rIns="103584" bIns="51793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0246" name="Rectangle 4">
              <a:extLst>
                <a:ext uri="{FF2B5EF4-FFF2-40B4-BE49-F238E27FC236}">
                  <a16:creationId xmlns:a16="http://schemas.microsoft.com/office/drawing/2014/main" id="{40502930-B7AB-446A-A443-2B1883DED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" y="3965"/>
              <a:ext cx="632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1793" rIns="103584" bIns="51793">
              <a:spAutoFit/>
            </a:bodyPr>
            <a:lstStyle>
              <a:lvl1pPr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400" b="1">
                  <a:latin typeface="Helvetica" panose="020B0604020202020204" pitchFamily="34" charset="0"/>
                </a:rPr>
                <a:t>Full State</a:t>
              </a:r>
            </a:p>
          </p:txBody>
        </p:sp>
      </p:grpSp>
      <p:grpSp>
        <p:nvGrpSpPr>
          <p:cNvPr id="3" name="Group 5">
            <a:extLst>
              <a:ext uri="{FF2B5EF4-FFF2-40B4-BE49-F238E27FC236}">
                <a16:creationId xmlns:a16="http://schemas.microsoft.com/office/drawing/2014/main" id="{F53C0A70-A49D-4C66-AD3D-A5689D8B96B0}"/>
              </a:ext>
            </a:extLst>
          </p:cNvPr>
          <p:cNvGrpSpPr>
            <a:grpSpLocks/>
          </p:cNvGrpSpPr>
          <p:nvPr/>
        </p:nvGrpSpPr>
        <p:grpSpPr bwMode="auto">
          <a:xfrm>
            <a:off x="852488" y="4052888"/>
            <a:ext cx="6958012" cy="2470150"/>
            <a:chOff x="537" y="2409"/>
            <a:chExt cx="4383" cy="1556"/>
          </a:xfrm>
        </p:grpSpPr>
        <p:sp>
          <p:nvSpPr>
            <p:cNvPr id="50210" name="Line 6">
              <a:extLst>
                <a:ext uri="{FF2B5EF4-FFF2-40B4-BE49-F238E27FC236}">
                  <a16:creationId xmlns:a16="http://schemas.microsoft.com/office/drawing/2014/main" id="{755A00AA-F5F4-4D3E-905B-85E93667D4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3" y="2917"/>
              <a:ext cx="350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11" name="Rectangle 7">
              <a:extLst>
                <a:ext uri="{FF2B5EF4-FFF2-40B4-BE49-F238E27FC236}">
                  <a16:creationId xmlns:a16="http://schemas.microsoft.com/office/drawing/2014/main" id="{B8699DAD-0041-468D-8636-DF4CB8E97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7" y="2646"/>
              <a:ext cx="3653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1793" rIns="103584" bIns="51793">
              <a:spAutoFit/>
            </a:bodyPr>
            <a:lstStyle>
              <a:lvl1pPr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latin typeface="Helvetica" panose="020B0604020202020204" pitchFamily="34" charset="0"/>
                </a:rPr>
                <a:t>I need the complete entry for network 172.16.6.0/24.</a:t>
              </a:r>
            </a:p>
          </p:txBody>
        </p:sp>
        <p:sp>
          <p:nvSpPr>
            <p:cNvPr id="50212" name="Rectangle 8">
              <a:extLst>
                <a:ext uri="{FF2B5EF4-FFF2-40B4-BE49-F238E27FC236}">
                  <a16:creationId xmlns:a16="http://schemas.microsoft.com/office/drawing/2014/main" id="{28CAE600-01BA-47E5-9F88-989BFE46A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4" y="3168"/>
              <a:ext cx="3045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1793" rIns="103584" bIns="51793">
              <a:spAutoFit/>
            </a:bodyPr>
            <a:lstStyle>
              <a:lvl1pPr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latin typeface="Helvetica" panose="020B0604020202020204" pitchFamily="34" charset="0"/>
                </a:rPr>
                <a:t>Here is the entry for network 172.16.6.0/24.</a:t>
              </a:r>
            </a:p>
          </p:txBody>
        </p:sp>
        <p:sp>
          <p:nvSpPr>
            <p:cNvPr id="50213" name="Rectangle 9">
              <a:extLst>
                <a:ext uri="{FF2B5EF4-FFF2-40B4-BE49-F238E27FC236}">
                  <a16:creationId xmlns:a16="http://schemas.microsoft.com/office/drawing/2014/main" id="{AF45A501-0185-430F-BCA9-F7082FC29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" y="3726"/>
              <a:ext cx="199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1793" rIns="103584" bIns="51793">
              <a:spAutoFit/>
            </a:bodyPr>
            <a:lstStyle>
              <a:lvl1pPr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latin typeface="Helvetica" panose="020B0604020202020204" pitchFamily="34" charset="0"/>
                </a:rPr>
                <a:t>Thanks for the information!</a:t>
              </a:r>
            </a:p>
          </p:txBody>
        </p:sp>
        <p:sp>
          <p:nvSpPr>
            <p:cNvPr id="50214" name="Line 10">
              <a:extLst>
                <a:ext uri="{FF2B5EF4-FFF2-40B4-BE49-F238E27FC236}">
                  <a16:creationId xmlns:a16="http://schemas.microsoft.com/office/drawing/2014/main" id="{747AAED8-35C6-44B8-B34C-91B4A29FDB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7" y="2881"/>
              <a:ext cx="24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15" name="Line 11">
              <a:extLst>
                <a:ext uri="{FF2B5EF4-FFF2-40B4-BE49-F238E27FC236}">
                  <a16:creationId xmlns:a16="http://schemas.microsoft.com/office/drawing/2014/main" id="{04571AA9-4F91-4BD5-B490-F1577F854F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6" y="2800"/>
              <a:ext cx="19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16" name="Line 12">
              <a:extLst>
                <a:ext uri="{FF2B5EF4-FFF2-40B4-BE49-F238E27FC236}">
                  <a16:creationId xmlns:a16="http://schemas.microsoft.com/office/drawing/2014/main" id="{90606611-761C-4EA7-9D30-BDFC7BD5E9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3" y="2728"/>
              <a:ext cx="14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17" name="Rectangle 13">
              <a:extLst>
                <a:ext uri="{FF2B5EF4-FFF2-40B4-BE49-F238E27FC236}">
                  <a16:creationId xmlns:a16="http://schemas.microsoft.com/office/drawing/2014/main" id="{336EF836-B039-4FD1-B6F9-90FA56313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3" y="2511"/>
              <a:ext cx="299" cy="1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218" name="Rectangle 14">
              <a:extLst>
                <a:ext uri="{FF2B5EF4-FFF2-40B4-BE49-F238E27FC236}">
                  <a16:creationId xmlns:a16="http://schemas.microsoft.com/office/drawing/2014/main" id="{18793773-E195-4873-973E-B6EC187FC2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" y="2640"/>
              <a:ext cx="459" cy="28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219" name="Line 15">
              <a:extLst>
                <a:ext uri="{FF2B5EF4-FFF2-40B4-BE49-F238E27FC236}">
                  <a16:creationId xmlns:a16="http://schemas.microsoft.com/office/drawing/2014/main" id="{16B67F0F-9DAE-497B-B7ED-4031AE7FC4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87" y="2645"/>
              <a:ext cx="237" cy="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20" name="Rectangle 16">
              <a:extLst>
                <a:ext uri="{FF2B5EF4-FFF2-40B4-BE49-F238E27FC236}">
                  <a16:creationId xmlns:a16="http://schemas.microsoft.com/office/drawing/2014/main" id="{9050DA3A-CBC0-4E2E-AAE6-FBD2871022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" y="2733"/>
              <a:ext cx="324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1076" tIns="21431" rIns="41076" bIns="21431">
              <a:spAutoFit/>
            </a:bodyPr>
            <a:lstStyle>
              <a:lvl1pPr defTabSz="1651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651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651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651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651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651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651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651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651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700" b="1">
                  <a:latin typeface="Helvetica" panose="020B0604020202020204" pitchFamily="34" charset="0"/>
                </a:rPr>
                <a:t>LSR</a:t>
              </a:r>
            </a:p>
          </p:txBody>
        </p:sp>
        <p:sp>
          <p:nvSpPr>
            <p:cNvPr id="50221" name="Rectangle 17">
              <a:extLst>
                <a:ext uri="{FF2B5EF4-FFF2-40B4-BE49-F238E27FC236}">
                  <a16:creationId xmlns:a16="http://schemas.microsoft.com/office/drawing/2014/main" id="{466D0278-A8BE-4127-9575-4843FC5F6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" y="2533"/>
              <a:ext cx="234" cy="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1076" tIns="21431" rIns="41076" bIns="21431">
              <a:spAutoFit/>
            </a:bodyPr>
            <a:lstStyle>
              <a:lvl1pPr defTabSz="1651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651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651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651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651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651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651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651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651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300" b="1">
                  <a:latin typeface="Helvetica" panose="020B0604020202020204" pitchFamily="34" charset="0"/>
                </a:rPr>
                <a:t>afadjfjorqpoeru</a:t>
              </a:r>
            </a:p>
            <a:p>
              <a:r>
                <a:rPr lang="en-US" altLang="zh-CN" sz="300" b="1">
                  <a:latin typeface="Helvetica" panose="020B0604020202020204" pitchFamily="34" charset="0"/>
                </a:rPr>
                <a:t>39547439070713</a:t>
              </a:r>
            </a:p>
          </p:txBody>
        </p:sp>
        <p:sp>
          <p:nvSpPr>
            <p:cNvPr id="50222" name="Line 18">
              <a:extLst>
                <a:ext uri="{FF2B5EF4-FFF2-40B4-BE49-F238E27FC236}">
                  <a16:creationId xmlns:a16="http://schemas.microsoft.com/office/drawing/2014/main" id="{89304ADF-DBE7-4B3D-B4D2-13412570EF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6" y="2640"/>
              <a:ext cx="227" cy="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23" name="Line 19">
              <a:extLst>
                <a:ext uri="{FF2B5EF4-FFF2-40B4-BE49-F238E27FC236}">
                  <a16:creationId xmlns:a16="http://schemas.microsoft.com/office/drawing/2014/main" id="{A476F8FB-20E8-4263-B806-AE546358A6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6" y="3907"/>
              <a:ext cx="24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24" name="Line 20">
              <a:extLst>
                <a:ext uri="{FF2B5EF4-FFF2-40B4-BE49-F238E27FC236}">
                  <a16:creationId xmlns:a16="http://schemas.microsoft.com/office/drawing/2014/main" id="{CBDBF0B0-6538-4364-9BFA-C5FE89F16C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35" y="3826"/>
              <a:ext cx="19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25" name="Line 21">
              <a:extLst>
                <a:ext uri="{FF2B5EF4-FFF2-40B4-BE49-F238E27FC236}">
                  <a16:creationId xmlns:a16="http://schemas.microsoft.com/office/drawing/2014/main" id="{C339A9DB-BECF-4E51-9B04-240EA1E709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2" y="3754"/>
              <a:ext cx="14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26" name="Rectangle 22">
              <a:extLst>
                <a:ext uri="{FF2B5EF4-FFF2-40B4-BE49-F238E27FC236}">
                  <a16:creationId xmlns:a16="http://schemas.microsoft.com/office/drawing/2014/main" id="{B542BB52-A56C-4C4E-A51A-C2986F5A5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" y="3537"/>
              <a:ext cx="299" cy="1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227" name="Rectangle 23">
              <a:extLst>
                <a:ext uri="{FF2B5EF4-FFF2-40B4-BE49-F238E27FC236}">
                  <a16:creationId xmlns:a16="http://schemas.microsoft.com/office/drawing/2014/main" id="{A851ED8C-B99E-462E-AAE5-B35A5ED38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" y="3666"/>
              <a:ext cx="459" cy="28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228" name="Line 24">
              <a:extLst>
                <a:ext uri="{FF2B5EF4-FFF2-40B4-BE49-F238E27FC236}">
                  <a16:creationId xmlns:a16="http://schemas.microsoft.com/office/drawing/2014/main" id="{C50BDCD5-3407-47B2-A528-749426391C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96" y="3671"/>
              <a:ext cx="237" cy="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29" name="Rectangle 25">
              <a:extLst>
                <a:ext uri="{FF2B5EF4-FFF2-40B4-BE49-F238E27FC236}">
                  <a16:creationId xmlns:a16="http://schemas.microsoft.com/office/drawing/2014/main" id="{C459F827-6F3D-41AD-A760-09CF7F2E0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" y="3759"/>
              <a:ext cx="474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1076" tIns="21431" rIns="41076" bIns="21431">
              <a:spAutoFit/>
            </a:bodyPr>
            <a:lstStyle>
              <a:lvl1pPr defTabSz="1651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651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651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651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651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651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651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651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651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700" b="1">
                  <a:latin typeface="Helvetica" panose="020B0604020202020204" pitchFamily="34" charset="0"/>
                </a:rPr>
                <a:t>LSAck</a:t>
              </a:r>
            </a:p>
          </p:txBody>
        </p:sp>
        <p:sp>
          <p:nvSpPr>
            <p:cNvPr id="50230" name="Rectangle 26">
              <a:extLst>
                <a:ext uri="{FF2B5EF4-FFF2-40B4-BE49-F238E27FC236}">
                  <a16:creationId xmlns:a16="http://schemas.microsoft.com/office/drawing/2014/main" id="{47FDF3CB-7D2E-484E-9EB5-A90DAFE18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" y="3559"/>
              <a:ext cx="234" cy="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1076" tIns="21431" rIns="41076" bIns="21431">
              <a:spAutoFit/>
            </a:bodyPr>
            <a:lstStyle>
              <a:lvl1pPr defTabSz="1651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651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651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651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651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651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651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651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651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300" b="1">
                  <a:latin typeface="Helvetica" panose="020B0604020202020204" pitchFamily="34" charset="0"/>
                </a:rPr>
                <a:t>afadjfjorqpoeru</a:t>
              </a:r>
            </a:p>
            <a:p>
              <a:r>
                <a:rPr lang="en-US" altLang="zh-CN" sz="300" b="1">
                  <a:latin typeface="Helvetica" panose="020B0604020202020204" pitchFamily="34" charset="0"/>
                </a:rPr>
                <a:t>39547439070713</a:t>
              </a:r>
            </a:p>
          </p:txBody>
        </p:sp>
        <p:sp>
          <p:nvSpPr>
            <p:cNvPr id="50231" name="Line 27">
              <a:extLst>
                <a:ext uri="{FF2B5EF4-FFF2-40B4-BE49-F238E27FC236}">
                  <a16:creationId xmlns:a16="http://schemas.microsoft.com/office/drawing/2014/main" id="{B88C40E4-D937-4565-9851-797CCA777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5" y="3666"/>
              <a:ext cx="227" cy="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32" name="Line 28">
              <a:extLst>
                <a:ext uri="{FF2B5EF4-FFF2-40B4-BE49-F238E27FC236}">
                  <a16:creationId xmlns:a16="http://schemas.microsoft.com/office/drawing/2014/main" id="{4BEE2BC8-34CA-4C6D-AF98-2CA35AEAD6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8" y="3403"/>
              <a:ext cx="24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33" name="Line 29">
              <a:extLst>
                <a:ext uri="{FF2B5EF4-FFF2-40B4-BE49-F238E27FC236}">
                  <a16:creationId xmlns:a16="http://schemas.microsoft.com/office/drawing/2014/main" id="{DAED2168-93D0-46BB-9F8F-7DBD7A3577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1" y="3322"/>
              <a:ext cx="19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34" name="Line 30">
              <a:extLst>
                <a:ext uri="{FF2B5EF4-FFF2-40B4-BE49-F238E27FC236}">
                  <a16:creationId xmlns:a16="http://schemas.microsoft.com/office/drawing/2014/main" id="{E9CD918A-D9A0-4C93-8C9B-28967A95AC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6" y="3250"/>
              <a:ext cx="14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35" name="Rectangle 31">
              <a:extLst>
                <a:ext uri="{FF2B5EF4-FFF2-40B4-BE49-F238E27FC236}">
                  <a16:creationId xmlns:a16="http://schemas.microsoft.com/office/drawing/2014/main" id="{649CDE4C-C136-4C8F-9E1C-DEBE416E23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4" y="3033"/>
              <a:ext cx="299" cy="1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236" name="Rectangle 32">
              <a:extLst>
                <a:ext uri="{FF2B5EF4-FFF2-40B4-BE49-F238E27FC236}">
                  <a16:creationId xmlns:a16="http://schemas.microsoft.com/office/drawing/2014/main" id="{F3BA5A45-38DE-487E-8E5F-ABE3A891CA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1" y="3162"/>
              <a:ext cx="459" cy="28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237" name="Line 33">
              <a:extLst>
                <a:ext uri="{FF2B5EF4-FFF2-40B4-BE49-F238E27FC236}">
                  <a16:creationId xmlns:a16="http://schemas.microsoft.com/office/drawing/2014/main" id="{E0BC8EF9-90F9-4F48-8CFA-AFDBCA98C1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2" y="3167"/>
              <a:ext cx="238" cy="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38" name="Rectangle 34">
              <a:extLst>
                <a:ext uri="{FF2B5EF4-FFF2-40B4-BE49-F238E27FC236}">
                  <a16:creationId xmlns:a16="http://schemas.microsoft.com/office/drawing/2014/main" id="{88014347-B4AC-417B-8D29-CBB01E7E5DA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309" y="3255"/>
              <a:ext cx="324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1076" tIns="21431" rIns="41076" bIns="21431">
              <a:spAutoFit/>
            </a:bodyPr>
            <a:lstStyle>
              <a:lvl1pPr defTabSz="1651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651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651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651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651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651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651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651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651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700" b="1">
                  <a:latin typeface="Helvetica" panose="020B0604020202020204" pitchFamily="34" charset="0"/>
                </a:rPr>
                <a:t>LSU</a:t>
              </a:r>
            </a:p>
          </p:txBody>
        </p:sp>
        <p:sp>
          <p:nvSpPr>
            <p:cNvPr id="50239" name="Rectangle 35">
              <a:extLst>
                <a:ext uri="{FF2B5EF4-FFF2-40B4-BE49-F238E27FC236}">
                  <a16:creationId xmlns:a16="http://schemas.microsoft.com/office/drawing/2014/main" id="{D928584B-D2CE-4994-9467-46F10B950A4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313" y="3055"/>
              <a:ext cx="234" cy="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1076" tIns="21431" rIns="41076" bIns="21431">
              <a:spAutoFit/>
            </a:bodyPr>
            <a:lstStyle>
              <a:lvl1pPr defTabSz="1651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651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651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651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651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651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651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651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651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300" b="1">
                  <a:latin typeface="Helvetica" panose="020B0604020202020204" pitchFamily="34" charset="0"/>
                </a:rPr>
                <a:t>afadjfjorqpoeru</a:t>
              </a:r>
            </a:p>
            <a:p>
              <a:r>
                <a:rPr lang="en-US" altLang="zh-CN" sz="300" b="1">
                  <a:latin typeface="Helvetica" panose="020B0604020202020204" pitchFamily="34" charset="0"/>
                </a:rPr>
                <a:t>39547439070713</a:t>
              </a:r>
            </a:p>
          </p:txBody>
        </p:sp>
        <p:sp>
          <p:nvSpPr>
            <p:cNvPr id="50240" name="Line 36">
              <a:extLst>
                <a:ext uri="{FF2B5EF4-FFF2-40B4-BE49-F238E27FC236}">
                  <a16:creationId xmlns:a16="http://schemas.microsoft.com/office/drawing/2014/main" id="{55BDD85E-D321-4872-854D-19FB91A352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3" y="3162"/>
              <a:ext cx="227" cy="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41" name="Line 37">
              <a:extLst>
                <a:ext uri="{FF2B5EF4-FFF2-40B4-BE49-F238E27FC236}">
                  <a16:creationId xmlns:a16="http://schemas.microsoft.com/office/drawing/2014/main" id="{2F38B4CC-BBB3-47B9-8A8F-EA8D13ED1B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2" y="3943"/>
              <a:ext cx="314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42" name="Line 38">
              <a:extLst>
                <a:ext uri="{FF2B5EF4-FFF2-40B4-BE49-F238E27FC236}">
                  <a16:creationId xmlns:a16="http://schemas.microsoft.com/office/drawing/2014/main" id="{63599A9C-E2DE-48A0-B2B9-3FBEA5CBFA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35" y="3430"/>
              <a:ext cx="30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59" name="Rectangle 39">
              <a:extLst>
                <a:ext uri="{FF2B5EF4-FFF2-40B4-BE49-F238E27FC236}">
                  <a16:creationId xmlns:a16="http://schemas.microsoft.com/office/drawing/2014/main" id="{B047603C-B48A-4D67-A066-4613C19B77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9" y="2409"/>
              <a:ext cx="927" cy="171"/>
            </a:xfrm>
            <a:prstGeom prst="rect">
              <a:avLst/>
            </a:prstGeom>
            <a:solidFill>
              <a:srgbClr val="E3BE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103584" tIns="51793" rIns="103584" bIns="51793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0244" name="Rectangle 40">
              <a:extLst>
                <a:ext uri="{FF2B5EF4-FFF2-40B4-BE49-F238E27FC236}">
                  <a16:creationId xmlns:a16="http://schemas.microsoft.com/office/drawing/2014/main" id="{1CE7D0DA-6538-4945-8C5C-3349D44BD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" y="2410"/>
              <a:ext cx="867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1793" rIns="103584" bIns="51793">
              <a:spAutoFit/>
            </a:bodyPr>
            <a:lstStyle>
              <a:lvl1pPr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400" b="1">
                  <a:latin typeface="Helvetica" panose="020B0604020202020204" pitchFamily="34" charset="0"/>
                </a:rPr>
                <a:t>Loading State</a:t>
              </a:r>
            </a:p>
          </p:txBody>
        </p:sp>
      </p:grpSp>
      <p:grpSp>
        <p:nvGrpSpPr>
          <p:cNvPr id="4" name="Group 41">
            <a:extLst>
              <a:ext uri="{FF2B5EF4-FFF2-40B4-BE49-F238E27FC236}">
                <a16:creationId xmlns:a16="http://schemas.microsoft.com/office/drawing/2014/main" id="{B66CE9FC-791A-4CEB-9857-7EA608591298}"/>
              </a:ext>
            </a:extLst>
          </p:cNvPr>
          <p:cNvGrpSpPr>
            <a:grpSpLocks/>
          </p:cNvGrpSpPr>
          <p:nvPr/>
        </p:nvGrpSpPr>
        <p:grpSpPr bwMode="auto">
          <a:xfrm>
            <a:off x="809625" y="1905000"/>
            <a:ext cx="7288213" cy="2027238"/>
            <a:chOff x="510" y="1056"/>
            <a:chExt cx="4591" cy="1277"/>
          </a:xfrm>
        </p:grpSpPr>
        <p:sp>
          <p:nvSpPr>
            <p:cNvPr id="517162" name="Line 42">
              <a:extLst>
                <a:ext uri="{FF2B5EF4-FFF2-40B4-BE49-F238E27FC236}">
                  <a16:creationId xmlns:a16="http://schemas.microsoft.com/office/drawing/2014/main" id="{27AAE9E1-7C0E-4B30-AD68-79BE2D1F20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13" y="1383"/>
              <a:ext cx="0" cy="325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lIns="131099" tIns="65550" rIns="131099" bIns="65550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7163" name="Line 43">
              <a:extLst>
                <a:ext uri="{FF2B5EF4-FFF2-40B4-BE49-F238E27FC236}">
                  <a16:creationId xmlns:a16="http://schemas.microsoft.com/office/drawing/2014/main" id="{EE6EC703-18D6-4042-BC10-64E71CA676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12" y="1383"/>
              <a:ext cx="0" cy="325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lIns="131099" tIns="65550" rIns="131099" bIns="65550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7164" name="Line 44">
              <a:extLst>
                <a:ext uri="{FF2B5EF4-FFF2-40B4-BE49-F238E27FC236}">
                  <a16:creationId xmlns:a16="http://schemas.microsoft.com/office/drawing/2014/main" id="{74EB8DD7-9604-4406-B632-899B4BA241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4" y="1699"/>
              <a:ext cx="2817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lIns="131099" tIns="65550" rIns="131099" bIns="65550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pic>
          <p:nvPicPr>
            <p:cNvPr id="50185" name="Picture 45">
              <a:extLst>
                <a:ext uri="{FF2B5EF4-FFF2-40B4-BE49-F238E27FC236}">
                  <a16:creationId xmlns:a16="http://schemas.microsoft.com/office/drawing/2014/main" id="{B1ACD02B-4B75-4DA6-B82A-BD176F655F7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" y="1056"/>
              <a:ext cx="585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186" name="Rectangle 46">
              <a:extLst>
                <a:ext uri="{FF2B5EF4-FFF2-40B4-BE49-F238E27FC236}">
                  <a16:creationId xmlns:a16="http://schemas.microsoft.com/office/drawing/2014/main" id="{10FD69C7-3582-4D2B-96B4-FDB0EDDE8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" y="1359"/>
              <a:ext cx="846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31099" tIns="65550" rIns="131099" bIns="65550">
              <a:spAutoFit/>
            </a:bodyPr>
            <a:lstStyle>
              <a:lvl1pPr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ct val="125000"/>
                </a:lnSpc>
              </a:pPr>
              <a:r>
                <a:rPr lang="en-US" altLang="zh-CN" b="1">
                  <a:latin typeface="Helvetica" panose="020B0604020202020204" pitchFamily="34" charset="0"/>
                </a:rPr>
                <a:t>E0</a:t>
              </a:r>
            </a:p>
            <a:p>
              <a:pPr algn="r">
                <a:lnSpc>
                  <a:spcPct val="125000"/>
                </a:lnSpc>
              </a:pPr>
              <a:r>
                <a:rPr lang="en-US" altLang="zh-CN" b="1">
                  <a:latin typeface="Helvetica" panose="020B0604020202020204" pitchFamily="34" charset="0"/>
                </a:rPr>
                <a:t>172.16.5.1</a:t>
              </a:r>
            </a:p>
          </p:txBody>
        </p:sp>
        <p:pic>
          <p:nvPicPr>
            <p:cNvPr id="50187" name="Picture 47">
              <a:extLst>
                <a:ext uri="{FF2B5EF4-FFF2-40B4-BE49-F238E27FC236}">
                  <a16:creationId xmlns:a16="http://schemas.microsoft.com/office/drawing/2014/main" id="{53FCBBFB-6E34-4AB2-9987-7478785C5406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4" y="1056"/>
              <a:ext cx="585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188" name="Rectangle 48">
              <a:extLst>
                <a:ext uri="{FF2B5EF4-FFF2-40B4-BE49-F238E27FC236}">
                  <a16:creationId xmlns:a16="http://schemas.microsoft.com/office/drawing/2014/main" id="{B5E1F348-DD0C-42A0-9598-777514F0A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5" y="1359"/>
              <a:ext cx="846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31099" tIns="65550" rIns="131099" bIns="65550">
              <a:spAutoFit/>
            </a:bodyPr>
            <a:lstStyle>
              <a:lvl1pPr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5000"/>
                </a:lnSpc>
              </a:pPr>
              <a:r>
                <a:rPr lang="en-US" altLang="zh-CN" b="1">
                  <a:latin typeface="Helvetica" panose="020B0604020202020204" pitchFamily="34" charset="0"/>
                </a:rPr>
                <a:t>E0</a:t>
              </a:r>
              <a:br>
                <a:rPr lang="en-US" altLang="zh-CN" b="1">
                  <a:latin typeface="Helvetica" panose="020B0604020202020204" pitchFamily="34" charset="0"/>
                </a:rPr>
              </a:br>
              <a:r>
                <a:rPr lang="en-US" altLang="zh-CN" b="1">
                  <a:latin typeface="Helvetica" panose="020B0604020202020204" pitchFamily="34" charset="0"/>
                </a:rPr>
                <a:t>172.16.5.2</a:t>
              </a:r>
            </a:p>
          </p:txBody>
        </p:sp>
        <p:sp>
          <p:nvSpPr>
            <p:cNvPr id="50189" name="Rectangle 49">
              <a:extLst>
                <a:ext uri="{FF2B5EF4-FFF2-40B4-BE49-F238E27FC236}">
                  <a16:creationId xmlns:a16="http://schemas.microsoft.com/office/drawing/2014/main" id="{40B74638-4512-4A3A-8075-9B7E2D9C2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1" y="2039"/>
              <a:ext cx="199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1793" rIns="103584" bIns="51793">
              <a:spAutoFit/>
            </a:bodyPr>
            <a:lstStyle>
              <a:lvl1pPr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latin typeface="Helvetica" panose="020B0604020202020204" pitchFamily="34" charset="0"/>
                </a:rPr>
                <a:t>Thanks for the information!</a:t>
              </a:r>
            </a:p>
          </p:txBody>
        </p:sp>
        <p:sp>
          <p:nvSpPr>
            <p:cNvPr id="50190" name="Line 50">
              <a:extLst>
                <a:ext uri="{FF2B5EF4-FFF2-40B4-BE49-F238E27FC236}">
                  <a16:creationId xmlns:a16="http://schemas.microsoft.com/office/drawing/2014/main" id="{3F560A69-F2D6-4A6D-931A-FC442786C8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0" y="2221"/>
              <a:ext cx="24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6211" tIns="24110" rIns="46211" bIns="24110">
              <a:spAutoFit/>
            </a:bodyPr>
            <a:lstStyle/>
            <a:p>
              <a:endParaRPr lang="en-US"/>
            </a:p>
          </p:txBody>
        </p:sp>
        <p:sp>
          <p:nvSpPr>
            <p:cNvPr id="50191" name="Line 51">
              <a:extLst>
                <a:ext uri="{FF2B5EF4-FFF2-40B4-BE49-F238E27FC236}">
                  <a16:creationId xmlns:a16="http://schemas.microsoft.com/office/drawing/2014/main" id="{B2A477A9-7055-4265-A722-51754D1A3D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9" y="2140"/>
              <a:ext cx="19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6211" tIns="24110" rIns="46211" bIns="24110">
              <a:spAutoFit/>
            </a:bodyPr>
            <a:lstStyle/>
            <a:p>
              <a:endParaRPr lang="en-US"/>
            </a:p>
          </p:txBody>
        </p:sp>
        <p:sp>
          <p:nvSpPr>
            <p:cNvPr id="50192" name="Line 52">
              <a:extLst>
                <a:ext uri="{FF2B5EF4-FFF2-40B4-BE49-F238E27FC236}">
                  <a16:creationId xmlns:a16="http://schemas.microsoft.com/office/drawing/2014/main" id="{67C7F399-9ED1-4626-ABCE-A3D585D486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56" y="2068"/>
              <a:ext cx="14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6211" tIns="24110" rIns="46211" bIns="24110">
              <a:spAutoFit/>
            </a:bodyPr>
            <a:lstStyle/>
            <a:p>
              <a:endParaRPr lang="en-US"/>
            </a:p>
          </p:txBody>
        </p:sp>
        <p:sp>
          <p:nvSpPr>
            <p:cNvPr id="50193" name="Rectangle 53">
              <a:extLst>
                <a:ext uri="{FF2B5EF4-FFF2-40B4-BE49-F238E27FC236}">
                  <a16:creationId xmlns:a16="http://schemas.microsoft.com/office/drawing/2014/main" id="{D0658831-1BD3-4BF8-A207-F9154EB92F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" y="1850"/>
              <a:ext cx="299" cy="12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6211" tIns="24110" rIns="46211" bIns="2411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194" name="Rectangle 54">
              <a:extLst>
                <a:ext uri="{FF2B5EF4-FFF2-40B4-BE49-F238E27FC236}">
                  <a16:creationId xmlns:a16="http://schemas.microsoft.com/office/drawing/2014/main" id="{E2CB6FB7-0572-4698-9E18-42D560BA2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" y="1980"/>
              <a:ext cx="459" cy="28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6211" tIns="24110" rIns="46211" bIns="2411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195" name="Line 55">
              <a:extLst>
                <a:ext uri="{FF2B5EF4-FFF2-40B4-BE49-F238E27FC236}">
                  <a16:creationId xmlns:a16="http://schemas.microsoft.com/office/drawing/2014/main" id="{4BCB4A0F-6FD2-4062-A1B2-39D36F65CF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" y="1984"/>
              <a:ext cx="237" cy="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6211" tIns="24110" rIns="46211" bIns="24110">
              <a:spAutoFit/>
            </a:bodyPr>
            <a:lstStyle/>
            <a:p>
              <a:endParaRPr lang="en-US"/>
            </a:p>
          </p:txBody>
        </p:sp>
        <p:sp>
          <p:nvSpPr>
            <p:cNvPr id="50196" name="Rectangle 56">
              <a:extLst>
                <a:ext uri="{FF2B5EF4-FFF2-40B4-BE49-F238E27FC236}">
                  <a16:creationId xmlns:a16="http://schemas.microsoft.com/office/drawing/2014/main" id="{13ECA9BB-2BEF-458E-BBB1-0161D57963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" y="2081"/>
              <a:ext cx="480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6211" tIns="24110" rIns="46211" bIns="24110">
              <a:spAutoFit/>
            </a:bodyPr>
            <a:lstStyle>
              <a:lvl1pPr defTabSz="1651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651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651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651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651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651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651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651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651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700" b="1">
                  <a:latin typeface="Helvetica" panose="020B0604020202020204" pitchFamily="34" charset="0"/>
                </a:rPr>
                <a:t>LSAck</a:t>
              </a:r>
            </a:p>
          </p:txBody>
        </p:sp>
        <p:sp>
          <p:nvSpPr>
            <p:cNvPr id="50197" name="Rectangle 57">
              <a:extLst>
                <a:ext uri="{FF2B5EF4-FFF2-40B4-BE49-F238E27FC236}">
                  <a16:creationId xmlns:a16="http://schemas.microsoft.com/office/drawing/2014/main" id="{AEBF8B82-B1B7-4CF5-B947-26D2AFCE3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" y="1873"/>
              <a:ext cx="240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6211" tIns="24110" rIns="46211" bIns="24110">
              <a:spAutoFit/>
            </a:bodyPr>
            <a:lstStyle>
              <a:lvl1pPr defTabSz="1651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651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651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651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651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651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651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651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651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300" b="1">
                  <a:latin typeface="Helvetica" panose="020B0604020202020204" pitchFamily="34" charset="0"/>
                </a:rPr>
                <a:t>afadjfjorqpoeru</a:t>
              </a:r>
            </a:p>
            <a:p>
              <a:r>
                <a:rPr lang="en-US" altLang="zh-CN" sz="300" b="1">
                  <a:latin typeface="Helvetica" panose="020B0604020202020204" pitchFamily="34" charset="0"/>
                </a:rPr>
                <a:t>39547439070713</a:t>
              </a:r>
            </a:p>
          </p:txBody>
        </p:sp>
        <p:sp>
          <p:nvSpPr>
            <p:cNvPr id="50198" name="Line 58">
              <a:extLst>
                <a:ext uri="{FF2B5EF4-FFF2-40B4-BE49-F238E27FC236}">
                  <a16:creationId xmlns:a16="http://schemas.microsoft.com/office/drawing/2014/main" id="{E8F1EBB2-94AE-46AB-9529-945F95552F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9" y="1980"/>
              <a:ext cx="228" cy="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6211" tIns="24110" rIns="46211" bIns="24110">
              <a:spAutoFit/>
            </a:bodyPr>
            <a:lstStyle/>
            <a:p>
              <a:endParaRPr lang="en-US"/>
            </a:p>
          </p:txBody>
        </p:sp>
        <p:sp>
          <p:nvSpPr>
            <p:cNvPr id="50199" name="Line 59">
              <a:extLst>
                <a:ext uri="{FF2B5EF4-FFF2-40B4-BE49-F238E27FC236}">
                  <a16:creationId xmlns:a16="http://schemas.microsoft.com/office/drawing/2014/main" id="{109F629A-9874-4D22-965B-FEFC1F48D4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256"/>
              <a:ext cx="296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0" name="Line 60">
              <a:extLst>
                <a:ext uri="{FF2B5EF4-FFF2-40B4-BE49-F238E27FC236}">
                  <a16:creationId xmlns:a16="http://schemas.microsoft.com/office/drawing/2014/main" id="{0B586525-B438-410D-BD4E-2BD39FB45C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7" y="2265"/>
              <a:ext cx="24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1" name="Line 61">
              <a:extLst>
                <a:ext uri="{FF2B5EF4-FFF2-40B4-BE49-F238E27FC236}">
                  <a16:creationId xmlns:a16="http://schemas.microsoft.com/office/drawing/2014/main" id="{05809193-F4E6-4E99-9D9A-47793C2EBD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0" y="2184"/>
              <a:ext cx="19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2" name="Line 62">
              <a:extLst>
                <a:ext uri="{FF2B5EF4-FFF2-40B4-BE49-F238E27FC236}">
                  <a16:creationId xmlns:a16="http://schemas.microsoft.com/office/drawing/2014/main" id="{9ADB79E7-0B07-4DAB-839A-50267F3574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5" y="2112"/>
              <a:ext cx="1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3" name="Rectangle 63">
              <a:extLst>
                <a:ext uri="{FF2B5EF4-FFF2-40B4-BE49-F238E27FC236}">
                  <a16:creationId xmlns:a16="http://schemas.microsoft.com/office/drawing/2014/main" id="{21E94ABD-5276-4FF6-B162-2CB5A52E4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" y="1895"/>
              <a:ext cx="300" cy="1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204" name="Rectangle 64">
              <a:extLst>
                <a:ext uri="{FF2B5EF4-FFF2-40B4-BE49-F238E27FC236}">
                  <a16:creationId xmlns:a16="http://schemas.microsoft.com/office/drawing/2014/main" id="{1CAE3EC3-CC19-493E-9CD7-40B9D9B0F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0" y="2024"/>
              <a:ext cx="459" cy="28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205" name="Line 65">
              <a:extLst>
                <a:ext uri="{FF2B5EF4-FFF2-40B4-BE49-F238E27FC236}">
                  <a16:creationId xmlns:a16="http://schemas.microsoft.com/office/drawing/2014/main" id="{4835AE03-AB03-4FD8-9F13-BFB31C7DEA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2" y="2029"/>
              <a:ext cx="237" cy="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6" name="Rectangle 66">
              <a:extLst>
                <a:ext uri="{FF2B5EF4-FFF2-40B4-BE49-F238E27FC236}">
                  <a16:creationId xmlns:a16="http://schemas.microsoft.com/office/drawing/2014/main" id="{D252270E-E83A-4FF9-AF37-C61EFFF1846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346" y="2144"/>
              <a:ext cx="474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1076" tIns="21431" rIns="41076" bIns="21431">
              <a:spAutoFit/>
            </a:bodyPr>
            <a:lstStyle>
              <a:lvl1pPr defTabSz="1651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651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651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651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651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651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651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651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651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700" b="1">
                  <a:latin typeface="Helvetica" panose="020B0604020202020204" pitchFamily="34" charset="0"/>
                </a:rPr>
                <a:t>LSAck</a:t>
              </a:r>
            </a:p>
          </p:txBody>
        </p:sp>
        <p:sp>
          <p:nvSpPr>
            <p:cNvPr id="50207" name="Rectangle 67">
              <a:extLst>
                <a:ext uri="{FF2B5EF4-FFF2-40B4-BE49-F238E27FC236}">
                  <a16:creationId xmlns:a16="http://schemas.microsoft.com/office/drawing/2014/main" id="{288FA1A6-35A7-4D20-9705-900012FD182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432" y="1917"/>
              <a:ext cx="234" cy="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1076" tIns="21431" rIns="41076" bIns="21431">
              <a:spAutoFit/>
            </a:bodyPr>
            <a:lstStyle>
              <a:lvl1pPr defTabSz="1651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651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651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651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651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651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651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651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651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300" b="1">
                  <a:latin typeface="Helvetica" panose="020B0604020202020204" pitchFamily="34" charset="0"/>
                </a:rPr>
                <a:t>afadjfjorqpoeru</a:t>
              </a:r>
            </a:p>
            <a:p>
              <a:r>
                <a:rPr lang="en-US" altLang="zh-CN" sz="300" b="1">
                  <a:latin typeface="Helvetica" panose="020B0604020202020204" pitchFamily="34" charset="0"/>
                </a:rPr>
                <a:t>39547439070713</a:t>
              </a:r>
            </a:p>
          </p:txBody>
        </p:sp>
        <p:sp>
          <p:nvSpPr>
            <p:cNvPr id="50208" name="Line 68">
              <a:extLst>
                <a:ext uri="{FF2B5EF4-FFF2-40B4-BE49-F238E27FC236}">
                  <a16:creationId xmlns:a16="http://schemas.microsoft.com/office/drawing/2014/main" id="{4B0CA624-A33A-431D-B5A7-D46C7EF405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82" y="2024"/>
              <a:ext cx="227" cy="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9" name="Rectangle 69">
              <a:extLst>
                <a:ext uri="{FF2B5EF4-FFF2-40B4-BE49-F238E27FC236}">
                  <a16:creationId xmlns:a16="http://schemas.microsoft.com/office/drawing/2014/main" id="{7C1057DD-A7B7-4F6E-BB89-F13B87CAD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4" y="1163"/>
              <a:ext cx="338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1793" rIns="103584" bIns="51793">
              <a:spAutoFit/>
            </a:bodyPr>
            <a:lstStyle>
              <a:lvl1pPr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5000"/>
                </a:lnSpc>
              </a:pPr>
              <a:r>
                <a:rPr lang="en-US" altLang="zh-CN" b="1">
                  <a:solidFill>
                    <a:schemeClr val="bg1"/>
                  </a:solidFill>
                  <a:latin typeface="Helvetica" panose="020B0604020202020204" pitchFamily="34" charset="0"/>
                </a:rPr>
                <a:t>DR</a:t>
              </a:r>
            </a:p>
          </p:txBody>
        </p:sp>
      </p:grpSp>
      <p:sp>
        <p:nvSpPr>
          <p:cNvPr id="50181" name="Rectangle 70">
            <a:extLst>
              <a:ext uri="{FF2B5EF4-FFF2-40B4-BE49-F238E27FC236}">
                <a16:creationId xmlns:a16="http://schemas.microsoft.com/office/drawing/2014/main" id="{3DE75B4D-AE70-48E3-839F-B7E9EA4191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993062" cy="1143000"/>
          </a:xfrm>
        </p:spPr>
        <p:txBody>
          <a:bodyPr/>
          <a:lstStyle/>
          <a:p>
            <a:pPr defTabSz="814388" eaLnBrk="1" hangingPunct="1"/>
            <a:r>
              <a:rPr lang="en-US" altLang="zh-CN">
                <a:cs typeface="Arial" panose="020B0604020202020204" pitchFamily="34" charset="0"/>
              </a:rPr>
              <a:t>Steps in the Operation of OSPF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2FD21FED-B51F-418A-AE3B-A56C42FE23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14388" eaLnBrk="1" hangingPunct="1"/>
            <a:r>
              <a:rPr lang="en-US" altLang="zh-CN"/>
              <a:t>Review: OSPF Operation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EFE64210-3314-48B0-9B58-86AA800D9D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7188" y="1857375"/>
            <a:ext cx="8216900" cy="4157663"/>
          </a:xfrm>
        </p:spPr>
        <p:txBody>
          <a:bodyPr/>
          <a:lstStyle/>
          <a:p>
            <a:pPr marL="288925" indent="-288925" defTabSz="814388" eaLnBrk="1" hangingPunct="1">
              <a:lnSpc>
                <a:spcPct val="155000"/>
              </a:lnSpc>
            </a:pPr>
            <a:r>
              <a:rPr lang="en-US" altLang="zh-CN" sz="2800"/>
              <a:t>Step1: Set up the adjacency relationships</a:t>
            </a:r>
          </a:p>
          <a:p>
            <a:pPr marL="288925" indent="-288925" defTabSz="814388" eaLnBrk="1" hangingPunct="1">
              <a:lnSpc>
                <a:spcPct val="155000"/>
              </a:lnSpc>
            </a:pPr>
            <a:r>
              <a:rPr lang="en-US" altLang="zh-CN" sz="2800"/>
              <a:t>Step2: Elect DR and BDR (if needed)</a:t>
            </a:r>
          </a:p>
          <a:p>
            <a:pPr marL="288925" indent="-288925" defTabSz="814388" eaLnBrk="1" hangingPunct="1">
              <a:lnSpc>
                <a:spcPct val="155000"/>
              </a:lnSpc>
            </a:pPr>
            <a:r>
              <a:rPr lang="en-US" altLang="zh-CN" sz="2800"/>
              <a:t>Step3: Discover the routes</a:t>
            </a:r>
          </a:p>
          <a:p>
            <a:pPr marL="288925" indent="-288925" defTabSz="814388" eaLnBrk="1" hangingPunct="1">
              <a:lnSpc>
                <a:spcPct val="155000"/>
              </a:lnSpc>
            </a:pPr>
            <a:r>
              <a:rPr lang="en-US" altLang="zh-CN" sz="2800"/>
              <a:t>Step4: Choose appropriate routes</a:t>
            </a:r>
          </a:p>
          <a:p>
            <a:pPr marL="288925" indent="-288925" defTabSz="814388" eaLnBrk="1" hangingPunct="1">
              <a:lnSpc>
                <a:spcPct val="155000"/>
              </a:lnSpc>
            </a:pPr>
            <a:r>
              <a:rPr lang="en-US" altLang="zh-CN" sz="2800"/>
              <a:t>Step5: Maintain the route information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B642F20F-D23B-4EC8-8AF8-172F49741F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782638"/>
            <a:ext cx="8001000" cy="738187"/>
          </a:xfrm>
        </p:spPr>
        <p:txBody>
          <a:bodyPr/>
          <a:lstStyle/>
          <a:p>
            <a:pPr eaLnBrk="1" hangingPunct="1"/>
            <a:r>
              <a:rPr lang="en-US" altLang="zh-CN" sz="3200"/>
              <a:t>Step 1: Establish Router Adjacencies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3FC0278F-83BB-48E2-A495-FCBDEE31EC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785938"/>
            <a:ext cx="8964612" cy="4537075"/>
          </a:xfrm>
        </p:spPr>
        <p:txBody>
          <a:bodyPr/>
          <a:lstStyle/>
          <a:p>
            <a:pPr eaLnBrk="1" hangingPunct="1"/>
            <a:r>
              <a:rPr lang="en-US" altLang="zh-CN" sz="2600"/>
              <a:t>Routers send hello packet at an interval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600"/>
              <a:t>If a neighbor founded:</a:t>
            </a:r>
          </a:p>
          <a:p>
            <a:pPr lvl="1" eaLnBrk="1" hangingPunct="1"/>
            <a:r>
              <a:rPr lang="en-US" altLang="zh-CN"/>
              <a:t>Add the neighbor to the neighborship database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600"/>
              <a:t>Discover the network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If a multi-access network, enter the DR/BDR election process and enter Step 2.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If point-to-point or point-to-multipoint, no DR/BDR is elected and skip Step 2.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If the DR/BDR fields in the hello packet</a:t>
            </a:r>
            <a:r>
              <a:rPr lang="en-US" altLang="zh-CN">
                <a:latin typeface="Tahoma" panose="020B0604030504040204" pitchFamily="34" charset="0"/>
              </a:rPr>
              <a:t>’</a:t>
            </a:r>
            <a:r>
              <a:rPr lang="en-US" altLang="zh-CN"/>
              <a:t>s header is already occupied (i.e. a DR/BDR pair already exists), no DR/BDR election occurs and skip Step 2.</a:t>
            </a:r>
          </a:p>
          <a:p>
            <a:pPr lvl="1" eaLnBrk="1" hangingPunct="1">
              <a:lnSpc>
                <a:spcPct val="140000"/>
              </a:lnSpc>
            </a:pPr>
            <a:endParaRPr lang="en-US" altLang="zh-CN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3029402B-5BFC-477F-A292-EEE2541028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976313"/>
            <a:ext cx="8001000" cy="544512"/>
          </a:xfrm>
        </p:spPr>
        <p:txBody>
          <a:bodyPr/>
          <a:lstStyle/>
          <a:p>
            <a:pPr eaLnBrk="1" hangingPunct="1"/>
            <a:r>
              <a:rPr lang="en-US" altLang="zh-CN" sz="3600"/>
              <a:t>Step 2: Elect a DR and a BDR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24EC4CC0-7E55-435A-8219-7CA258451F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700213"/>
            <a:ext cx="8642350" cy="4191000"/>
          </a:xfrm>
        </p:spPr>
        <p:txBody>
          <a:bodyPr/>
          <a:lstStyle/>
          <a:p>
            <a:pPr eaLnBrk="1" hangingPunct="1"/>
            <a:r>
              <a:rPr lang="en-US" altLang="zh-CN" sz="2400"/>
              <a:t>If no other router online, the router becomes the DR. The next router to </a:t>
            </a:r>
            <a:r>
              <a:rPr lang="en-US" altLang="zh-CN" sz="2400">
                <a:latin typeface="Tahoma" panose="020B0604030504040204" pitchFamily="34" charset="0"/>
              </a:rPr>
              <a:t>“</a:t>
            </a:r>
            <a:r>
              <a:rPr lang="en-US" altLang="zh-CN" sz="2400"/>
              <a:t>come up</a:t>
            </a:r>
            <a:r>
              <a:rPr lang="en-US" altLang="zh-CN" sz="2400">
                <a:latin typeface="Tahoma" panose="020B0604030504040204" pitchFamily="34" charset="0"/>
              </a:rPr>
              <a:t>”</a:t>
            </a:r>
            <a:r>
              <a:rPr lang="en-US" altLang="zh-CN" sz="2400"/>
              <a:t> will be the BDR.</a:t>
            </a:r>
          </a:p>
          <a:p>
            <a:pPr eaLnBrk="1" hangingPunct="1"/>
            <a:r>
              <a:rPr lang="en-US" altLang="zh-CN" sz="2400"/>
              <a:t>If multiple routers (two or more) come online simultaneously, then</a:t>
            </a:r>
            <a:r>
              <a:rPr lang="en-US" altLang="zh-CN" sz="2400">
                <a:latin typeface="Tahoma" panose="020B0604030504040204" pitchFamily="34" charset="0"/>
              </a:rPr>
              <a:t>…</a:t>
            </a:r>
            <a:endParaRPr lang="en-US" altLang="zh-CN" sz="2400"/>
          </a:p>
          <a:p>
            <a:pPr lvl="1" eaLnBrk="1" hangingPunct="1"/>
            <a:r>
              <a:rPr lang="en-US" altLang="zh-CN" sz="2400"/>
              <a:t>The router with the highest priority becomes DR</a:t>
            </a:r>
          </a:p>
          <a:p>
            <a:pPr lvl="2" eaLnBrk="1" hangingPunct="1"/>
            <a:r>
              <a:rPr lang="en-US" altLang="zh-CN" sz="2400"/>
              <a:t>Priority of zero means </a:t>
            </a:r>
            <a:r>
              <a:rPr lang="en-US" altLang="zh-CN" sz="2400">
                <a:latin typeface="Tahoma" panose="020B0604030504040204" pitchFamily="34" charset="0"/>
              </a:rPr>
              <a:t>“</a:t>
            </a:r>
            <a:r>
              <a:rPr lang="en-US" altLang="zh-CN" sz="2400"/>
              <a:t>never DR</a:t>
            </a:r>
            <a:r>
              <a:rPr lang="en-US" altLang="zh-CN" sz="2400">
                <a:latin typeface="Tahoma" panose="020B0604030504040204" pitchFamily="34" charset="0"/>
              </a:rPr>
              <a:t>”</a:t>
            </a:r>
            <a:endParaRPr lang="en-US" altLang="zh-CN" sz="2400"/>
          </a:p>
          <a:p>
            <a:pPr lvl="1" eaLnBrk="1" hangingPunct="1"/>
            <a:r>
              <a:rPr lang="en-US" altLang="zh-CN" sz="2400"/>
              <a:t>If there is a tie, then the router with the highest router ID becomes DR</a:t>
            </a:r>
          </a:p>
          <a:p>
            <a:pPr lvl="2" eaLnBrk="1" hangingPunct="1"/>
            <a:r>
              <a:rPr lang="en-US" altLang="zh-CN" sz="2400"/>
              <a:t>Router ID is the highest loopback or interface IP address</a:t>
            </a:r>
          </a:p>
          <a:p>
            <a:pPr lvl="1" eaLnBrk="1" hangingPunct="1"/>
            <a:r>
              <a:rPr lang="en-US" altLang="zh-CN" sz="2400"/>
              <a:t>Router with second highest priority or router ID becomes the BDR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A631FC38-FC5F-45DC-B392-F8561DE2A8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976313"/>
            <a:ext cx="8001000" cy="544512"/>
          </a:xfrm>
        </p:spPr>
        <p:txBody>
          <a:bodyPr/>
          <a:lstStyle/>
          <a:p>
            <a:pPr eaLnBrk="1" hangingPunct="1"/>
            <a:r>
              <a:rPr lang="en-US" altLang="zh-CN" sz="3600"/>
              <a:t>Step 2: Elect a DR and a BDR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AF155B7A-531C-45BF-AB03-CC235FC228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7188" y="1785938"/>
            <a:ext cx="8358187" cy="4476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/>
              <a:t>BDR becomes DR if the DR fails.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/>
              <a:t>However…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/>
              <a:t>If a new OSPF router joins the network with a higher priority or router ID, the current DR and BDR </a:t>
            </a:r>
            <a:r>
              <a:rPr lang="en-US" altLang="zh-CN" sz="2800" b="1">
                <a:solidFill>
                  <a:srgbClr val="C00000"/>
                </a:solidFill>
              </a:rPr>
              <a:t>do not change</a:t>
            </a:r>
            <a:r>
              <a:rPr lang="en-US" altLang="zh-CN" sz="2800"/>
              <a:t>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800"/>
              <a:t>It would become the new BDR only if the current DR failed or the new DR only if the current DR </a:t>
            </a:r>
            <a:r>
              <a:rPr lang="en-US" altLang="zh-CN" sz="2800" u="sng"/>
              <a:t>and</a:t>
            </a:r>
            <a:r>
              <a:rPr lang="en-US" altLang="zh-CN" sz="2800"/>
              <a:t> BDR failed.</a:t>
            </a:r>
          </a:p>
          <a:p>
            <a:pPr lvl="1" eaLnBrk="1" hangingPunct="1"/>
            <a:endParaRPr lang="en-US" altLang="zh-CN" sz="28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F9C8E1AF-52C4-49E4-B50B-1ED6E1001E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923925"/>
            <a:ext cx="8001000" cy="596900"/>
          </a:xfrm>
        </p:spPr>
        <p:txBody>
          <a:bodyPr/>
          <a:lstStyle/>
          <a:p>
            <a:pPr eaLnBrk="1" hangingPunct="1"/>
            <a:r>
              <a:rPr lang="en-US" altLang="zh-CN" sz="3400"/>
              <a:t>Step 3: Discover Routes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0F0E3F33-8034-4D57-B1E0-5C0A862296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700213"/>
            <a:ext cx="8893175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Previously explained in the ExStart to Full State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Routers determine “master/slave” relationship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DR/BDR in multiaccess networks exchange LSAs and all DRothers send the DR/BDR their Type 2 DBDs.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If necessary, a router may enter the loading state by sending a LSR requesting more information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All routers must wait in Loading State until the requesting router is fully updated.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Routers now enter the Full State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>
            <a:extLst>
              <a:ext uri="{FF2B5EF4-FFF2-40B4-BE49-F238E27FC236}">
                <a16:creationId xmlns:a16="http://schemas.microsoft.com/office/drawing/2014/main" id="{F0C1F9F6-C359-4992-9141-2199AA3DA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700213"/>
            <a:ext cx="4321175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 The </a:t>
            </a:r>
            <a:r>
              <a:rPr lang="en-US" altLang="zh-CN" sz="28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 rip 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command selects RIP as the routing protocol. </a:t>
            </a:r>
          </a:p>
          <a:p>
            <a:pPr eaLnBrk="1" hangingPunct="1"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 The </a:t>
            </a:r>
            <a:r>
              <a:rPr lang="en-US" altLang="zh-CN" sz="28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command assigns a NIC-based network address to which a router will be directly connected. </a:t>
            </a:r>
          </a:p>
          <a:p>
            <a:pPr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</a:pP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12291" name="Rectangle 4">
            <a:extLst>
              <a:ext uri="{FF2B5EF4-FFF2-40B4-BE49-F238E27FC236}">
                <a16:creationId xmlns:a16="http://schemas.microsoft.com/office/drawing/2014/main" id="{B6E9CA1D-6F23-4830-912F-FD6489FAFA1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RIP Configuration</a:t>
            </a:r>
          </a:p>
        </p:txBody>
      </p:sp>
      <p:pic>
        <p:nvPicPr>
          <p:cNvPr id="12292" name="Picture 5">
            <a:extLst>
              <a:ext uri="{FF2B5EF4-FFF2-40B4-BE49-F238E27FC236}">
                <a16:creationId xmlns:a16="http://schemas.microsoft.com/office/drawing/2014/main" id="{D136D15B-B911-4201-88FB-BD142F3BE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688" y="1714500"/>
            <a:ext cx="4729162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83AD444C-0A22-4EFE-8004-F9689C513B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923925"/>
            <a:ext cx="8001000" cy="596900"/>
          </a:xfrm>
        </p:spPr>
        <p:txBody>
          <a:bodyPr/>
          <a:lstStyle/>
          <a:p>
            <a:pPr eaLnBrk="1" hangingPunct="1"/>
            <a:r>
              <a:rPr lang="en-US" altLang="zh-CN" sz="3400"/>
              <a:t>4. Select Appropriate Routes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91B81349-3220-4F88-AF12-C69C8B8A67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5750" y="1700213"/>
            <a:ext cx="8435975" cy="4800600"/>
          </a:xfrm>
        </p:spPr>
        <p:txBody>
          <a:bodyPr/>
          <a:lstStyle/>
          <a:p>
            <a:pPr eaLnBrk="1" hangingPunct="1"/>
            <a:r>
              <a:rPr lang="en-US" altLang="zh-CN" sz="2400"/>
              <a:t>The SPF Algorithm is now calculated in parallel with every other router on the network.</a:t>
            </a:r>
          </a:p>
          <a:p>
            <a:pPr lvl="1" eaLnBrk="1" hangingPunct="1"/>
            <a:r>
              <a:rPr lang="en-US" altLang="zh-CN" sz="2400"/>
              <a:t>Remember: All routers must have identical link-state databases before this can occur.</a:t>
            </a:r>
          </a:p>
          <a:p>
            <a:pPr lvl="1" eaLnBrk="1" hangingPunct="1"/>
            <a:r>
              <a:rPr lang="en-US" altLang="zh-CN" sz="2400"/>
              <a:t>The SPF uses cost as its metric</a:t>
            </a:r>
          </a:p>
          <a:p>
            <a:pPr lvl="1" eaLnBrk="1" hangingPunct="1"/>
            <a:r>
              <a:rPr lang="en-US" altLang="zh-CN" sz="2400"/>
              <a:t>SPF adds up the cost for each path from itself to the destination, builds a tree with the router as the root</a:t>
            </a:r>
          </a:p>
          <a:p>
            <a:pPr lvl="1" eaLnBrk="1" hangingPunct="1"/>
            <a:r>
              <a:rPr lang="en-US" altLang="zh-CN" sz="2400"/>
              <a:t>OSPF then installs the least cost path in the routing table </a:t>
            </a:r>
          </a:p>
          <a:p>
            <a:pPr lvl="2" eaLnBrk="1" hangingPunct="1"/>
            <a:r>
              <a:rPr lang="en-US" altLang="zh-CN" sz="2400"/>
              <a:t>Up to 4 equal cost paths will be installed for load sharing</a:t>
            </a:r>
          </a:p>
          <a:p>
            <a:pPr lvl="1" eaLnBrk="1" hangingPunct="1"/>
            <a:endParaRPr lang="en-US" altLang="zh-CN" sz="24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B3F5D6A2-9160-4B2D-98BE-2BF0837C1A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976313"/>
            <a:ext cx="8001000" cy="544512"/>
          </a:xfrm>
        </p:spPr>
        <p:txBody>
          <a:bodyPr/>
          <a:lstStyle/>
          <a:p>
            <a:pPr eaLnBrk="1" hangingPunct="1"/>
            <a:r>
              <a:rPr lang="en-US" altLang="zh-CN" sz="3000"/>
              <a:t>5. Maintain Routing Information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BEF800D9-89B2-4C36-8FA7-BF51115540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700213"/>
            <a:ext cx="8964612" cy="4681537"/>
          </a:xfrm>
        </p:spPr>
        <p:txBody>
          <a:bodyPr/>
          <a:lstStyle/>
          <a:p>
            <a:pPr eaLnBrk="1" hangingPunct="1"/>
            <a:r>
              <a:rPr lang="en-US" altLang="zh-CN" sz="2400"/>
              <a:t>The regular exchange of Hellos is the mechanism OSPF uses to detect a new neighbor or a downed neighbor.</a:t>
            </a:r>
          </a:p>
          <a:p>
            <a:pPr lvl="1" eaLnBrk="1" hangingPunct="1"/>
            <a:r>
              <a:rPr lang="en-US" altLang="zh-CN" sz="2400"/>
              <a:t>Hello packets are sent at different default intervals depending on the type of network.</a:t>
            </a:r>
          </a:p>
          <a:p>
            <a:pPr lvl="2" eaLnBrk="1" hangingPunct="1"/>
            <a:r>
              <a:rPr lang="en-US" altLang="zh-CN" sz="2400"/>
              <a:t>For links with speeds T1 (1.544 Mbps) or greater, every 10 second: </a:t>
            </a:r>
            <a:r>
              <a:rPr lang="en-US" altLang="zh-CN" sz="2400" i="1" u="sng"/>
              <a:t>broadcast multiaccess and point-to-point links</a:t>
            </a:r>
          </a:p>
          <a:p>
            <a:pPr lvl="2" eaLnBrk="1" hangingPunct="1"/>
            <a:r>
              <a:rPr lang="en-US" altLang="zh-CN" sz="2400"/>
              <a:t>For links with less than a T1, every 30 seconds: </a:t>
            </a:r>
            <a:r>
              <a:rPr lang="en-US" altLang="zh-CN" sz="2400" i="1" u="sng"/>
              <a:t>nonbroadcast multiaccess links</a:t>
            </a:r>
          </a:p>
          <a:p>
            <a:pPr lvl="2" eaLnBrk="1" hangingPunct="1"/>
            <a:r>
              <a:rPr lang="en-US" altLang="zh-CN" sz="2400"/>
              <a:t>The </a:t>
            </a:r>
            <a:r>
              <a:rPr lang="en-US" altLang="zh-CN" sz="2400">
                <a:latin typeface="Tahoma" panose="020B0604030504040204" pitchFamily="34" charset="0"/>
              </a:rPr>
              <a:t>“</a:t>
            </a:r>
            <a:r>
              <a:rPr lang="en-US" altLang="zh-CN" sz="2400"/>
              <a:t>dead interval</a:t>
            </a:r>
            <a:r>
              <a:rPr lang="en-US" altLang="zh-CN" sz="2400">
                <a:latin typeface="Tahoma" panose="020B0604030504040204" pitchFamily="34" charset="0"/>
              </a:rPr>
              <a:t>”</a:t>
            </a:r>
            <a:r>
              <a:rPr lang="en-US" altLang="zh-CN" sz="2400"/>
              <a:t> is four times the hello interval.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37930AA4-5382-454C-9C8D-EB4FB2903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500" y="5791200"/>
            <a:ext cx="82264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53" tIns="41076" rIns="82153" bIns="41076" anchor="ctr" anchorCtr="1"/>
          <a:lstStyle>
            <a:lvl1pPr marL="288925" indent="-288925" defTabSz="8143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8143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8143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8143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8143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5000"/>
              </a:lnSpc>
              <a:spcBef>
                <a:spcPct val="50000"/>
              </a:spcBef>
              <a:buClr>
                <a:srgbClr val="000099"/>
              </a:buClr>
              <a:buFont typeface="Wingdings" panose="05000000000000000000" pitchFamily="2" charset="2"/>
              <a:buChar char="n"/>
            </a:pPr>
            <a:r>
              <a:rPr lang="en-US" altLang="zh-CN" sz="2700" b="1">
                <a:latin typeface="Helvetica" panose="020B0604020202020204" pitchFamily="34" charset="0"/>
              </a:rPr>
              <a:t>Router A tells all OSPF DRs on 224.0.0.6</a:t>
            </a:r>
          </a:p>
        </p:txBody>
      </p:sp>
      <p:sp>
        <p:nvSpPr>
          <p:cNvPr id="58371" name="Line 3">
            <a:extLst>
              <a:ext uri="{FF2B5EF4-FFF2-40B4-BE49-F238E27FC236}">
                <a16:creationId xmlns:a16="http://schemas.microsoft.com/office/drawing/2014/main" id="{CE374348-3B65-4667-839D-8DC7124BDF29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4448175"/>
            <a:ext cx="1066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508" name="Freeform 4">
            <a:extLst>
              <a:ext uri="{FF2B5EF4-FFF2-40B4-BE49-F238E27FC236}">
                <a16:creationId xmlns:a16="http://schemas.microsoft.com/office/drawing/2014/main" id="{65D11C9B-33B0-4622-85A1-873672C4B647}"/>
              </a:ext>
            </a:extLst>
          </p:cNvPr>
          <p:cNvSpPr>
            <a:spLocks/>
          </p:cNvSpPr>
          <p:nvPr/>
        </p:nvSpPr>
        <p:spPr bwMode="auto">
          <a:xfrm>
            <a:off x="5695950" y="4314825"/>
            <a:ext cx="809625" cy="1019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6" y="290"/>
              </a:cxn>
              <a:cxn ang="0">
                <a:pos x="148" y="284"/>
              </a:cxn>
              <a:cxn ang="0">
                <a:pos x="510" y="642"/>
              </a:cxn>
            </a:cxnLst>
            <a:rect l="0" t="0" r="r" b="b"/>
            <a:pathLst>
              <a:path w="510" h="642">
                <a:moveTo>
                  <a:pt x="0" y="0"/>
                </a:moveTo>
                <a:lnTo>
                  <a:pt x="286" y="290"/>
                </a:lnTo>
                <a:lnTo>
                  <a:pt x="148" y="284"/>
                </a:lnTo>
                <a:lnTo>
                  <a:pt x="510" y="642"/>
                </a:lnTo>
              </a:path>
            </a:pathLst>
          </a:custGeom>
          <a:noFill/>
          <a:ln w="381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ctr" rotWithShape="0">
              <a:schemeClr val="tx1"/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8373" name="Line 5">
            <a:extLst>
              <a:ext uri="{FF2B5EF4-FFF2-40B4-BE49-F238E27FC236}">
                <a16:creationId xmlns:a16="http://schemas.microsoft.com/office/drawing/2014/main" id="{CE15A790-A7FB-4B76-878C-17363BD714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51275" y="2924175"/>
            <a:ext cx="1873250" cy="15922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4" name="Line 6">
            <a:extLst>
              <a:ext uri="{FF2B5EF4-FFF2-40B4-BE49-F238E27FC236}">
                <a16:creationId xmlns:a16="http://schemas.microsoft.com/office/drawing/2014/main" id="{8A587A6D-21B9-4099-9F28-D5FC7736123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3162300"/>
            <a:ext cx="609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8375" name="Group 7">
            <a:extLst>
              <a:ext uri="{FF2B5EF4-FFF2-40B4-BE49-F238E27FC236}">
                <a16:creationId xmlns:a16="http://schemas.microsoft.com/office/drawing/2014/main" id="{26433AFF-9555-48A9-89AC-D49B0CFF60E1}"/>
              </a:ext>
            </a:extLst>
          </p:cNvPr>
          <p:cNvGrpSpPr>
            <a:grpSpLocks/>
          </p:cNvGrpSpPr>
          <p:nvPr/>
        </p:nvGrpSpPr>
        <p:grpSpPr bwMode="auto">
          <a:xfrm>
            <a:off x="1457325" y="3967163"/>
            <a:ext cx="614363" cy="985837"/>
            <a:chOff x="816" y="1864"/>
            <a:chExt cx="344" cy="552"/>
          </a:xfrm>
        </p:grpSpPr>
        <p:sp>
          <p:nvSpPr>
            <p:cNvPr id="58405" name="Rectangle 8">
              <a:extLst>
                <a:ext uri="{FF2B5EF4-FFF2-40B4-BE49-F238E27FC236}">
                  <a16:creationId xmlns:a16="http://schemas.microsoft.com/office/drawing/2014/main" id="{F16CEEEF-A18C-4201-A16C-13E365A3F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" y="1864"/>
              <a:ext cx="328" cy="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24110" tIns="34157" rIns="24110" bIns="34157"/>
            <a:lstStyle>
              <a:lvl1pPr defTabSz="1028700" eaLnBrk="0" hangingPunct="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6413"/>
                </a:lnSpc>
              </a:pPr>
              <a:r>
                <a:rPr lang="en-US" altLang="zh-CN" sz="5400" b="1">
                  <a:solidFill>
                    <a:srgbClr val="000000"/>
                  </a:solidFill>
                  <a:latin typeface="Helvetica" panose="020B0604020202020204" pitchFamily="34" charset="0"/>
                </a:rPr>
                <a:t>x</a:t>
              </a:r>
            </a:p>
          </p:txBody>
        </p:sp>
        <p:sp>
          <p:nvSpPr>
            <p:cNvPr id="58406" name="Rectangle 9">
              <a:extLst>
                <a:ext uri="{FF2B5EF4-FFF2-40B4-BE49-F238E27FC236}">
                  <a16:creationId xmlns:a16="http://schemas.microsoft.com/office/drawing/2014/main" id="{EFC7F90E-99E6-4E57-9788-50175DB09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864"/>
              <a:ext cx="328" cy="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24110" tIns="34157" rIns="24110" bIns="34157"/>
            <a:lstStyle>
              <a:lvl1pPr defTabSz="1028700" eaLnBrk="0" hangingPunct="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6413"/>
                </a:lnSpc>
              </a:pPr>
              <a:r>
                <a:rPr lang="en-US" altLang="zh-CN" sz="5400" b="1">
                  <a:solidFill>
                    <a:srgbClr val="D5000A"/>
                  </a:solidFill>
                  <a:latin typeface="Helvetica" panose="020B0604020202020204" pitchFamily="34" charset="0"/>
                </a:rPr>
                <a:t>x</a:t>
              </a:r>
            </a:p>
          </p:txBody>
        </p:sp>
      </p:grpSp>
      <p:sp>
        <p:nvSpPr>
          <p:cNvPr id="58376" name="Rectangle 10">
            <a:extLst>
              <a:ext uri="{FF2B5EF4-FFF2-40B4-BE49-F238E27FC236}">
                <a16:creationId xmlns:a16="http://schemas.microsoft.com/office/drawing/2014/main" id="{FF7B052A-9B9F-4332-AAA9-A69633FE0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450" y="2295525"/>
            <a:ext cx="22431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431" tIns="30362" rIns="21431" bIns="30362"/>
          <a:lstStyle>
            <a:lvl1pPr defTabSz="1028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028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028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028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028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ts val="2250"/>
              </a:lnSpc>
              <a:spcAft>
                <a:spcPts val="900"/>
              </a:spcAft>
            </a:pPr>
            <a:r>
              <a:rPr lang="en-US" altLang="zh-CN" sz="2300" b="1">
                <a:solidFill>
                  <a:srgbClr val="000000"/>
                </a:solidFill>
                <a:latin typeface="Helvetica" panose="020B0604020202020204" pitchFamily="34" charset="0"/>
              </a:rPr>
              <a:t>Link-State Change</a:t>
            </a:r>
          </a:p>
        </p:txBody>
      </p:sp>
      <p:sp>
        <p:nvSpPr>
          <p:cNvPr id="533527" name="Rectangle 23">
            <a:extLst>
              <a:ext uri="{FF2B5EF4-FFF2-40B4-BE49-F238E27FC236}">
                <a16:creationId xmlns:a16="http://schemas.microsoft.com/office/drawing/2014/main" id="{B9F23C6A-4C40-4CB7-B615-B90E5B03D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5575" y="3875088"/>
            <a:ext cx="585788" cy="314325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21431" tIns="30362" rIns="21431" bIns="30362"/>
          <a:lstStyle/>
          <a:p>
            <a:pPr>
              <a:defRPr/>
            </a:pPr>
            <a:endParaRPr lang="zh-CN" altLang="en-US"/>
          </a:p>
        </p:txBody>
      </p:sp>
      <p:sp>
        <p:nvSpPr>
          <p:cNvPr id="58378" name="Rectangle 24">
            <a:extLst>
              <a:ext uri="{FF2B5EF4-FFF2-40B4-BE49-F238E27FC236}">
                <a16:creationId xmlns:a16="http://schemas.microsoft.com/office/drawing/2014/main" id="{0627B313-3A3C-4F4B-83E7-FDD2BD32F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4788" y="3919538"/>
            <a:ext cx="642937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431" tIns="30362" rIns="21431" bIns="30362"/>
          <a:lstStyle>
            <a:lvl1pPr defTabSz="1028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028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028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028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028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800"/>
              </a:lnSpc>
              <a:spcAft>
                <a:spcPts val="900"/>
              </a:spcAft>
            </a:pPr>
            <a:r>
              <a:rPr lang="en-US" altLang="zh-CN" b="1">
                <a:solidFill>
                  <a:srgbClr val="000000"/>
                </a:solidFill>
                <a:latin typeface="Helvetica" panose="020B0604020202020204" pitchFamily="34" charset="0"/>
              </a:rPr>
              <a:t>LSU</a:t>
            </a:r>
          </a:p>
        </p:txBody>
      </p:sp>
      <p:sp>
        <p:nvSpPr>
          <p:cNvPr id="58379" name="Line 28">
            <a:extLst>
              <a:ext uri="{FF2B5EF4-FFF2-40B4-BE49-F238E27FC236}">
                <a16:creationId xmlns:a16="http://schemas.microsoft.com/office/drawing/2014/main" id="{70CFFE17-13B0-4767-B90A-C3E5A18C019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2466975"/>
            <a:ext cx="0" cy="2286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0" name="Line 29">
            <a:extLst>
              <a:ext uri="{FF2B5EF4-FFF2-40B4-BE49-F238E27FC236}">
                <a16:creationId xmlns:a16="http://schemas.microsoft.com/office/drawing/2014/main" id="{156AA04D-C526-4354-A631-A1194FF0DCA7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4371975"/>
            <a:ext cx="914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1" name="Line 30">
            <a:extLst>
              <a:ext uri="{FF2B5EF4-FFF2-40B4-BE49-F238E27FC236}">
                <a16:creationId xmlns:a16="http://schemas.microsoft.com/office/drawing/2014/main" id="{A485C9A8-3E84-4855-A713-5231AF8E5DC7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2695575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8382" name="Picture 31">
            <a:extLst>
              <a:ext uri="{FF2B5EF4-FFF2-40B4-BE49-F238E27FC236}">
                <a16:creationId xmlns:a16="http://schemas.microsoft.com/office/drawing/2014/main" id="{F1A62F36-996D-46B4-ACA6-E97853CAD325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150" y="2884488"/>
            <a:ext cx="750888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83" name="Picture 32">
            <a:extLst>
              <a:ext uri="{FF2B5EF4-FFF2-40B4-BE49-F238E27FC236}">
                <a16:creationId xmlns:a16="http://schemas.microsoft.com/office/drawing/2014/main" id="{BEA250F6-5D27-4906-8007-2FC0B663100D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227513"/>
            <a:ext cx="774700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84" name="Picture 33">
            <a:extLst>
              <a:ext uri="{FF2B5EF4-FFF2-40B4-BE49-F238E27FC236}">
                <a16:creationId xmlns:a16="http://schemas.microsoft.com/office/drawing/2014/main" id="{5000CCB2-127C-422F-A8EA-180311A1E6EF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413" y="4062413"/>
            <a:ext cx="757237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85" name="Picture 34">
            <a:extLst>
              <a:ext uri="{FF2B5EF4-FFF2-40B4-BE49-F238E27FC236}">
                <a16:creationId xmlns:a16="http://schemas.microsoft.com/office/drawing/2014/main" id="{4C0A8307-C549-42DE-8EA1-B9CF7746E7E6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425" y="2424113"/>
            <a:ext cx="757238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3539" name="Rectangle 35">
            <a:extLst>
              <a:ext uri="{FF2B5EF4-FFF2-40B4-BE49-F238E27FC236}">
                <a16:creationId xmlns:a16="http://schemas.microsoft.com/office/drawing/2014/main" id="{62985B9B-2434-499B-85BC-9CB80FFD3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2163" y="2619375"/>
            <a:ext cx="4095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lIns="21431" tIns="30362" rIns="21431" bIns="30362"/>
          <a:lstStyle/>
          <a:p>
            <a:pPr defTabSz="1028700" eaLnBrk="0" hangingPunct="0">
              <a:lnSpc>
                <a:spcPts val="1800"/>
              </a:lnSpc>
              <a:spcAft>
                <a:spcPts val="900"/>
              </a:spcAft>
              <a:tabLst>
                <a:tab pos="514350" algn="l"/>
                <a:tab pos="1028700" algn="l"/>
                <a:tab pos="1543050" algn="l"/>
              </a:tabLst>
              <a:defRPr/>
            </a:pPr>
            <a:r>
              <a:rPr lang="en-US" altLang="zh-CN" b="1">
                <a:solidFill>
                  <a:schemeClr val="bg1"/>
                </a:solidFill>
                <a:latin typeface="Helvetica" pitchFamily="34" charset="0"/>
              </a:rPr>
              <a:t>DR</a:t>
            </a:r>
            <a:br>
              <a:rPr lang="en-US" altLang="zh-CN" b="1">
                <a:solidFill>
                  <a:schemeClr val="bg1"/>
                </a:solidFill>
                <a:latin typeface="Helvetica" pitchFamily="34" charset="0"/>
              </a:rPr>
            </a:br>
            <a:endParaRPr lang="en-US" altLang="zh-CN" b="1">
              <a:solidFill>
                <a:schemeClr val="bg1"/>
              </a:solidFill>
              <a:latin typeface="Helvetica" pitchFamily="34" charset="0"/>
            </a:endParaRPr>
          </a:p>
        </p:txBody>
      </p:sp>
      <p:sp>
        <p:nvSpPr>
          <p:cNvPr id="533540" name="Rectangle 36">
            <a:extLst>
              <a:ext uri="{FF2B5EF4-FFF2-40B4-BE49-F238E27FC236}">
                <a16:creationId xmlns:a16="http://schemas.microsoft.com/office/drawing/2014/main" id="{4D827873-199E-4932-903A-95F9DF6EF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5188" y="4400550"/>
            <a:ext cx="4095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lIns="21431" tIns="30362" rIns="21431" bIns="30362"/>
          <a:lstStyle>
            <a:lvl1pPr defTabSz="1028700" eaLnBrk="0" hangingPunct="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028700" eaLnBrk="0" hangingPunct="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800"/>
              </a:lnSpc>
              <a:spcAft>
                <a:spcPts val="900"/>
              </a:spcAft>
            </a:pPr>
            <a:r>
              <a:rPr lang="en-US" altLang="zh-CN" b="1">
                <a:solidFill>
                  <a:schemeClr val="bg1"/>
                </a:solidFill>
                <a:latin typeface="Helvetica" panose="020B0604020202020204" pitchFamily="34" charset="0"/>
              </a:rPr>
              <a:t>A</a:t>
            </a:r>
            <a:br>
              <a:rPr lang="en-US" altLang="zh-CN" b="1">
                <a:solidFill>
                  <a:schemeClr val="bg1"/>
                </a:solidFill>
                <a:latin typeface="Helvetica" panose="020B0604020202020204" pitchFamily="34" charset="0"/>
              </a:rPr>
            </a:br>
            <a:endParaRPr lang="en-US" altLang="zh-CN" b="1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sp>
        <p:nvSpPr>
          <p:cNvPr id="533541" name="Rectangle 37">
            <a:extLst>
              <a:ext uri="{FF2B5EF4-FFF2-40B4-BE49-F238E27FC236}">
                <a16:creationId xmlns:a16="http://schemas.microsoft.com/office/drawing/2014/main" id="{7E08F8DB-2B5D-4A1C-9CAF-77BB5AD9B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6450" y="4284663"/>
            <a:ext cx="4095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lIns="21431" tIns="30362" rIns="21431" bIns="30362"/>
          <a:lstStyle>
            <a:lvl1pPr defTabSz="1028700" eaLnBrk="0" hangingPunct="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028700" eaLnBrk="0" hangingPunct="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800"/>
              </a:lnSpc>
              <a:spcAft>
                <a:spcPts val="900"/>
              </a:spcAft>
            </a:pPr>
            <a:r>
              <a:rPr lang="en-US" altLang="zh-CN" b="1">
                <a:solidFill>
                  <a:schemeClr val="bg1"/>
                </a:solidFill>
                <a:latin typeface="Helvetica" panose="020B0604020202020204" pitchFamily="34" charset="0"/>
              </a:rPr>
              <a:t>B</a:t>
            </a:r>
            <a:br>
              <a:rPr lang="en-US" altLang="zh-CN" b="1">
                <a:solidFill>
                  <a:schemeClr val="bg1"/>
                </a:solidFill>
                <a:latin typeface="Helvetica" panose="020B0604020202020204" pitchFamily="34" charset="0"/>
              </a:rPr>
            </a:br>
            <a:endParaRPr lang="en-US" altLang="zh-CN" b="1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sp>
        <p:nvSpPr>
          <p:cNvPr id="58389" name="Rectangle 38">
            <a:extLst>
              <a:ext uri="{FF2B5EF4-FFF2-40B4-BE49-F238E27FC236}">
                <a16:creationId xmlns:a16="http://schemas.microsoft.com/office/drawing/2014/main" id="{A11F0FA5-3E98-4F08-A24B-B420890BF3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9938" y="333375"/>
            <a:ext cx="8374062" cy="1143000"/>
          </a:xfrm>
          <a:noFill/>
        </p:spPr>
        <p:txBody>
          <a:bodyPr lIns="82124" tIns="41061" rIns="82124" bIns="41061"/>
          <a:lstStyle/>
          <a:p>
            <a:pPr eaLnBrk="1" hangingPunct="1"/>
            <a:r>
              <a:rPr lang="en-US" altLang="zh-CN" sz="3400"/>
              <a:t>Maintaining Routing Information</a:t>
            </a:r>
          </a:p>
        </p:txBody>
      </p:sp>
      <p:sp>
        <p:nvSpPr>
          <p:cNvPr id="58390" name="Rectangle 46">
            <a:extLst>
              <a:ext uri="{FF2B5EF4-FFF2-40B4-BE49-F238E27FC236}">
                <a16:creationId xmlns:a16="http://schemas.microsoft.com/office/drawing/2014/main" id="{2DD468DF-F85B-4384-8654-EB4BDB3D1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3825" y="4268788"/>
            <a:ext cx="473075" cy="22225"/>
          </a:xfrm>
          <a:prstGeom prst="rect">
            <a:avLst/>
          </a:prstGeom>
          <a:solidFill>
            <a:schemeClr val="bg2"/>
          </a:solidFill>
          <a:ln w="12700">
            <a:solidFill>
              <a:srgbClr val="0033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8391" name="Rectangle 47">
            <a:extLst>
              <a:ext uri="{FF2B5EF4-FFF2-40B4-BE49-F238E27FC236}">
                <a16:creationId xmlns:a16="http://schemas.microsoft.com/office/drawing/2014/main" id="{464EE6DE-6EA7-487C-8392-A3DCF6EBA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8425" y="2947988"/>
            <a:ext cx="25400" cy="1703387"/>
          </a:xfrm>
          <a:prstGeom prst="rect">
            <a:avLst/>
          </a:prstGeom>
          <a:solidFill>
            <a:schemeClr val="bg2"/>
          </a:solidFill>
          <a:ln w="12700">
            <a:solidFill>
              <a:srgbClr val="0033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8392" name="Line 48">
            <a:extLst>
              <a:ext uri="{FF2B5EF4-FFF2-40B4-BE49-F238E27FC236}">
                <a16:creationId xmlns:a16="http://schemas.microsoft.com/office/drawing/2014/main" id="{DA6A2F6E-CE2F-4C3D-9113-83DF193255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43125" y="3132138"/>
            <a:ext cx="488950" cy="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3" name="Line 49">
            <a:extLst>
              <a:ext uri="{FF2B5EF4-FFF2-40B4-BE49-F238E27FC236}">
                <a16:creationId xmlns:a16="http://schemas.microsoft.com/office/drawing/2014/main" id="{9D8D641F-BBF3-4700-A0BA-DA0FE81BE2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43125" y="3273425"/>
            <a:ext cx="488950" cy="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4" name="Line 50">
            <a:extLst>
              <a:ext uri="{FF2B5EF4-FFF2-40B4-BE49-F238E27FC236}">
                <a16:creationId xmlns:a16="http://schemas.microsoft.com/office/drawing/2014/main" id="{82011D73-AB0C-4FD6-B06C-32C9E0B909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43125" y="3427413"/>
            <a:ext cx="488950" cy="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5" name="Line 51">
            <a:extLst>
              <a:ext uri="{FF2B5EF4-FFF2-40B4-BE49-F238E27FC236}">
                <a16:creationId xmlns:a16="http://schemas.microsoft.com/office/drawing/2014/main" id="{4ABD8C49-3FB1-4FB5-AA78-48B5C993AB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43125" y="3568700"/>
            <a:ext cx="488950" cy="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6" name="Line 52">
            <a:extLst>
              <a:ext uri="{FF2B5EF4-FFF2-40B4-BE49-F238E27FC236}">
                <a16:creationId xmlns:a16="http://schemas.microsoft.com/office/drawing/2014/main" id="{3C759A31-A5A9-4994-8EC1-7E329E1484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43125" y="3709988"/>
            <a:ext cx="488950" cy="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7" name="Line 53">
            <a:extLst>
              <a:ext uri="{FF2B5EF4-FFF2-40B4-BE49-F238E27FC236}">
                <a16:creationId xmlns:a16="http://schemas.microsoft.com/office/drawing/2014/main" id="{41CCE9FB-C884-4D72-8D69-089F2E53BC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43125" y="3862388"/>
            <a:ext cx="488950" cy="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8" name="Line 54">
            <a:extLst>
              <a:ext uri="{FF2B5EF4-FFF2-40B4-BE49-F238E27FC236}">
                <a16:creationId xmlns:a16="http://schemas.microsoft.com/office/drawing/2014/main" id="{862FC2CA-051C-46BF-A7B0-EF3B3E39B1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43125" y="4003675"/>
            <a:ext cx="488950" cy="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9" name="Line 55">
            <a:extLst>
              <a:ext uri="{FF2B5EF4-FFF2-40B4-BE49-F238E27FC236}">
                <a16:creationId xmlns:a16="http://schemas.microsoft.com/office/drawing/2014/main" id="{C160B8FC-DDC3-47BB-BEB7-E4D7910478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43125" y="4144963"/>
            <a:ext cx="488950" cy="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00" name="Line 56">
            <a:extLst>
              <a:ext uri="{FF2B5EF4-FFF2-40B4-BE49-F238E27FC236}">
                <a16:creationId xmlns:a16="http://schemas.microsoft.com/office/drawing/2014/main" id="{D7283999-4A6D-4294-B7E8-ECB54DB396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38325" y="4286250"/>
            <a:ext cx="793750" cy="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01" name="Line 57">
            <a:extLst>
              <a:ext uri="{FF2B5EF4-FFF2-40B4-BE49-F238E27FC236}">
                <a16:creationId xmlns:a16="http://schemas.microsoft.com/office/drawing/2014/main" id="{26415DDB-823D-4C0E-A438-13F6E42899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43125" y="4440238"/>
            <a:ext cx="488950" cy="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8402" name="Group 58">
            <a:extLst>
              <a:ext uri="{FF2B5EF4-FFF2-40B4-BE49-F238E27FC236}">
                <a16:creationId xmlns:a16="http://schemas.microsoft.com/office/drawing/2014/main" id="{1CC8DB8A-9A27-414B-A762-885CE546792C}"/>
              </a:ext>
            </a:extLst>
          </p:cNvPr>
          <p:cNvGrpSpPr>
            <a:grpSpLocks/>
          </p:cNvGrpSpPr>
          <p:nvPr/>
        </p:nvGrpSpPr>
        <p:grpSpPr bwMode="auto">
          <a:xfrm>
            <a:off x="3563938" y="3573463"/>
            <a:ext cx="347662" cy="409575"/>
            <a:chOff x="2006" y="1729"/>
            <a:chExt cx="195" cy="229"/>
          </a:xfrm>
        </p:grpSpPr>
        <p:sp>
          <p:nvSpPr>
            <p:cNvPr id="58403" name="Oval 59">
              <a:extLst>
                <a:ext uri="{FF2B5EF4-FFF2-40B4-BE49-F238E27FC236}">
                  <a16:creationId xmlns:a16="http://schemas.microsoft.com/office/drawing/2014/main" id="{0A6D6A5D-1840-41E5-8F63-5A05856FD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0" y="1740"/>
              <a:ext cx="168" cy="200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03584" tIns="51793" rIns="103584" bIns="51793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8404" name="Rectangle 60">
              <a:extLst>
                <a:ext uri="{FF2B5EF4-FFF2-40B4-BE49-F238E27FC236}">
                  <a16:creationId xmlns:a16="http://schemas.microsoft.com/office/drawing/2014/main" id="{EABBC155-BDF6-4116-9782-E612C4043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6" y="1729"/>
              <a:ext cx="195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1793" rIns="103584" bIns="51793">
              <a:spAutoFit/>
            </a:bodyPr>
            <a:lstStyle>
              <a:lvl1pPr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latin typeface="Helvetica" panose="020B0604020202020204" pitchFamily="34" charset="0"/>
                </a:rPr>
                <a:t>1</a:t>
              </a:r>
            </a:p>
          </p:txBody>
        </p:sp>
      </p:grp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Line 2">
            <a:extLst>
              <a:ext uri="{FF2B5EF4-FFF2-40B4-BE49-F238E27FC236}">
                <a16:creationId xmlns:a16="http://schemas.microsoft.com/office/drawing/2014/main" id="{4A855DFF-4F0D-45D8-8A7B-7D7FD29FD4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18000" y="2489200"/>
            <a:ext cx="1439863" cy="3587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5" name="Line 3">
            <a:extLst>
              <a:ext uri="{FF2B5EF4-FFF2-40B4-BE49-F238E27FC236}">
                <a16:creationId xmlns:a16="http://schemas.microsoft.com/office/drawing/2014/main" id="{936BD050-68F7-4999-93A5-4B0624E2DB05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0625" y="2746375"/>
            <a:ext cx="0" cy="112871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5556" name="Rectangle 4">
            <a:extLst>
              <a:ext uri="{FF2B5EF4-FFF2-40B4-BE49-F238E27FC236}">
                <a16:creationId xmlns:a16="http://schemas.microsoft.com/office/drawing/2014/main" id="{4F8FD4BD-9994-48B6-A525-D2A150B01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1413" y="2549525"/>
            <a:ext cx="511175" cy="27305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21431" tIns="30362" rIns="21431" bIns="30362"/>
          <a:lstStyle/>
          <a:p>
            <a:pPr>
              <a:defRPr/>
            </a:pPr>
            <a:endParaRPr lang="zh-CN" altLang="en-US"/>
          </a:p>
        </p:txBody>
      </p:sp>
      <p:sp>
        <p:nvSpPr>
          <p:cNvPr id="59397" name="Rectangle 5">
            <a:extLst>
              <a:ext uri="{FF2B5EF4-FFF2-40B4-BE49-F238E27FC236}">
                <a16:creationId xmlns:a16="http://schemas.microsoft.com/office/drawing/2014/main" id="{E3F50E0B-72FC-45A6-9052-7445E6A3E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7288" y="2562225"/>
            <a:ext cx="560387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431" tIns="30362" rIns="21431" bIns="30362"/>
          <a:lstStyle>
            <a:lvl1pPr defTabSz="1028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028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028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028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028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800"/>
              </a:lnSpc>
              <a:spcAft>
                <a:spcPts val="900"/>
              </a:spcAft>
            </a:pPr>
            <a:r>
              <a:rPr lang="en-US" altLang="zh-CN" b="1">
                <a:solidFill>
                  <a:srgbClr val="000000"/>
                </a:solidFill>
                <a:latin typeface="Helvetica" panose="020B0604020202020204" pitchFamily="34" charset="0"/>
              </a:rPr>
              <a:t>LSU</a:t>
            </a:r>
          </a:p>
        </p:txBody>
      </p:sp>
      <p:sp>
        <p:nvSpPr>
          <p:cNvPr id="59398" name="Rectangle 9">
            <a:extLst>
              <a:ext uri="{FF2B5EF4-FFF2-40B4-BE49-F238E27FC236}">
                <a16:creationId xmlns:a16="http://schemas.microsoft.com/office/drawing/2014/main" id="{6C32797A-2D49-4C61-B268-E406016AC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500" y="5156200"/>
            <a:ext cx="8226425" cy="144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53" tIns="41076" rIns="82153" bIns="41076" anchor="ctr" anchorCtr="1"/>
          <a:lstStyle>
            <a:lvl1pPr marL="288925" indent="-288925" defTabSz="8143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8143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8143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8143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8143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5000"/>
              </a:lnSpc>
              <a:spcBef>
                <a:spcPct val="50000"/>
              </a:spcBef>
              <a:buClr>
                <a:srgbClr val="000099"/>
              </a:buClr>
              <a:buFont typeface="Wingdings" panose="05000000000000000000" pitchFamily="2" charset="2"/>
              <a:buChar char="n"/>
            </a:pPr>
            <a:r>
              <a:rPr lang="en-US" altLang="zh-CN" sz="2700" b="1">
                <a:latin typeface="Helvetica" panose="020B0604020202020204" pitchFamily="34" charset="0"/>
              </a:rPr>
              <a:t>Router A tells all OSPF DRs on 224.0.0.6</a:t>
            </a:r>
          </a:p>
          <a:p>
            <a:pPr>
              <a:lnSpc>
                <a:spcPct val="95000"/>
              </a:lnSpc>
              <a:spcBef>
                <a:spcPct val="50000"/>
              </a:spcBef>
              <a:buClr>
                <a:srgbClr val="000099"/>
              </a:buClr>
              <a:buFont typeface="Wingdings" panose="05000000000000000000" pitchFamily="2" charset="2"/>
              <a:buChar char="n"/>
            </a:pPr>
            <a:r>
              <a:rPr lang="en-US" altLang="zh-CN" sz="2700" b="1">
                <a:latin typeface="Helvetica" panose="020B0604020202020204" pitchFamily="34" charset="0"/>
              </a:rPr>
              <a:t>DR tells others on 224.0.0.5</a:t>
            </a:r>
          </a:p>
        </p:txBody>
      </p:sp>
      <p:sp>
        <p:nvSpPr>
          <p:cNvPr id="59399" name="Line 10">
            <a:extLst>
              <a:ext uri="{FF2B5EF4-FFF2-40B4-BE49-F238E27FC236}">
                <a16:creationId xmlns:a16="http://schemas.microsoft.com/office/drawing/2014/main" id="{E36E7FD1-FDA6-48A4-B1D1-08794FC6B14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4256088"/>
            <a:ext cx="1066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5563" name="Freeform 11">
            <a:extLst>
              <a:ext uri="{FF2B5EF4-FFF2-40B4-BE49-F238E27FC236}">
                <a16:creationId xmlns:a16="http://schemas.microsoft.com/office/drawing/2014/main" id="{2660FCBB-BF13-4FCE-96F5-295A904515C3}"/>
              </a:ext>
            </a:extLst>
          </p:cNvPr>
          <p:cNvSpPr>
            <a:spLocks/>
          </p:cNvSpPr>
          <p:nvPr/>
        </p:nvSpPr>
        <p:spPr bwMode="auto">
          <a:xfrm>
            <a:off x="5695950" y="4122738"/>
            <a:ext cx="809625" cy="1019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6" y="290"/>
              </a:cxn>
              <a:cxn ang="0">
                <a:pos x="148" y="284"/>
              </a:cxn>
              <a:cxn ang="0">
                <a:pos x="510" y="642"/>
              </a:cxn>
            </a:cxnLst>
            <a:rect l="0" t="0" r="r" b="b"/>
            <a:pathLst>
              <a:path w="510" h="642">
                <a:moveTo>
                  <a:pt x="0" y="0"/>
                </a:moveTo>
                <a:lnTo>
                  <a:pt x="286" y="290"/>
                </a:lnTo>
                <a:lnTo>
                  <a:pt x="148" y="284"/>
                </a:lnTo>
                <a:lnTo>
                  <a:pt x="510" y="642"/>
                </a:lnTo>
              </a:path>
            </a:pathLst>
          </a:custGeom>
          <a:noFill/>
          <a:ln w="381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ctr" rotWithShape="0">
              <a:schemeClr val="tx1"/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9401" name="Line 12">
            <a:extLst>
              <a:ext uri="{FF2B5EF4-FFF2-40B4-BE49-F238E27FC236}">
                <a16:creationId xmlns:a16="http://schemas.microsoft.com/office/drawing/2014/main" id="{41F6533B-B5F5-4DED-8A98-EC176BAF47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6200" y="2884488"/>
            <a:ext cx="1447800" cy="1447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2" name="Line 13">
            <a:extLst>
              <a:ext uri="{FF2B5EF4-FFF2-40B4-BE49-F238E27FC236}">
                <a16:creationId xmlns:a16="http://schemas.microsoft.com/office/drawing/2014/main" id="{B5F0C315-4F55-4D00-B135-F0B892CB721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2970213"/>
            <a:ext cx="609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403" name="Group 14">
            <a:extLst>
              <a:ext uri="{FF2B5EF4-FFF2-40B4-BE49-F238E27FC236}">
                <a16:creationId xmlns:a16="http://schemas.microsoft.com/office/drawing/2014/main" id="{8487A1B8-F849-4A2C-8D6B-374349A93224}"/>
              </a:ext>
            </a:extLst>
          </p:cNvPr>
          <p:cNvGrpSpPr>
            <a:grpSpLocks/>
          </p:cNvGrpSpPr>
          <p:nvPr/>
        </p:nvGrpSpPr>
        <p:grpSpPr bwMode="auto">
          <a:xfrm>
            <a:off x="1457325" y="3775075"/>
            <a:ext cx="614363" cy="985838"/>
            <a:chOff x="816" y="1864"/>
            <a:chExt cx="344" cy="552"/>
          </a:xfrm>
        </p:grpSpPr>
        <p:sp>
          <p:nvSpPr>
            <p:cNvPr id="59436" name="Rectangle 15">
              <a:extLst>
                <a:ext uri="{FF2B5EF4-FFF2-40B4-BE49-F238E27FC236}">
                  <a16:creationId xmlns:a16="http://schemas.microsoft.com/office/drawing/2014/main" id="{F287A086-5062-4FAF-AD58-2F2D5A20B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" y="1864"/>
              <a:ext cx="328" cy="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24110" tIns="34157" rIns="24110" bIns="34157"/>
            <a:lstStyle>
              <a:lvl1pPr defTabSz="1028700" eaLnBrk="0" hangingPunct="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6413"/>
                </a:lnSpc>
              </a:pPr>
              <a:r>
                <a:rPr lang="en-US" altLang="zh-CN" sz="5400" b="1">
                  <a:solidFill>
                    <a:srgbClr val="000000"/>
                  </a:solidFill>
                  <a:latin typeface="Helvetica" panose="020B0604020202020204" pitchFamily="34" charset="0"/>
                </a:rPr>
                <a:t>x</a:t>
              </a:r>
            </a:p>
          </p:txBody>
        </p:sp>
        <p:sp>
          <p:nvSpPr>
            <p:cNvPr id="59437" name="Rectangle 16">
              <a:extLst>
                <a:ext uri="{FF2B5EF4-FFF2-40B4-BE49-F238E27FC236}">
                  <a16:creationId xmlns:a16="http://schemas.microsoft.com/office/drawing/2014/main" id="{9B651DAA-7F61-415E-9F43-1F3F91920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864"/>
              <a:ext cx="328" cy="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24110" tIns="34157" rIns="24110" bIns="34157"/>
            <a:lstStyle>
              <a:lvl1pPr defTabSz="1028700" eaLnBrk="0" hangingPunct="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6413"/>
                </a:lnSpc>
              </a:pPr>
              <a:r>
                <a:rPr lang="en-US" altLang="zh-CN" sz="5400" b="1">
                  <a:solidFill>
                    <a:srgbClr val="D5000A"/>
                  </a:solidFill>
                  <a:latin typeface="Helvetica" panose="020B0604020202020204" pitchFamily="34" charset="0"/>
                </a:rPr>
                <a:t>x</a:t>
              </a:r>
            </a:p>
          </p:txBody>
        </p:sp>
      </p:grpSp>
      <p:sp>
        <p:nvSpPr>
          <p:cNvPr id="59404" name="Rectangle 17">
            <a:extLst>
              <a:ext uri="{FF2B5EF4-FFF2-40B4-BE49-F238E27FC236}">
                <a16:creationId xmlns:a16="http://schemas.microsoft.com/office/drawing/2014/main" id="{0C4E708C-C4C0-42CD-8C5D-F10053941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450" y="2103438"/>
            <a:ext cx="22431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431" tIns="30362" rIns="21431" bIns="30362"/>
          <a:lstStyle>
            <a:lvl1pPr defTabSz="1028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028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028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028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028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ts val="2250"/>
              </a:lnSpc>
              <a:spcAft>
                <a:spcPts val="900"/>
              </a:spcAft>
            </a:pPr>
            <a:r>
              <a:rPr lang="en-US" altLang="zh-CN" sz="2300" b="1">
                <a:solidFill>
                  <a:srgbClr val="000000"/>
                </a:solidFill>
                <a:latin typeface="Helvetica" panose="020B0604020202020204" pitchFamily="34" charset="0"/>
              </a:rPr>
              <a:t>Link-State Change</a:t>
            </a:r>
          </a:p>
        </p:txBody>
      </p:sp>
      <p:sp>
        <p:nvSpPr>
          <p:cNvPr id="535582" name="Rectangle 30">
            <a:extLst>
              <a:ext uri="{FF2B5EF4-FFF2-40B4-BE49-F238E27FC236}">
                <a16:creationId xmlns:a16="http://schemas.microsoft.com/office/drawing/2014/main" id="{C019D3C1-6125-481C-AAA3-1EC0BCB8D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5575" y="3683000"/>
            <a:ext cx="585788" cy="314325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21431" tIns="30362" rIns="21431" bIns="30362"/>
          <a:lstStyle/>
          <a:p>
            <a:pPr>
              <a:defRPr/>
            </a:pPr>
            <a:endParaRPr lang="zh-CN" altLang="en-US"/>
          </a:p>
        </p:txBody>
      </p:sp>
      <p:sp>
        <p:nvSpPr>
          <p:cNvPr id="59406" name="Rectangle 31">
            <a:extLst>
              <a:ext uri="{FF2B5EF4-FFF2-40B4-BE49-F238E27FC236}">
                <a16:creationId xmlns:a16="http://schemas.microsoft.com/office/drawing/2014/main" id="{938EB93A-E5E3-4641-9486-B6A859376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4788" y="3727450"/>
            <a:ext cx="642937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431" tIns="30362" rIns="21431" bIns="30362"/>
          <a:lstStyle>
            <a:lvl1pPr defTabSz="1028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028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028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028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028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800"/>
              </a:lnSpc>
              <a:spcAft>
                <a:spcPts val="900"/>
              </a:spcAft>
            </a:pPr>
            <a:r>
              <a:rPr lang="en-US" altLang="zh-CN" b="1">
                <a:solidFill>
                  <a:srgbClr val="000000"/>
                </a:solidFill>
                <a:latin typeface="Helvetica" panose="020B0604020202020204" pitchFamily="34" charset="0"/>
              </a:rPr>
              <a:t>LSU</a:t>
            </a:r>
          </a:p>
        </p:txBody>
      </p:sp>
      <p:sp>
        <p:nvSpPr>
          <p:cNvPr id="59407" name="Line 35">
            <a:extLst>
              <a:ext uri="{FF2B5EF4-FFF2-40B4-BE49-F238E27FC236}">
                <a16:creationId xmlns:a16="http://schemas.microsoft.com/office/drawing/2014/main" id="{3D7A77D2-AF42-4312-878B-9259E5A66DD0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2274888"/>
            <a:ext cx="0" cy="2286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8" name="Line 36">
            <a:extLst>
              <a:ext uri="{FF2B5EF4-FFF2-40B4-BE49-F238E27FC236}">
                <a16:creationId xmlns:a16="http://schemas.microsoft.com/office/drawing/2014/main" id="{511966AE-F2FA-4820-9129-3A821FE84DC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4179888"/>
            <a:ext cx="914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9" name="Line 37">
            <a:extLst>
              <a:ext uri="{FF2B5EF4-FFF2-40B4-BE49-F238E27FC236}">
                <a16:creationId xmlns:a16="http://schemas.microsoft.com/office/drawing/2014/main" id="{7A32436C-4C3F-4139-B849-D58C76D5C6C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2503488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9410" name="Picture 38">
            <a:extLst>
              <a:ext uri="{FF2B5EF4-FFF2-40B4-BE49-F238E27FC236}">
                <a16:creationId xmlns:a16="http://schemas.microsoft.com/office/drawing/2014/main" id="{C77DAAB2-CBA3-4B56-954B-8E28BAC76201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150" y="2692400"/>
            <a:ext cx="750888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11" name="Picture 39">
            <a:extLst>
              <a:ext uri="{FF2B5EF4-FFF2-40B4-BE49-F238E27FC236}">
                <a16:creationId xmlns:a16="http://schemas.microsoft.com/office/drawing/2014/main" id="{D6074079-C71A-43EA-AD27-5169AEAF8B33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035425"/>
            <a:ext cx="7747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12" name="Picture 40">
            <a:extLst>
              <a:ext uri="{FF2B5EF4-FFF2-40B4-BE49-F238E27FC236}">
                <a16:creationId xmlns:a16="http://schemas.microsoft.com/office/drawing/2014/main" id="{30041403-30B7-47CF-AEB9-11F947F2D8C2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413" y="3870325"/>
            <a:ext cx="757237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13" name="Picture 41">
            <a:extLst>
              <a:ext uri="{FF2B5EF4-FFF2-40B4-BE49-F238E27FC236}">
                <a16:creationId xmlns:a16="http://schemas.microsoft.com/office/drawing/2014/main" id="{6EC8E6C1-FC68-4720-88A9-E29220B69A99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425" y="2232025"/>
            <a:ext cx="757238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5594" name="Rectangle 42">
            <a:extLst>
              <a:ext uri="{FF2B5EF4-FFF2-40B4-BE49-F238E27FC236}">
                <a16:creationId xmlns:a16="http://schemas.microsoft.com/office/drawing/2014/main" id="{29AE3452-E248-4211-B181-34E51B25E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2163" y="2427288"/>
            <a:ext cx="4095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lIns="21431" tIns="30362" rIns="21431" bIns="30362"/>
          <a:lstStyle/>
          <a:p>
            <a:pPr defTabSz="1028700" eaLnBrk="0" hangingPunct="0">
              <a:lnSpc>
                <a:spcPts val="1800"/>
              </a:lnSpc>
              <a:spcAft>
                <a:spcPts val="900"/>
              </a:spcAft>
              <a:tabLst>
                <a:tab pos="514350" algn="l"/>
                <a:tab pos="1028700" algn="l"/>
                <a:tab pos="1543050" algn="l"/>
              </a:tabLst>
              <a:defRPr/>
            </a:pPr>
            <a:r>
              <a:rPr lang="en-US" altLang="zh-CN" b="1">
                <a:solidFill>
                  <a:schemeClr val="bg1"/>
                </a:solidFill>
                <a:latin typeface="Helvetica" pitchFamily="34" charset="0"/>
              </a:rPr>
              <a:t>DR</a:t>
            </a:r>
            <a:br>
              <a:rPr lang="en-US" altLang="zh-CN" b="1">
                <a:solidFill>
                  <a:schemeClr val="bg1"/>
                </a:solidFill>
                <a:latin typeface="Helvetica" pitchFamily="34" charset="0"/>
              </a:rPr>
            </a:br>
            <a:endParaRPr lang="en-US" altLang="zh-CN" b="1">
              <a:solidFill>
                <a:schemeClr val="bg1"/>
              </a:solidFill>
              <a:latin typeface="Helvetica" pitchFamily="34" charset="0"/>
            </a:endParaRPr>
          </a:p>
        </p:txBody>
      </p:sp>
      <p:sp>
        <p:nvSpPr>
          <p:cNvPr id="535595" name="Rectangle 43">
            <a:extLst>
              <a:ext uri="{FF2B5EF4-FFF2-40B4-BE49-F238E27FC236}">
                <a16:creationId xmlns:a16="http://schemas.microsoft.com/office/drawing/2014/main" id="{2EBAD317-981C-4389-AD9E-123164502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5188" y="4208463"/>
            <a:ext cx="4095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lIns="21431" tIns="30362" rIns="21431" bIns="30362"/>
          <a:lstStyle>
            <a:lvl1pPr defTabSz="1028700" eaLnBrk="0" hangingPunct="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028700" eaLnBrk="0" hangingPunct="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800"/>
              </a:lnSpc>
              <a:spcAft>
                <a:spcPts val="900"/>
              </a:spcAft>
            </a:pPr>
            <a:r>
              <a:rPr lang="en-US" altLang="zh-CN" b="1">
                <a:solidFill>
                  <a:schemeClr val="bg1"/>
                </a:solidFill>
                <a:latin typeface="Helvetica" panose="020B0604020202020204" pitchFamily="34" charset="0"/>
              </a:rPr>
              <a:t>A</a:t>
            </a:r>
            <a:br>
              <a:rPr lang="en-US" altLang="zh-CN" b="1">
                <a:solidFill>
                  <a:schemeClr val="bg1"/>
                </a:solidFill>
                <a:latin typeface="Helvetica" panose="020B0604020202020204" pitchFamily="34" charset="0"/>
              </a:rPr>
            </a:br>
            <a:endParaRPr lang="en-US" altLang="zh-CN" b="1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sp>
        <p:nvSpPr>
          <p:cNvPr id="535596" name="Rectangle 44">
            <a:extLst>
              <a:ext uri="{FF2B5EF4-FFF2-40B4-BE49-F238E27FC236}">
                <a16:creationId xmlns:a16="http://schemas.microsoft.com/office/drawing/2014/main" id="{5E860B36-4402-4737-9CF4-FCD8EA8DD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6450" y="4092575"/>
            <a:ext cx="4095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lIns="21431" tIns="30362" rIns="21431" bIns="30362"/>
          <a:lstStyle>
            <a:lvl1pPr defTabSz="1028700" eaLnBrk="0" hangingPunct="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028700" eaLnBrk="0" hangingPunct="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800"/>
              </a:lnSpc>
              <a:spcAft>
                <a:spcPts val="900"/>
              </a:spcAft>
            </a:pPr>
            <a:r>
              <a:rPr lang="en-US" altLang="zh-CN" b="1">
                <a:solidFill>
                  <a:schemeClr val="bg1"/>
                </a:solidFill>
                <a:latin typeface="Helvetica" panose="020B0604020202020204" pitchFamily="34" charset="0"/>
              </a:rPr>
              <a:t>B</a:t>
            </a:r>
            <a:br>
              <a:rPr lang="en-US" altLang="zh-CN" b="1">
                <a:solidFill>
                  <a:schemeClr val="bg1"/>
                </a:solidFill>
                <a:latin typeface="Helvetica" panose="020B0604020202020204" pitchFamily="34" charset="0"/>
              </a:rPr>
            </a:br>
            <a:endParaRPr lang="en-US" altLang="zh-CN" b="1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sp>
        <p:nvSpPr>
          <p:cNvPr id="59417" name="Rectangle 45">
            <a:extLst>
              <a:ext uri="{FF2B5EF4-FFF2-40B4-BE49-F238E27FC236}">
                <a16:creationId xmlns:a16="http://schemas.microsoft.com/office/drawing/2014/main" id="{CB76254D-96B0-41F2-A65E-4AB4178634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82124" tIns="41061" rIns="82124" bIns="41061"/>
          <a:lstStyle/>
          <a:p>
            <a:pPr eaLnBrk="1" hangingPunct="1"/>
            <a:r>
              <a:rPr lang="en-US" altLang="zh-CN" sz="3400"/>
              <a:t>Maintaining Routing Information</a:t>
            </a:r>
          </a:p>
        </p:txBody>
      </p:sp>
      <p:grpSp>
        <p:nvGrpSpPr>
          <p:cNvPr id="59418" name="Group 50">
            <a:extLst>
              <a:ext uri="{FF2B5EF4-FFF2-40B4-BE49-F238E27FC236}">
                <a16:creationId xmlns:a16="http://schemas.microsoft.com/office/drawing/2014/main" id="{94B154D6-01D8-4D7F-B496-45EDBC578DB7}"/>
              </a:ext>
            </a:extLst>
          </p:cNvPr>
          <p:cNvGrpSpPr>
            <a:grpSpLocks/>
          </p:cNvGrpSpPr>
          <p:nvPr/>
        </p:nvGrpSpPr>
        <p:grpSpPr bwMode="auto">
          <a:xfrm>
            <a:off x="5440363" y="1935163"/>
            <a:ext cx="347662" cy="409575"/>
            <a:chOff x="3046" y="817"/>
            <a:chExt cx="195" cy="229"/>
          </a:xfrm>
        </p:grpSpPr>
        <p:sp>
          <p:nvSpPr>
            <p:cNvPr id="59434" name="Oval 51">
              <a:extLst>
                <a:ext uri="{FF2B5EF4-FFF2-40B4-BE49-F238E27FC236}">
                  <a16:creationId xmlns:a16="http://schemas.microsoft.com/office/drawing/2014/main" id="{4E23F66A-007C-4F86-A695-A94A0D255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" y="828"/>
              <a:ext cx="168" cy="200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03584" tIns="51793" rIns="103584" bIns="51793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435" name="Rectangle 52">
              <a:extLst>
                <a:ext uri="{FF2B5EF4-FFF2-40B4-BE49-F238E27FC236}">
                  <a16:creationId xmlns:a16="http://schemas.microsoft.com/office/drawing/2014/main" id="{A8AC2738-C8EE-4BA6-81B5-ABC51380F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817"/>
              <a:ext cx="195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1793" rIns="103584" bIns="51793">
              <a:spAutoFit/>
            </a:bodyPr>
            <a:lstStyle>
              <a:lvl1pPr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latin typeface="Helvetica" panose="020B0604020202020204" pitchFamily="34" charset="0"/>
                </a:rPr>
                <a:t>2</a:t>
              </a:r>
            </a:p>
          </p:txBody>
        </p:sp>
      </p:grpSp>
      <p:sp>
        <p:nvSpPr>
          <p:cNvPr id="59419" name="Rectangle 53">
            <a:extLst>
              <a:ext uri="{FF2B5EF4-FFF2-40B4-BE49-F238E27FC236}">
                <a16:creationId xmlns:a16="http://schemas.microsoft.com/office/drawing/2014/main" id="{0C56A931-93B8-45FE-937E-A8D15CCFF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3825" y="4268788"/>
            <a:ext cx="473075" cy="22225"/>
          </a:xfrm>
          <a:prstGeom prst="rect">
            <a:avLst/>
          </a:prstGeom>
          <a:solidFill>
            <a:schemeClr val="bg2"/>
          </a:solidFill>
          <a:ln w="12700">
            <a:solidFill>
              <a:srgbClr val="0033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9420" name="Rectangle 54">
            <a:extLst>
              <a:ext uri="{FF2B5EF4-FFF2-40B4-BE49-F238E27FC236}">
                <a16:creationId xmlns:a16="http://schemas.microsoft.com/office/drawing/2014/main" id="{73D65F5B-B38C-4E22-AF55-A2A268EF4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8425" y="2947988"/>
            <a:ext cx="25400" cy="1703387"/>
          </a:xfrm>
          <a:prstGeom prst="rect">
            <a:avLst/>
          </a:prstGeom>
          <a:solidFill>
            <a:schemeClr val="bg2"/>
          </a:solidFill>
          <a:ln w="12700">
            <a:solidFill>
              <a:srgbClr val="0033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9421" name="Line 55">
            <a:extLst>
              <a:ext uri="{FF2B5EF4-FFF2-40B4-BE49-F238E27FC236}">
                <a16:creationId xmlns:a16="http://schemas.microsoft.com/office/drawing/2014/main" id="{271FB62D-7470-4BA0-A2DA-46D66FB3E1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43125" y="3132138"/>
            <a:ext cx="488950" cy="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22" name="Line 56">
            <a:extLst>
              <a:ext uri="{FF2B5EF4-FFF2-40B4-BE49-F238E27FC236}">
                <a16:creationId xmlns:a16="http://schemas.microsoft.com/office/drawing/2014/main" id="{5503F761-FBB7-4C4B-8613-EF0F282818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43125" y="3273425"/>
            <a:ext cx="488950" cy="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23" name="Line 57">
            <a:extLst>
              <a:ext uri="{FF2B5EF4-FFF2-40B4-BE49-F238E27FC236}">
                <a16:creationId xmlns:a16="http://schemas.microsoft.com/office/drawing/2014/main" id="{760DDC6D-F5B3-4A7F-BE5D-43E6601A84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43125" y="3427413"/>
            <a:ext cx="488950" cy="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24" name="Line 58">
            <a:extLst>
              <a:ext uri="{FF2B5EF4-FFF2-40B4-BE49-F238E27FC236}">
                <a16:creationId xmlns:a16="http://schemas.microsoft.com/office/drawing/2014/main" id="{467465D1-ACC1-4E3D-A968-127131967A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43125" y="3568700"/>
            <a:ext cx="488950" cy="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25" name="Line 59">
            <a:extLst>
              <a:ext uri="{FF2B5EF4-FFF2-40B4-BE49-F238E27FC236}">
                <a16:creationId xmlns:a16="http://schemas.microsoft.com/office/drawing/2014/main" id="{A8EF18F6-0065-466A-BACF-143C62C3E0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43125" y="3709988"/>
            <a:ext cx="488950" cy="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26" name="Line 60">
            <a:extLst>
              <a:ext uri="{FF2B5EF4-FFF2-40B4-BE49-F238E27FC236}">
                <a16:creationId xmlns:a16="http://schemas.microsoft.com/office/drawing/2014/main" id="{EBF3A9A1-0CBA-40DB-BB22-E285E66F67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43125" y="3862388"/>
            <a:ext cx="488950" cy="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27" name="Line 61">
            <a:extLst>
              <a:ext uri="{FF2B5EF4-FFF2-40B4-BE49-F238E27FC236}">
                <a16:creationId xmlns:a16="http://schemas.microsoft.com/office/drawing/2014/main" id="{B13A0E33-3032-4886-8BDB-EED3080D10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43125" y="4003675"/>
            <a:ext cx="488950" cy="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28" name="Line 62">
            <a:extLst>
              <a:ext uri="{FF2B5EF4-FFF2-40B4-BE49-F238E27FC236}">
                <a16:creationId xmlns:a16="http://schemas.microsoft.com/office/drawing/2014/main" id="{CFF455F5-2EAD-4890-9528-3A6E8703A2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43125" y="4144963"/>
            <a:ext cx="488950" cy="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29" name="Line 63">
            <a:extLst>
              <a:ext uri="{FF2B5EF4-FFF2-40B4-BE49-F238E27FC236}">
                <a16:creationId xmlns:a16="http://schemas.microsoft.com/office/drawing/2014/main" id="{EE7AB237-760A-486D-A4E9-56E6C59D75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38325" y="4286250"/>
            <a:ext cx="793750" cy="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30" name="Line 64">
            <a:extLst>
              <a:ext uri="{FF2B5EF4-FFF2-40B4-BE49-F238E27FC236}">
                <a16:creationId xmlns:a16="http://schemas.microsoft.com/office/drawing/2014/main" id="{C2ED7EBD-EE92-4DAF-808B-4470806365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43125" y="4440238"/>
            <a:ext cx="488950" cy="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431" name="Group 65">
            <a:extLst>
              <a:ext uri="{FF2B5EF4-FFF2-40B4-BE49-F238E27FC236}">
                <a16:creationId xmlns:a16="http://schemas.microsoft.com/office/drawing/2014/main" id="{8B1A5216-796A-48A2-BB69-C931F86F2289}"/>
              </a:ext>
            </a:extLst>
          </p:cNvPr>
          <p:cNvGrpSpPr>
            <a:grpSpLocks/>
          </p:cNvGrpSpPr>
          <p:nvPr/>
        </p:nvGrpSpPr>
        <p:grpSpPr bwMode="auto">
          <a:xfrm>
            <a:off x="3563938" y="3573463"/>
            <a:ext cx="347662" cy="409575"/>
            <a:chOff x="2006" y="1729"/>
            <a:chExt cx="195" cy="229"/>
          </a:xfrm>
        </p:grpSpPr>
        <p:sp>
          <p:nvSpPr>
            <p:cNvPr id="59432" name="Oval 66">
              <a:extLst>
                <a:ext uri="{FF2B5EF4-FFF2-40B4-BE49-F238E27FC236}">
                  <a16:creationId xmlns:a16="http://schemas.microsoft.com/office/drawing/2014/main" id="{D9B96A65-BE19-43E7-8C3A-BD3C84372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0" y="1740"/>
              <a:ext cx="168" cy="200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03584" tIns="51793" rIns="103584" bIns="51793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433" name="Rectangle 67">
              <a:extLst>
                <a:ext uri="{FF2B5EF4-FFF2-40B4-BE49-F238E27FC236}">
                  <a16:creationId xmlns:a16="http://schemas.microsoft.com/office/drawing/2014/main" id="{E7D60451-6F2C-4D2E-9B0C-45B340AA0A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6" y="1729"/>
              <a:ext cx="195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1793" rIns="103584" bIns="51793">
              <a:spAutoFit/>
            </a:bodyPr>
            <a:lstStyle>
              <a:lvl1pPr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latin typeface="Helvetica" panose="020B0604020202020204" pitchFamily="34" charset="0"/>
                </a:rPr>
                <a:t>1</a:t>
              </a:r>
            </a:p>
          </p:txBody>
        </p:sp>
      </p:grp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Line 2">
            <a:extLst>
              <a:ext uri="{FF2B5EF4-FFF2-40B4-BE49-F238E27FC236}">
                <a16:creationId xmlns:a16="http://schemas.microsoft.com/office/drawing/2014/main" id="{1D82E123-3C38-4B86-914E-436DB4671CA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00750" y="4024313"/>
            <a:ext cx="933450" cy="9191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7603" name="Rectangle 3">
            <a:extLst>
              <a:ext uri="{FF2B5EF4-FFF2-40B4-BE49-F238E27FC236}">
                <a16:creationId xmlns:a16="http://schemas.microsoft.com/office/drawing/2014/main" id="{2C718660-15B3-4E41-937F-AAC19993C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2838" y="4267200"/>
            <a:ext cx="585787" cy="314325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21431" tIns="30362" rIns="21431" bIns="30362"/>
          <a:lstStyle/>
          <a:p>
            <a:pPr>
              <a:defRPr/>
            </a:pPr>
            <a:endParaRPr lang="zh-CN" altLang="en-US"/>
          </a:p>
        </p:txBody>
      </p:sp>
      <p:sp>
        <p:nvSpPr>
          <p:cNvPr id="60420" name="Rectangle 4">
            <a:extLst>
              <a:ext uri="{FF2B5EF4-FFF2-40B4-BE49-F238E27FC236}">
                <a16:creationId xmlns:a16="http://schemas.microsoft.com/office/drawing/2014/main" id="{D6FB9FC0-7DD9-4805-9AF2-30DAA24FD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2050" y="4305300"/>
            <a:ext cx="642938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431" tIns="30362" rIns="21431" bIns="30362"/>
          <a:lstStyle>
            <a:lvl1pPr defTabSz="1028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028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028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028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028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800"/>
              </a:lnSpc>
              <a:spcAft>
                <a:spcPts val="900"/>
              </a:spcAft>
            </a:pPr>
            <a:r>
              <a:rPr lang="en-US" altLang="zh-CN" b="1">
                <a:solidFill>
                  <a:srgbClr val="000000"/>
                </a:solidFill>
                <a:latin typeface="Helvetica" panose="020B0604020202020204" pitchFamily="34" charset="0"/>
              </a:rPr>
              <a:t>LSU</a:t>
            </a:r>
          </a:p>
        </p:txBody>
      </p:sp>
      <p:sp>
        <p:nvSpPr>
          <p:cNvPr id="60421" name="Line 8">
            <a:extLst>
              <a:ext uri="{FF2B5EF4-FFF2-40B4-BE49-F238E27FC236}">
                <a16:creationId xmlns:a16="http://schemas.microsoft.com/office/drawing/2014/main" id="{133BF6F8-1867-4A01-B5CA-F6D27DD176E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18000" y="2443163"/>
            <a:ext cx="1439863" cy="3587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2" name="Line 9">
            <a:extLst>
              <a:ext uri="{FF2B5EF4-FFF2-40B4-BE49-F238E27FC236}">
                <a16:creationId xmlns:a16="http://schemas.microsoft.com/office/drawing/2014/main" id="{EE57E9E0-1418-433F-9358-F7FD1EEC8288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0625" y="2700338"/>
            <a:ext cx="0" cy="112871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7610" name="Rectangle 10">
            <a:extLst>
              <a:ext uri="{FF2B5EF4-FFF2-40B4-BE49-F238E27FC236}">
                <a16:creationId xmlns:a16="http://schemas.microsoft.com/office/drawing/2014/main" id="{6E25873C-B23D-4DDF-B633-963EDBAD4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1413" y="2503488"/>
            <a:ext cx="511175" cy="27305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21431" tIns="30362" rIns="21431" bIns="30362"/>
          <a:lstStyle/>
          <a:p>
            <a:pPr>
              <a:defRPr/>
            </a:pPr>
            <a:endParaRPr lang="zh-CN" altLang="en-US"/>
          </a:p>
        </p:txBody>
      </p:sp>
      <p:sp>
        <p:nvSpPr>
          <p:cNvPr id="60424" name="Rectangle 11">
            <a:extLst>
              <a:ext uri="{FF2B5EF4-FFF2-40B4-BE49-F238E27FC236}">
                <a16:creationId xmlns:a16="http://schemas.microsoft.com/office/drawing/2014/main" id="{48D9F0DB-7193-448A-A380-CD0C92ACC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7288" y="2516188"/>
            <a:ext cx="560387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431" tIns="30362" rIns="21431" bIns="30362"/>
          <a:lstStyle>
            <a:lvl1pPr defTabSz="1028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028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028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028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028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800"/>
              </a:lnSpc>
              <a:spcAft>
                <a:spcPts val="900"/>
              </a:spcAft>
            </a:pPr>
            <a:r>
              <a:rPr lang="en-US" altLang="zh-CN" b="1">
                <a:solidFill>
                  <a:srgbClr val="000000"/>
                </a:solidFill>
                <a:latin typeface="Helvetica" panose="020B0604020202020204" pitchFamily="34" charset="0"/>
              </a:rPr>
              <a:t>LSU</a:t>
            </a:r>
          </a:p>
        </p:txBody>
      </p:sp>
      <p:sp>
        <p:nvSpPr>
          <p:cNvPr id="60425" name="Line 15">
            <a:extLst>
              <a:ext uri="{FF2B5EF4-FFF2-40B4-BE49-F238E27FC236}">
                <a16:creationId xmlns:a16="http://schemas.microsoft.com/office/drawing/2014/main" id="{E6C848AE-7CB0-44DD-9496-FA508AF929DA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4210050"/>
            <a:ext cx="1066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7616" name="Freeform 16">
            <a:extLst>
              <a:ext uri="{FF2B5EF4-FFF2-40B4-BE49-F238E27FC236}">
                <a16:creationId xmlns:a16="http://schemas.microsoft.com/office/drawing/2014/main" id="{FE59672B-1B5A-4BB1-B329-B189E4023026}"/>
              </a:ext>
            </a:extLst>
          </p:cNvPr>
          <p:cNvSpPr>
            <a:spLocks/>
          </p:cNvSpPr>
          <p:nvPr/>
        </p:nvSpPr>
        <p:spPr bwMode="auto">
          <a:xfrm>
            <a:off x="5695950" y="4076700"/>
            <a:ext cx="809625" cy="1019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6" y="290"/>
              </a:cxn>
              <a:cxn ang="0">
                <a:pos x="148" y="284"/>
              </a:cxn>
              <a:cxn ang="0">
                <a:pos x="510" y="642"/>
              </a:cxn>
            </a:cxnLst>
            <a:rect l="0" t="0" r="r" b="b"/>
            <a:pathLst>
              <a:path w="510" h="642">
                <a:moveTo>
                  <a:pt x="0" y="0"/>
                </a:moveTo>
                <a:lnTo>
                  <a:pt x="286" y="290"/>
                </a:lnTo>
                <a:lnTo>
                  <a:pt x="148" y="284"/>
                </a:lnTo>
                <a:lnTo>
                  <a:pt x="510" y="642"/>
                </a:lnTo>
              </a:path>
            </a:pathLst>
          </a:custGeom>
          <a:noFill/>
          <a:ln w="381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ctr" rotWithShape="0">
              <a:schemeClr val="tx1"/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0427" name="Line 17">
            <a:extLst>
              <a:ext uri="{FF2B5EF4-FFF2-40B4-BE49-F238E27FC236}">
                <a16:creationId xmlns:a16="http://schemas.microsoft.com/office/drawing/2014/main" id="{A92DE837-563B-4DD4-B934-3EBCEE94FB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6200" y="2838450"/>
            <a:ext cx="1447800" cy="1447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8" name="Line 18">
            <a:extLst>
              <a:ext uri="{FF2B5EF4-FFF2-40B4-BE49-F238E27FC236}">
                <a16:creationId xmlns:a16="http://schemas.microsoft.com/office/drawing/2014/main" id="{EB72D186-E3B2-44B0-8461-2228C2A0CBA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2924175"/>
            <a:ext cx="609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429" name="Group 19">
            <a:extLst>
              <a:ext uri="{FF2B5EF4-FFF2-40B4-BE49-F238E27FC236}">
                <a16:creationId xmlns:a16="http://schemas.microsoft.com/office/drawing/2014/main" id="{FEF78B0B-FC71-4B6C-8B79-980B4EB62612}"/>
              </a:ext>
            </a:extLst>
          </p:cNvPr>
          <p:cNvGrpSpPr>
            <a:grpSpLocks/>
          </p:cNvGrpSpPr>
          <p:nvPr/>
        </p:nvGrpSpPr>
        <p:grpSpPr bwMode="auto">
          <a:xfrm>
            <a:off x="1457325" y="3729038"/>
            <a:ext cx="614363" cy="985837"/>
            <a:chOff x="816" y="1864"/>
            <a:chExt cx="344" cy="552"/>
          </a:xfrm>
        </p:grpSpPr>
        <p:sp>
          <p:nvSpPr>
            <p:cNvPr id="60466" name="Rectangle 20">
              <a:extLst>
                <a:ext uri="{FF2B5EF4-FFF2-40B4-BE49-F238E27FC236}">
                  <a16:creationId xmlns:a16="http://schemas.microsoft.com/office/drawing/2014/main" id="{F5FB4938-00D4-4686-A036-48E2AF4E3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" y="1864"/>
              <a:ext cx="328" cy="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24110" tIns="34157" rIns="24110" bIns="34157"/>
            <a:lstStyle>
              <a:lvl1pPr defTabSz="1028700" eaLnBrk="0" hangingPunct="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6413"/>
                </a:lnSpc>
              </a:pPr>
              <a:r>
                <a:rPr lang="en-US" altLang="zh-CN" sz="5400" b="1">
                  <a:solidFill>
                    <a:srgbClr val="000000"/>
                  </a:solidFill>
                  <a:latin typeface="Helvetica" panose="020B0604020202020204" pitchFamily="34" charset="0"/>
                </a:rPr>
                <a:t>x</a:t>
              </a:r>
            </a:p>
          </p:txBody>
        </p:sp>
        <p:sp>
          <p:nvSpPr>
            <p:cNvPr id="60467" name="Rectangle 21">
              <a:extLst>
                <a:ext uri="{FF2B5EF4-FFF2-40B4-BE49-F238E27FC236}">
                  <a16:creationId xmlns:a16="http://schemas.microsoft.com/office/drawing/2014/main" id="{DED022C3-39EA-4601-A44B-810725C82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864"/>
              <a:ext cx="328" cy="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24110" tIns="34157" rIns="24110" bIns="34157"/>
            <a:lstStyle>
              <a:lvl1pPr defTabSz="1028700" eaLnBrk="0" hangingPunct="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6413"/>
                </a:lnSpc>
              </a:pPr>
              <a:r>
                <a:rPr lang="en-US" altLang="zh-CN" sz="5400" b="1">
                  <a:solidFill>
                    <a:srgbClr val="D5000A"/>
                  </a:solidFill>
                  <a:latin typeface="Helvetica" panose="020B0604020202020204" pitchFamily="34" charset="0"/>
                </a:rPr>
                <a:t>x</a:t>
              </a:r>
            </a:p>
          </p:txBody>
        </p:sp>
      </p:grpSp>
      <p:sp>
        <p:nvSpPr>
          <p:cNvPr id="60430" name="Rectangle 22">
            <a:extLst>
              <a:ext uri="{FF2B5EF4-FFF2-40B4-BE49-F238E27FC236}">
                <a16:creationId xmlns:a16="http://schemas.microsoft.com/office/drawing/2014/main" id="{20863A24-A762-4C80-B0B6-131E286F0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450" y="2057400"/>
            <a:ext cx="22431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431" tIns="30362" rIns="21431" bIns="30362"/>
          <a:lstStyle>
            <a:lvl1pPr defTabSz="1028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028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028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028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028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ts val="2250"/>
              </a:lnSpc>
              <a:spcAft>
                <a:spcPts val="900"/>
              </a:spcAft>
            </a:pPr>
            <a:r>
              <a:rPr lang="en-US" altLang="zh-CN" sz="2300" b="1">
                <a:solidFill>
                  <a:srgbClr val="000000"/>
                </a:solidFill>
                <a:latin typeface="Helvetica" panose="020B0604020202020204" pitchFamily="34" charset="0"/>
              </a:rPr>
              <a:t>Link-State Change</a:t>
            </a:r>
          </a:p>
        </p:txBody>
      </p:sp>
      <p:sp>
        <p:nvSpPr>
          <p:cNvPr id="537635" name="Rectangle 35">
            <a:extLst>
              <a:ext uri="{FF2B5EF4-FFF2-40B4-BE49-F238E27FC236}">
                <a16:creationId xmlns:a16="http://schemas.microsoft.com/office/drawing/2014/main" id="{F9940AD7-AF53-47F1-969E-26E6FBBA0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5575" y="3636963"/>
            <a:ext cx="585788" cy="314325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21431" tIns="30362" rIns="21431" bIns="30362"/>
          <a:lstStyle/>
          <a:p>
            <a:pPr>
              <a:defRPr/>
            </a:pPr>
            <a:endParaRPr lang="zh-CN" altLang="en-US"/>
          </a:p>
        </p:txBody>
      </p:sp>
      <p:sp>
        <p:nvSpPr>
          <p:cNvPr id="60432" name="Rectangle 36">
            <a:extLst>
              <a:ext uri="{FF2B5EF4-FFF2-40B4-BE49-F238E27FC236}">
                <a16:creationId xmlns:a16="http://schemas.microsoft.com/office/drawing/2014/main" id="{E5A54DDD-A355-4EF1-8079-6FD17263A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4788" y="3681413"/>
            <a:ext cx="642937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431" tIns="30362" rIns="21431" bIns="30362"/>
          <a:lstStyle>
            <a:lvl1pPr defTabSz="1028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028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028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028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028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800"/>
              </a:lnSpc>
              <a:spcAft>
                <a:spcPts val="900"/>
              </a:spcAft>
            </a:pPr>
            <a:r>
              <a:rPr lang="en-US" altLang="zh-CN" b="1">
                <a:solidFill>
                  <a:srgbClr val="000000"/>
                </a:solidFill>
                <a:latin typeface="Helvetica" panose="020B0604020202020204" pitchFamily="34" charset="0"/>
              </a:rPr>
              <a:t>LSU</a:t>
            </a:r>
          </a:p>
        </p:txBody>
      </p:sp>
      <p:sp>
        <p:nvSpPr>
          <p:cNvPr id="60433" name="Line 40">
            <a:extLst>
              <a:ext uri="{FF2B5EF4-FFF2-40B4-BE49-F238E27FC236}">
                <a16:creationId xmlns:a16="http://schemas.microsoft.com/office/drawing/2014/main" id="{EA89FA63-6BDB-4C24-975F-E347A217DB3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2228850"/>
            <a:ext cx="0" cy="2286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4" name="Line 41">
            <a:extLst>
              <a:ext uri="{FF2B5EF4-FFF2-40B4-BE49-F238E27FC236}">
                <a16:creationId xmlns:a16="http://schemas.microsoft.com/office/drawing/2014/main" id="{1A6B4C61-1176-45FD-A935-A3D48A63E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4133850"/>
            <a:ext cx="914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5" name="Line 42">
            <a:extLst>
              <a:ext uri="{FF2B5EF4-FFF2-40B4-BE49-F238E27FC236}">
                <a16:creationId xmlns:a16="http://schemas.microsoft.com/office/drawing/2014/main" id="{18BF9E86-874C-40EA-BD99-889401CC0DB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2457450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0436" name="Picture 43">
            <a:extLst>
              <a:ext uri="{FF2B5EF4-FFF2-40B4-BE49-F238E27FC236}">
                <a16:creationId xmlns:a16="http://schemas.microsoft.com/office/drawing/2014/main" id="{3C17BE29-D880-48CD-B39F-A28A5E086E39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150" y="2646363"/>
            <a:ext cx="750888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37" name="Picture 44">
            <a:extLst>
              <a:ext uri="{FF2B5EF4-FFF2-40B4-BE49-F238E27FC236}">
                <a16:creationId xmlns:a16="http://schemas.microsoft.com/office/drawing/2014/main" id="{B858223E-E9ED-47C0-AB6B-54B868B2A265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989388"/>
            <a:ext cx="774700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38" name="Picture 45">
            <a:extLst>
              <a:ext uri="{FF2B5EF4-FFF2-40B4-BE49-F238E27FC236}">
                <a16:creationId xmlns:a16="http://schemas.microsoft.com/office/drawing/2014/main" id="{ABE13F12-FC22-4377-A471-F2D5110C0697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413" y="3824288"/>
            <a:ext cx="757237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39" name="Picture 46">
            <a:extLst>
              <a:ext uri="{FF2B5EF4-FFF2-40B4-BE49-F238E27FC236}">
                <a16:creationId xmlns:a16="http://schemas.microsoft.com/office/drawing/2014/main" id="{8980E279-C0DB-4733-8F0C-AD0A502B8599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425" y="2185988"/>
            <a:ext cx="757238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7647" name="Rectangle 47">
            <a:extLst>
              <a:ext uri="{FF2B5EF4-FFF2-40B4-BE49-F238E27FC236}">
                <a16:creationId xmlns:a16="http://schemas.microsoft.com/office/drawing/2014/main" id="{F5EF1EFC-0593-490C-B58D-74F034CCC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2163" y="2381250"/>
            <a:ext cx="4095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lIns="21431" tIns="30362" rIns="21431" bIns="30362"/>
          <a:lstStyle/>
          <a:p>
            <a:pPr defTabSz="1028700" eaLnBrk="0" hangingPunct="0">
              <a:lnSpc>
                <a:spcPts val="1800"/>
              </a:lnSpc>
              <a:spcAft>
                <a:spcPts val="900"/>
              </a:spcAft>
              <a:tabLst>
                <a:tab pos="514350" algn="l"/>
                <a:tab pos="1028700" algn="l"/>
                <a:tab pos="1543050" algn="l"/>
              </a:tabLst>
              <a:defRPr/>
            </a:pPr>
            <a:r>
              <a:rPr lang="en-US" altLang="zh-CN" b="1">
                <a:solidFill>
                  <a:schemeClr val="bg1"/>
                </a:solidFill>
                <a:latin typeface="Helvetica" pitchFamily="34" charset="0"/>
              </a:rPr>
              <a:t>DR</a:t>
            </a:r>
            <a:br>
              <a:rPr lang="en-US" altLang="zh-CN" b="1">
                <a:solidFill>
                  <a:schemeClr val="bg1"/>
                </a:solidFill>
                <a:latin typeface="Helvetica" pitchFamily="34" charset="0"/>
              </a:rPr>
            </a:br>
            <a:endParaRPr lang="en-US" altLang="zh-CN" b="1">
              <a:solidFill>
                <a:schemeClr val="bg1"/>
              </a:solidFill>
              <a:latin typeface="Helvetica" pitchFamily="34" charset="0"/>
            </a:endParaRPr>
          </a:p>
        </p:txBody>
      </p:sp>
      <p:sp>
        <p:nvSpPr>
          <p:cNvPr id="537648" name="Rectangle 48">
            <a:extLst>
              <a:ext uri="{FF2B5EF4-FFF2-40B4-BE49-F238E27FC236}">
                <a16:creationId xmlns:a16="http://schemas.microsoft.com/office/drawing/2014/main" id="{FB952D50-A5F0-4BEF-98FB-655DD05F4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5188" y="4162425"/>
            <a:ext cx="4095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lIns="21431" tIns="30362" rIns="21431" bIns="30362"/>
          <a:lstStyle>
            <a:lvl1pPr defTabSz="1028700" eaLnBrk="0" hangingPunct="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028700" eaLnBrk="0" hangingPunct="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800"/>
              </a:lnSpc>
              <a:spcAft>
                <a:spcPts val="900"/>
              </a:spcAft>
            </a:pPr>
            <a:r>
              <a:rPr lang="en-US" altLang="zh-CN" b="1">
                <a:solidFill>
                  <a:schemeClr val="bg1"/>
                </a:solidFill>
                <a:latin typeface="Helvetica" panose="020B0604020202020204" pitchFamily="34" charset="0"/>
              </a:rPr>
              <a:t>A</a:t>
            </a:r>
            <a:br>
              <a:rPr lang="en-US" altLang="zh-CN" b="1">
                <a:solidFill>
                  <a:schemeClr val="bg1"/>
                </a:solidFill>
                <a:latin typeface="Helvetica" panose="020B0604020202020204" pitchFamily="34" charset="0"/>
              </a:rPr>
            </a:br>
            <a:endParaRPr lang="en-US" altLang="zh-CN" b="1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sp>
        <p:nvSpPr>
          <p:cNvPr id="537649" name="Rectangle 49">
            <a:extLst>
              <a:ext uri="{FF2B5EF4-FFF2-40B4-BE49-F238E27FC236}">
                <a16:creationId xmlns:a16="http://schemas.microsoft.com/office/drawing/2014/main" id="{CE0CC713-30CD-4A00-955B-333939F63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6450" y="4046538"/>
            <a:ext cx="4095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lIns="21431" tIns="30362" rIns="21431" bIns="30362"/>
          <a:lstStyle>
            <a:lvl1pPr defTabSz="1028700" eaLnBrk="0" hangingPunct="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028700" eaLnBrk="0" hangingPunct="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800"/>
              </a:lnSpc>
              <a:spcAft>
                <a:spcPts val="900"/>
              </a:spcAft>
            </a:pPr>
            <a:r>
              <a:rPr lang="en-US" altLang="zh-CN" b="1">
                <a:solidFill>
                  <a:schemeClr val="bg1"/>
                </a:solidFill>
                <a:latin typeface="Helvetica" panose="020B0604020202020204" pitchFamily="34" charset="0"/>
              </a:rPr>
              <a:t>B</a:t>
            </a:r>
            <a:br>
              <a:rPr lang="en-US" altLang="zh-CN" b="1">
                <a:solidFill>
                  <a:schemeClr val="bg1"/>
                </a:solidFill>
                <a:latin typeface="Helvetica" panose="020B0604020202020204" pitchFamily="34" charset="0"/>
              </a:rPr>
            </a:br>
            <a:endParaRPr lang="en-US" altLang="zh-CN" b="1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sp>
        <p:nvSpPr>
          <p:cNvPr id="60443" name="Rectangle 50">
            <a:extLst>
              <a:ext uri="{FF2B5EF4-FFF2-40B4-BE49-F238E27FC236}">
                <a16:creationId xmlns:a16="http://schemas.microsoft.com/office/drawing/2014/main" id="{37B4E9BF-14B0-4C76-8BD0-DBB027576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500" y="5110163"/>
            <a:ext cx="8226425" cy="144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53" tIns="41076" rIns="82153" bIns="41076" anchor="ctr" anchorCtr="1"/>
          <a:lstStyle>
            <a:lvl1pPr marL="288925" indent="-288925" defTabSz="8143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8143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8143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8143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8143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5000"/>
              </a:lnSpc>
              <a:spcBef>
                <a:spcPct val="50000"/>
              </a:spcBef>
              <a:buClr>
                <a:srgbClr val="000099"/>
              </a:buClr>
              <a:buFont typeface="Wingdings" panose="05000000000000000000" pitchFamily="2" charset="2"/>
              <a:buChar char="n"/>
            </a:pPr>
            <a:r>
              <a:rPr lang="en-US" altLang="zh-CN" sz="2700" b="1">
                <a:latin typeface="Helvetica" panose="020B0604020202020204" pitchFamily="34" charset="0"/>
              </a:rPr>
              <a:t>Router A tells all OSPF DRs on 224.0.0.6</a:t>
            </a:r>
          </a:p>
          <a:p>
            <a:pPr>
              <a:lnSpc>
                <a:spcPct val="95000"/>
              </a:lnSpc>
              <a:spcBef>
                <a:spcPct val="50000"/>
              </a:spcBef>
              <a:buClr>
                <a:srgbClr val="000099"/>
              </a:buClr>
              <a:buFont typeface="Wingdings" panose="05000000000000000000" pitchFamily="2" charset="2"/>
              <a:buChar char="n"/>
            </a:pPr>
            <a:r>
              <a:rPr lang="en-US" altLang="zh-CN" sz="2700" b="1">
                <a:latin typeface="Helvetica" panose="020B0604020202020204" pitchFamily="34" charset="0"/>
              </a:rPr>
              <a:t>DR tells others on 224.0.0.5</a:t>
            </a:r>
          </a:p>
        </p:txBody>
      </p:sp>
      <p:sp>
        <p:nvSpPr>
          <p:cNvPr id="60444" name="Rectangle 51">
            <a:extLst>
              <a:ext uri="{FF2B5EF4-FFF2-40B4-BE49-F238E27FC236}">
                <a16:creationId xmlns:a16="http://schemas.microsoft.com/office/drawing/2014/main" id="{C02AF266-5C21-4040-9B27-D3D5DF36A3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6138" y="333375"/>
            <a:ext cx="8297862" cy="1143000"/>
          </a:xfrm>
          <a:noFill/>
        </p:spPr>
        <p:txBody>
          <a:bodyPr lIns="82124" tIns="41061" rIns="82124" bIns="41061"/>
          <a:lstStyle/>
          <a:p>
            <a:pPr eaLnBrk="1" hangingPunct="1"/>
            <a:r>
              <a:rPr lang="en-US" altLang="zh-CN" sz="3400"/>
              <a:t>Maintaining Routing Information</a:t>
            </a:r>
          </a:p>
        </p:txBody>
      </p:sp>
      <p:grpSp>
        <p:nvGrpSpPr>
          <p:cNvPr id="60445" name="Group 53">
            <a:extLst>
              <a:ext uri="{FF2B5EF4-FFF2-40B4-BE49-F238E27FC236}">
                <a16:creationId xmlns:a16="http://schemas.microsoft.com/office/drawing/2014/main" id="{718DDBF1-A328-431C-A9EA-BF429A20E7BB}"/>
              </a:ext>
            </a:extLst>
          </p:cNvPr>
          <p:cNvGrpSpPr>
            <a:grpSpLocks/>
          </p:cNvGrpSpPr>
          <p:nvPr/>
        </p:nvGrpSpPr>
        <p:grpSpPr bwMode="auto">
          <a:xfrm>
            <a:off x="6372225" y="3860800"/>
            <a:ext cx="347663" cy="409575"/>
            <a:chOff x="3566" y="1945"/>
            <a:chExt cx="195" cy="229"/>
          </a:xfrm>
        </p:grpSpPr>
        <p:sp>
          <p:nvSpPr>
            <p:cNvPr id="60464" name="Oval 54">
              <a:extLst>
                <a:ext uri="{FF2B5EF4-FFF2-40B4-BE49-F238E27FC236}">
                  <a16:creationId xmlns:a16="http://schemas.microsoft.com/office/drawing/2014/main" id="{9B1ADB01-A3D4-4950-A1D2-B4D366458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0" y="1956"/>
              <a:ext cx="168" cy="200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03584" tIns="51793" rIns="103584" bIns="51793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0465" name="Rectangle 55">
              <a:extLst>
                <a:ext uri="{FF2B5EF4-FFF2-40B4-BE49-F238E27FC236}">
                  <a16:creationId xmlns:a16="http://schemas.microsoft.com/office/drawing/2014/main" id="{446E95EE-70B2-45B1-99D0-D95B0107D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6" y="1945"/>
              <a:ext cx="195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1793" rIns="103584" bIns="51793">
              <a:spAutoFit/>
            </a:bodyPr>
            <a:lstStyle>
              <a:lvl1pPr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latin typeface="Helvetica" panose="020B0604020202020204" pitchFamily="34" charset="0"/>
                </a:rPr>
                <a:t>3</a:t>
              </a:r>
            </a:p>
          </p:txBody>
        </p:sp>
      </p:grpSp>
      <p:grpSp>
        <p:nvGrpSpPr>
          <p:cNvPr id="60446" name="Group 56">
            <a:extLst>
              <a:ext uri="{FF2B5EF4-FFF2-40B4-BE49-F238E27FC236}">
                <a16:creationId xmlns:a16="http://schemas.microsoft.com/office/drawing/2014/main" id="{1229AC67-767D-45AC-86BF-387303C36241}"/>
              </a:ext>
            </a:extLst>
          </p:cNvPr>
          <p:cNvGrpSpPr>
            <a:grpSpLocks/>
          </p:cNvGrpSpPr>
          <p:nvPr/>
        </p:nvGrpSpPr>
        <p:grpSpPr bwMode="auto">
          <a:xfrm>
            <a:off x="5440363" y="1935163"/>
            <a:ext cx="347662" cy="409575"/>
            <a:chOff x="3046" y="817"/>
            <a:chExt cx="195" cy="229"/>
          </a:xfrm>
        </p:grpSpPr>
        <p:sp>
          <p:nvSpPr>
            <p:cNvPr id="60462" name="Oval 57">
              <a:extLst>
                <a:ext uri="{FF2B5EF4-FFF2-40B4-BE49-F238E27FC236}">
                  <a16:creationId xmlns:a16="http://schemas.microsoft.com/office/drawing/2014/main" id="{564DC4EC-1A56-4882-9ED7-CB60DDAA8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" y="828"/>
              <a:ext cx="168" cy="200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03584" tIns="51793" rIns="103584" bIns="51793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0463" name="Rectangle 58">
              <a:extLst>
                <a:ext uri="{FF2B5EF4-FFF2-40B4-BE49-F238E27FC236}">
                  <a16:creationId xmlns:a16="http://schemas.microsoft.com/office/drawing/2014/main" id="{88251D84-05AD-4E40-AD64-1DD3A6FA5C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817"/>
              <a:ext cx="195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1793" rIns="103584" bIns="51793">
              <a:spAutoFit/>
            </a:bodyPr>
            <a:lstStyle>
              <a:lvl1pPr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latin typeface="Helvetica" panose="020B0604020202020204" pitchFamily="34" charset="0"/>
                </a:rPr>
                <a:t>2</a:t>
              </a:r>
            </a:p>
          </p:txBody>
        </p:sp>
      </p:grpSp>
      <p:sp>
        <p:nvSpPr>
          <p:cNvPr id="60447" name="Rectangle 59">
            <a:extLst>
              <a:ext uri="{FF2B5EF4-FFF2-40B4-BE49-F238E27FC236}">
                <a16:creationId xmlns:a16="http://schemas.microsoft.com/office/drawing/2014/main" id="{E5AA02E5-EB2E-469B-A859-4322AFC56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3825" y="4268788"/>
            <a:ext cx="473075" cy="22225"/>
          </a:xfrm>
          <a:prstGeom prst="rect">
            <a:avLst/>
          </a:prstGeom>
          <a:solidFill>
            <a:schemeClr val="bg2"/>
          </a:solidFill>
          <a:ln w="12700">
            <a:solidFill>
              <a:srgbClr val="0033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0448" name="Rectangle 60">
            <a:extLst>
              <a:ext uri="{FF2B5EF4-FFF2-40B4-BE49-F238E27FC236}">
                <a16:creationId xmlns:a16="http://schemas.microsoft.com/office/drawing/2014/main" id="{BFBDEFC1-CA3E-4090-BFB6-5DF49027D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8425" y="2947988"/>
            <a:ext cx="25400" cy="1703387"/>
          </a:xfrm>
          <a:prstGeom prst="rect">
            <a:avLst/>
          </a:prstGeom>
          <a:solidFill>
            <a:schemeClr val="bg2"/>
          </a:solidFill>
          <a:ln w="12700">
            <a:solidFill>
              <a:srgbClr val="0033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0449" name="Line 61">
            <a:extLst>
              <a:ext uri="{FF2B5EF4-FFF2-40B4-BE49-F238E27FC236}">
                <a16:creationId xmlns:a16="http://schemas.microsoft.com/office/drawing/2014/main" id="{F0D15F9B-C1D6-4CB2-96F3-FA2C5637EF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43125" y="3132138"/>
            <a:ext cx="488950" cy="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50" name="Line 62">
            <a:extLst>
              <a:ext uri="{FF2B5EF4-FFF2-40B4-BE49-F238E27FC236}">
                <a16:creationId xmlns:a16="http://schemas.microsoft.com/office/drawing/2014/main" id="{C71F62D1-55B9-4F1F-863E-6D084C7FB1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43125" y="3273425"/>
            <a:ext cx="488950" cy="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51" name="Line 63">
            <a:extLst>
              <a:ext uri="{FF2B5EF4-FFF2-40B4-BE49-F238E27FC236}">
                <a16:creationId xmlns:a16="http://schemas.microsoft.com/office/drawing/2014/main" id="{756BD7A0-1CC8-420E-922F-098F6BE479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43125" y="3427413"/>
            <a:ext cx="488950" cy="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52" name="Line 64">
            <a:extLst>
              <a:ext uri="{FF2B5EF4-FFF2-40B4-BE49-F238E27FC236}">
                <a16:creationId xmlns:a16="http://schemas.microsoft.com/office/drawing/2014/main" id="{00A70017-A839-4280-8D2F-D12F40681D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43125" y="3568700"/>
            <a:ext cx="488950" cy="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53" name="Line 65">
            <a:extLst>
              <a:ext uri="{FF2B5EF4-FFF2-40B4-BE49-F238E27FC236}">
                <a16:creationId xmlns:a16="http://schemas.microsoft.com/office/drawing/2014/main" id="{587A08B9-1F7C-42CD-B847-7754A4B1C6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43125" y="3709988"/>
            <a:ext cx="488950" cy="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54" name="Line 66">
            <a:extLst>
              <a:ext uri="{FF2B5EF4-FFF2-40B4-BE49-F238E27FC236}">
                <a16:creationId xmlns:a16="http://schemas.microsoft.com/office/drawing/2014/main" id="{679837A5-CD7E-4E84-92A2-AE4E1FBE82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43125" y="3862388"/>
            <a:ext cx="488950" cy="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55" name="Line 67">
            <a:extLst>
              <a:ext uri="{FF2B5EF4-FFF2-40B4-BE49-F238E27FC236}">
                <a16:creationId xmlns:a16="http://schemas.microsoft.com/office/drawing/2014/main" id="{C4523C23-425D-47D1-B75F-C8037223E9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43125" y="4003675"/>
            <a:ext cx="488950" cy="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56" name="Line 68">
            <a:extLst>
              <a:ext uri="{FF2B5EF4-FFF2-40B4-BE49-F238E27FC236}">
                <a16:creationId xmlns:a16="http://schemas.microsoft.com/office/drawing/2014/main" id="{47DBCFAE-0B69-474A-8181-4D5772AF6E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43125" y="4144963"/>
            <a:ext cx="488950" cy="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57" name="Line 69">
            <a:extLst>
              <a:ext uri="{FF2B5EF4-FFF2-40B4-BE49-F238E27FC236}">
                <a16:creationId xmlns:a16="http://schemas.microsoft.com/office/drawing/2014/main" id="{E16911EA-0E9F-4ED2-8488-C6009327E9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38325" y="4286250"/>
            <a:ext cx="793750" cy="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58" name="Line 70">
            <a:extLst>
              <a:ext uri="{FF2B5EF4-FFF2-40B4-BE49-F238E27FC236}">
                <a16:creationId xmlns:a16="http://schemas.microsoft.com/office/drawing/2014/main" id="{2C8846D0-088A-4C57-9E85-F3A80798EA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43125" y="4440238"/>
            <a:ext cx="488950" cy="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459" name="Group 71">
            <a:extLst>
              <a:ext uri="{FF2B5EF4-FFF2-40B4-BE49-F238E27FC236}">
                <a16:creationId xmlns:a16="http://schemas.microsoft.com/office/drawing/2014/main" id="{5B726577-16D6-4DA0-B589-EE1A37147357}"/>
              </a:ext>
            </a:extLst>
          </p:cNvPr>
          <p:cNvGrpSpPr>
            <a:grpSpLocks/>
          </p:cNvGrpSpPr>
          <p:nvPr/>
        </p:nvGrpSpPr>
        <p:grpSpPr bwMode="auto">
          <a:xfrm>
            <a:off x="3563938" y="3573463"/>
            <a:ext cx="347662" cy="409575"/>
            <a:chOff x="2006" y="1729"/>
            <a:chExt cx="195" cy="229"/>
          </a:xfrm>
        </p:grpSpPr>
        <p:sp>
          <p:nvSpPr>
            <p:cNvPr id="60460" name="Oval 72">
              <a:extLst>
                <a:ext uri="{FF2B5EF4-FFF2-40B4-BE49-F238E27FC236}">
                  <a16:creationId xmlns:a16="http://schemas.microsoft.com/office/drawing/2014/main" id="{494C88B1-B499-4EC8-9A4B-194CD460A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0" y="1740"/>
              <a:ext cx="168" cy="200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03584" tIns="51793" rIns="103584" bIns="51793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0461" name="Rectangle 73">
              <a:extLst>
                <a:ext uri="{FF2B5EF4-FFF2-40B4-BE49-F238E27FC236}">
                  <a16:creationId xmlns:a16="http://schemas.microsoft.com/office/drawing/2014/main" id="{192D2B4D-5DEB-4EB1-A03D-D0817818D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6" y="1729"/>
              <a:ext cx="195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1793" rIns="103584" bIns="51793">
              <a:spAutoFit/>
            </a:bodyPr>
            <a:lstStyle>
              <a:lvl1pPr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latin typeface="Helvetica" panose="020B0604020202020204" pitchFamily="34" charset="0"/>
                </a:rPr>
                <a:t>1</a:t>
              </a:r>
            </a:p>
          </p:txBody>
        </p:sp>
      </p:grp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AutoShape 2">
            <a:extLst>
              <a:ext uri="{FF2B5EF4-FFF2-40B4-BE49-F238E27FC236}">
                <a16:creationId xmlns:a16="http://schemas.microsoft.com/office/drawing/2014/main" id="{054C5533-738D-49B4-B8CC-532C0B3F6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7288" y="2835275"/>
            <a:ext cx="2500312" cy="750888"/>
          </a:xfrm>
          <a:prstGeom prst="wedgeRoundRectCallout">
            <a:avLst>
              <a:gd name="adj1" fmla="val -41671"/>
              <a:gd name="adj2" fmla="val 66667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28398" dir="1593903" algn="ctr" rotWithShape="0">
              <a:schemeClr val="bg2"/>
            </a:outerShdw>
          </a:effectLst>
        </p:spPr>
        <p:txBody>
          <a:bodyPr wrap="none" lIns="111480" tIns="157930" rIns="111480" bIns="157930"/>
          <a:lstStyle/>
          <a:p>
            <a:pPr>
              <a:defRPr/>
            </a:pPr>
            <a:endParaRPr lang="zh-CN" altLang="en-US"/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8AE3F9A0-E190-4052-96C2-4CC3B94FE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4763" y="2747963"/>
            <a:ext cx="227965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1480" tIns="157930" rIns="111480" bIns="157930"/>
          <a:lstStyle>
            <a:lvl1pPr defTabSz="1028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028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028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028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028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latin typeface="Helvetica" panose="020B0604020202020204" pitchFamily="34" charset="0"/>
              </a:rPr>
              <a:t>I need to update </a:t>
            </a:r>
          </a:p>
          <a:p>
            <a:r>
              <a:rPr lang="en-US" altLang="zh-CN" sz="2000" b="1">
                <a:latin typeface="Helvetica" panose="020B0604020202020204" pitchFamily="34" charset="0"/>
              </a:rPr>
              <a:t>my routing table.</a:t>
            </a:r>
          </a:p>
        </p:txBody>
      </p:sp>
      <p:sp>
        <p:nvSpPr>
          <p:cNvPr id="61444" name="Oval 4">
            <a:extLst>
              <a:ext uri="{FF2B5EF4-FFF2-40B4-BE49-F238E27FC236}">
                <a16:creationId xmlns:a16="http://schemas.microsoft.com/office/drawing/2014/main" id="{F5D5FB62-3E23-4A35-BC13-F84CAFAD1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1550" y="2992438"/>
            <a:ext cx="300038" cy="35718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111480" tIns="157930" rIns="111480" bIns="157930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45" name="Rectangle 5">
            <a:extLst>
              <a:ext uri="{FF2B5EF4-FFF2-40B4-BE49-F238E27FC236}">
                <a16:creationId xmlns:a16="http://schemas.microsoft.com/office/drawing/2014/main" id="{60A8F4B3-7105-4FCD-9FAE-45E519C29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6150" y="2859088"/>
            <a:ext cx="35083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1480" tIns="157930" rIns="111480" bIns="157930"/>
          <a:lstStyle>
            <a:lvl1pPr defTabSz="1028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028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028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028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028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latin typeface="Helvetica" panose="020B0604020202020204" pitchFamily="34" charset="0"/>
              </a:rPr>
              <a:t>4</a:t>
            </a:r>
          </a:p>
        </p:txBody>
      </p:sp>
      <p:sp>
        <p:nvSpPr>
          <p:cNvPr id="61446" name="Line 6">
            <a:extLst>
              <a:ext uri="{FF2B5EF4-FFF2-40B4-BE49-F238E27FC236}">
                <a16:creationId xmlns:a16="http://schemas.microsoft.com/office/drawing/2014/main" id="{C6137903-386B-454E-B8DF-C301721C33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00750" y="4100513"/>
            <a:ext cx="933450" cy="9191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9655" name="Rectangle 7">
            <a:extLst>
              <a:ext uri="{FF2B5EF4-FFF2-40B4-BE49-F238E27FC236}">
                <a16:creationId xmlns:a16="http://schemas.microsoft.com/office/drawing/2014/main" id="{09076055-F083-4DE5-B7F2-4B1411E9E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2838" y="4343400"/>
            <a:ext cx="585787" cy="314325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21431" tIns="30362" rIns="21431" bIns="30362"/>
          <a:lstStyle/>
          <a:p>
            <a:pPr>
              <a:defRPr/>
            </a:pPr>
            <a:endParaRPr lang="zh-CN" altLang="en-US"/>
          </a:p>
        </p:txBody>
      </p:sp>
      <p:sp>
        <p:nvSpPr>
          <p:cNvPr id="61448" name="Rectangle 8">
            <a:extLst>
              <a:ext uri="{FF2B5EF4-FFF2-40B4-BE49-F238E27FC236}">
                <a16:creationId xmlns:a16="http://schemas.microsoft.com/office/drawing/2014/main" id="{079503C0-E5FD-4016-9334-A1DE5FBFE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2050" y="4381500"/>
            <a:ext cx="642938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431" tIns="30362" rIns="21431" bIns="30362"/>
          <a:lstStyle>
            <a:lvl1pPr defTabSz="1028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028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028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028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028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800"/>
              </a:lnSpc>
              <a:spcAft>
                <a:spcPts val="900"/>
              </a:spcAft>
            </a:pPr>
            <a:r>
              <a:rPr lang="en-US" altLang="zh-CN" b="1">
                <a:solidFill>
                  <a:srgbClr val="000000"/>
                </a:solidFill>
                <a:latin typeface="Helvetica" panose="020B0604020202020204" pitchFamily="34" charset="0"/>
              </a:rPr>
              <a:t>LSU</a:t>
            </a:r>
          </a:p>
        </p:txBody>
      </p:sp>
      <p:grpSp>
        <p:nvGrpSpPr>
          <p:cNvPr id="61449" name="Group 9">
            <a:extLst>
              <a:ext uri="{FF2B5EF4-FFF2-40B4-BE49-F238E27FC236}">
                <a16:creationId xmlns:a16="http://schemas.microsoft.com/office/drawing/2014/main" id="{543E0A3C-5006-46E3-A6C8-A036833712EA}"/>
              </a:ext>
            </a:extLst>
          </p:cNvPr>
          <p:cNvGrpSpPr>
            <a:grpSpLocks/>
          </p:cNvGrpSpPr>
          <p:nvPr/>
        </p:nvGrpSpPr>
        <p:grpSpPr bwMode="auto">
          <a:xfrm>
            <a:off x="6372225" y="3860800"/>
            <a:ext cx="347663" cy="409575"/>
            <a:chOff x="3566" y="1945"/>
            <a:chExt cx="195" cy="229"/>
          </a:xfrm>
        </p:grpSpPr>
        <p:sp>
          <p:nvSpPr>
            <p:cNvPr id="61531" name="Oval 10">
              <a:extLst>
                <a:ext uri="{FF2B5EF4-FFF2-40B4-BE49-F238E27FC236}">
                  <a16:creationId xmlns:a16="http://schemas.microsoft.com/office/drawing/2014/main" id="{33AC9BF9-6A66-471A-866A-D3978BD82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0" y="1956"/>
              <a:ext cx="168" cy="200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03584" tIns="51793" rIns="103584" bIns="51793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532" name="Rectangle 11">
              <a:extLst>
                <a:ext uri="{FF2B5EF4-FFF2-40B4-BE49-F238E27FC236}">
                  <a16:creationId xmlns:a16="http://schemas.microsoft.com/office/drawing/2014/main" id="{63246206-4716-420A-8981-3869B74BC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6" y="1945"/>
              <a:ext cx="195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1793" rIns="103584" bIns="51793">
              <a:spAutoFit/>
            </a:bodyPr>
            <a:lstStyle>
              <a:lvl1pPr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latin typeface="Helvetica" panose="020B0604020202020204" pitchFamily="34" charset="0"/>
                </a:rPr>
                <a:t>3</a:t>
              </a:r>
            </a:p>
          </p:txBody>
        </p:sp>
      </p:grpSp>
      <p:sp>
        <p:nvSpPr>
          <p:cNvPr id="61450" name="Line 12">
            <a:extLst>
              <a:ext uri="{FF2B5EF4-FFF2-40B4-BE49-F238E27FC236}">
                <a16:creationId xmlns:a16="http://schemas.microsoft.com/office/drawing/2014/main" id="{50E54BFF-4C24-4494-9B0A-EE0F039277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18000" y="2519363"/>
            <a:ext cx="1439863" cy="3587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1" name="Line 13">
            <a:extLst>
              <a:ext uri="{FF2B5EF4-FFF2-40B4-BE49-F238E27FC236}">
                <a16:creationId xmlns:a16="http://schemas.microsoft.com/office/drawing/2014/main" id="{342E609B-8645-4426-914D-D2AB877E24A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0625" y="2776538"/>
            <a:ext cx="0" cy="112871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9662" name="Rectangle 14">
            <a:extLst>
              <a:ext uri="{FF2B5EF4-FFF2-40B4-BE49-F238E27FC236}">
                <a16:creationId xmlns:a16="http://schemas.microsoft.com/office/drawing/2014/main" id="{40D866DB-8B99-4B19-973C-3D8B367C4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1413" y="2579688"/>
            <a:ext cx="511175" cy="27305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21431" tIns="30362" rIns="21431" bIns="30362"/>
          <a:lstStyle/>
          <a:p>
            <a:pPr>
              <a:defRPr/>
            </a:pPr>
            <a:endParaRPr lang="zh-CN" altLang="en-US"/>
          </a:p>
        </p:txBody>
      </p:sp>
      <p:sp>
        <p:nvSpPr>
          <p:cNvPr id="61453" name="Rectangle 15">
            <a:extLst>
              <a:ext uri="{FF2B5EF4-FFF2-40B4-BE49-F238E27FC236}">
                <a16:creationId xmlns:a16="http://schemas.microsoft.com/office/drawing/2014/main" id="{F993810D-E202-4EDA-9495-16EC978A7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7288" y="2592388"/>
            <a:ext cx="560387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431" tIns="30362" rIns="21431" bIns="30362"/>
          <a:lstStyle>
            <a:lvl1pPr defTabSz="1028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028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028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028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028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800"/>
              </a:lnSpc>
              <a:spcAft>
                <a:spcPts val="900"/>
              </a:spcAft>
            </a:pPr>
            <a:r>
              <a:rPr lang="en-US" altLang="zh-CN" b="1">
                <a:solidFill>
                  <a:srgbClr val="000000"/>
                </a:solidFill>
                <a:latin typeface="Helvetica" panose="020B0604020202020204" pitchFamily="34" charset="0"/>
              </a:rPr>
              <a:t>LSU</a:t>
            </a:r>
          </a:p>
        </p:txBody>
      </p:sp>
      <p:grpSp>
        <p:nvGrpSpPr>
          <p:cNvPr id="61454" name="Group 16">
            <a:extLst>
              <a:ext uri="{FF2B5EF4-FFF2-40B4-BE49-F238E27FC236}">
                <a16:creationId xmlns:a16="http://schemas.microsoft.com/office/drawing/2014/main" id="{BA4ABD69-655A-4834-960F-F4C417A223ED}"/>
              </a:ext>
            </a:extLst>
          </p:cNvPr>
          <p:cNvGrpSpPr>
            <a:grpSpLocks/>
          </p:cNvGrpSpPr>
          <p:nvPr/>
        </p:nvGrpSpPr>
        <p:grpSpPr bwMode="auto">
          <a:xfrm>
            <a:off x="5440363" y="1935163"/>
            <a:ext cx="347662" cy="409575"/>
            <a:chOff x="3046" y="817"/>
            <a:chExt cx="195" cy="229"/>
          </a:xfrm>
        </p:grpSpPr>
        <p:sp>
          <p:nvSpPr>
            <p:cNvPr id="61529" name="Oval 17">
              <a:extLst>
                <a:ext uri="{FF2B5EF4-FFF2-40B4-BE49-F238E27FC236}">
                  <a16:creationId xmlns:a16="http://schemas.microsoft.com/office/drawing/2014/main" id="{A55AD783-8696-4684-A8F3-1C2F1AE76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" y="828"/>
              <a:ext cx="168" cy="200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03584" tIns="51793" rIns="103584" bIns="51793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530" name="Rectangle 18">
              <a:extLst>
                <a:ext uri="{FF2B5EF4-FFF2-40B4-BE49-F238E27FC236}">
                  <a16:creationId xmlns:a16="http://schemas.microsoft.com/office/drawing/2014/main" id="{F6AA1E31-71DF-4689-A574-9722E8EFFA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817"/>
              <a:ext cx="195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1793" rIns="103584" bIns="51793">
              <a:spAutoFit/>
            </a:bodyPr>
            <a:lstStyle>
              <a:lvl1pPr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latin typeface="Helvetica" panose="020B0604020202020204" pitchFamily="34" charset="0"/>
                </a:rPr>
                <a:t>2</a:t>
              </a:r>
            </a:p>
          </p:txBody>
        </p:sp>
      </p:grpSp>
      <p:sp>
        <p:nvSpPr>
          <p:cNvPr id="61455" name="Line 19">
            <a:extLst>
              <a:ext uri="{FF2B5EF4-FFF2-40B4-BE49-F238E27FC236}">
                <a16:creationId xmlns:a16="http://schemas.microsoft.com/office/drawing/2014/main" id="{4AB605DF-3778-4BE6-83C8-6BC505FF1233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4286250"/>
            <a:ext cx="1066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9668" name="Freeform 20">
            <a:extLst>
              <a:ext uri="{FF2B5EF4-FFF2-40B4-BE49-F238E27FC236}">
                <a16:creationId xmlns:a16="http://schemas.microsoft.com/office/drawing/2014/main" id="{D3E36605-76E2-4089-87CA-4DACBCBF0D85}"/>
              </a:ext>
            </a:extLst>
          </p:cNvPr>
          <p:cNvSpPr>
            <a:spLocks/>
          </p:cNvSpPr>
          <p:nvPr/>
        </p:nvSpPr>
        <p:spPr bwMode="auto">
          <a:xfrm>
            <a:off x="5695950" y="4152900"/>
            <a:ext cx="809625" cy="1019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6" y="290"/>
              </a:cxn>
              <a:cxn ang="0">
                <a:pos x="148" y="284"/>
              </a:cxn>
              <a:cxn ang="0">
                <a:pos x="510" y="642"/>
              </a:cxn>
            </a:cxnLst>
            <a:rect l="0" t="0" r="r" b="b"/>
            <a:pathLst>
              <a:path w="510" h="642">
                <a:moveTo>
                  <a:pt x="0" y="0"/>
                </a:moveTo>
                <a:lnTo>
                  <a:pt x="286" y="290"/>
                </a:lnTo>
                <a:lnTo>
                  <a:pt x="148" y="284"/>
                </a:lnTo>
                <a:lnTo>
                  <a:pt x="510" y="642"/>
                </a:lnTo>
              </a:path>
            </a:pathLst>
          </a:custGeom>
          <a:noFill/>
          <a:ln w="381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ctr" rotWithShape="0">
              <a:schemeClr val="tx1"/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1457" name="Line 21">
            <a:extLst>
              <a:ext uri="{FF2B5EF4-FFF2-40B4-BE49-F238E27FC236}">
                <a16:creationId xmlns:a16="http://schemas.microsoft.com/office/drawing/2014/main" id="{3DFA56B2-DC9E-4C51-BB1F-4489F64152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6200" y="2914650"/>
            <a:ext cx="1447800" cy="1447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8" name="Line 22">
            <a:extLst>
              <a:ext uri="{FF2B5EF4-FFF2-40B4-BE49-F238E27FC236}">
                <a16:creationId xmlns:a16="http://schemas.microsoft.com/office/drawing/2014/main" id="{BA51DA4D-CF51-4929-A157-B0D90C1F7C9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3000375"/>
            <a:ext cx="609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459" name="Group 23">
            <a:extLst>
              <a:ext uri="{FF2B5EF4-FFF2-40B4-BE49-F238E27FC236}">
                <a16:creationId xmlns:a16="http://schemas.microsoft.com/office/drawing/2014/main" id="{908A8800-5101-44B9-8DC7-B8C2690E8810}"/>
              </a:ext>
            </a:extLst>
          </p:cNvPr>
          <p:cNvGrpSpPr>
            <a:grpSpLocks/>
          </p:cNvGrpSpPr>
          <p:nvPr/>
        </p:nvGrpSpPr>
        <p:grpSpPr bwMode="auto">
          <a:xfrm>
            <a:off x="1457325" y="3805238"/>
            <a:ext cx="614363" cy="985837"/>
            <a:chOff x="816" y="1864"/>
            <a:chExt cx="344" cy="552"/>
          </a:xfrm>
        </p:grpSpPr>
        <p:sp>
          <p:nvSpPr>
            <p:cNvPr id="61527" name="Rectangle 24">
              <a:extLst>
                <a:ext uri="{FF2B5EF4-FFF2-40B4-BE49-F238E27FC236}">
                  <a16:creationId xmlns:a16="http://schemas.microsoft.com/office/drawing/2014/main" id="{E762E1CE-BC24-41B6-83FD-F0E2E9F60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" y="1864"/>
              <a:ext cx="328" cy="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24110" tIns="34157" rIns="24110" bIns="34157"/>
            <a:lstStyle>
              <a:lvl1pPr defTabSz="1028700" eaLnBrk="0" hangingPunct="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6413"/>
                </a:lnSpc>
              </a:pPr>
              <a:r>
                <a:rPr lang="en-US" altLang="zh-CN" sz="5400" b="1">
                  <a:solidFill>
                    <a:srgbClr val="000000"/>
                  </a:solidFill>
                  <a:latin typeface="Helvetica" panose="020B0604020202020204" pitchFamily="34" charset="0"/>
                </a:rPr>
                <a:t>x</a:t>
              </a:r>
            </a:p>
          </p:txBody>
        </p:sp>
        <p:sp>
          <p:nvSpPr>
            <p:cNvPr id="61528" name="Rectangle 25">
              <a:extLst>
                <a:ext uri="{FF2B5EF4-FFF2-40B4-BE49-F238E27FC236}">
                  <a16:creationId xmlns:a16="http://schemas.microsoft.com/office/drawing/2014/main" id="{ACBBBC37-AB82-4E4A-AEBC-7FF9085766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864"/>
              <a:ext cx="328" cy="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24110" tIns="34157" rIns="24110" bIns="34157"/>
            <a:lstStyle>
              <a:lvl1pPr defTabSz="1028700" eaLnBrk="0" hangingPunct="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6413"/>
                </a:lnSpc>
              </a:pPr>
              <a:r>
                <a:rPr lang="en-US" altLang="zh-CN" sz="5400" b="1">
                  <a:solidFill>
                    <a:srgbClr val="D5000A"/>
                  </a:solidFill>
                  <a:latin typeface="Helvetica" panose="020B0604020202020204" pitchFamily="34" charset="0"/>
                </a:rPr>
                <a:t>x</a:t>
              </a:r>
            </a:p>
          </p:txBody>
        </p:sp>
      </p:grpSp>
      <p:sp>
        <p:nvSpPr>
          <p:cNvPr id="61460" name="Rectangle 26">
            <a:extLst>
              <a:ext uri="{FF2B5EF4-FFF2-40B4-BE49-F238E27FC236}">
                <a16:creationId xmlns:a16="http://schemas.microsoft.com/office/drawing/2014/main" id="{ED71CEC0-4C13-45F5-99A2-E08770A04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450" y="2133600"/>
            <a:ext cx="22431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431" tIns="30362" rIns="21431" bIns="30362"/>
          <a:lstStyle>
            <a:lvl1pPr defTabSz="1028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028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028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028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028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ts val="2250"/>
              </a:lnSpc>
              <a:spcAft>
                <a:spcPts val="900"/>
              </a:spcAft>
            </a:pPr>
            <a:r>
              <a:rPr lang="en-US" altLang="zh-CN" sz="2300" b="1">
                <a:solidFill>
                  <a:srgbClr val="000000"/>
                </a:solidFill>
                <a:latin typeface="Helvetica" panose="020B0604020202020204" pitchFamily="34" charset="0"/>
              </a:rPr>
              <a:t>Link-State Change</a:t>
            </a:r>
          </a:p>
        </p:txBody>
      </p:sp>
      <p:sp>
        <p:nvSpPr>
          <p:cNvPr id="61461" name="Rectangle 27">
            <a:extLst>
              <a:ext uri="{FF2B5EF4-FFF2-40B4-BE49-F238E27FC236}">
                <a16:creationId xmlns:a16="http://schemas.microsoft.com/office/drawing/2014/main" id="{CF5B92BB-985B-44ED-9104-8C7C9069C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2875" y="4259263"/>
            <a:ext cx="473075" cy="22225"/>
          </a:xfrm>
          <a:prstGeom prst="rect">
            <a:avLst/>
          </a:prstGeom>
          <a:solidFill>
            <a:schemeClr val="bg2"/>
          </a:solidFill>
          <a:ln w="12700">
            <a:solidFill>
              <a:srgbClr val="0033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62" name="Rectangle 28">
            <a:extLst>
              <a:ext uri="{FF2B5EF4-FFF2-40B4-BE49-F238E27FC236}">
                <a16:creationId xmlns:a16="http://schemas.microsoft.com/office/drawing/2014/main" id="{1810AE58-C099-407C-AA9F-F39095340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7475" y="2938463"/>
            <a:ext cx="25400" cy="1703387"/>
          </a:xfrm>
          <a:prstGeom prst="rect">
            <a:avLst/>
          </a:prstGeom>
          <a:solidFill>
            <a:schemeClr val="bg2"/>
          </a:solidFill>
          <a:ln w="12700">
            <a:solidFill>
              <a:srgbClr val="0033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63" name="Line 29">
            <a:extLst>
              <a:ext uri="{FF2B5EF4-FFF2-40B4-BE49-F238E27FC236}">
                <a16:creationId xmlns:a16="http://schemas.microsoft.com/office/drawing/2014/main" id="{07291931-200E-4972-9F53-B47C850AA5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62175" y="3122613"/>
            <a:ext cx="488950" cy="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4" name="Line 30">
            <a:extLst>
              <a:ext uri="{FF2B5EF4-FFF2-40B4-BE49-F238E27FC236}">
                <a16:creationId xmlns:a16="http://schemas.microsoft.com/office/drawing/2014/main" id="{B2710477-A4D0-4A8C-9A0C-362B2352A8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62175" y="3263900"/>
            <a:ext cx="488950" cy="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5" name="Line 31">
            <a:extLst>
              <a:ext uri="{FF2B5EF4-FFF2-40B4-BE49-F238E27FC236}">
                <a16:creationId xmlns:a16="http://schemas.microsoft.com/office/drawing/2014/main" id="{459CF80E-10F3-4A5B-8939-BAC547A73C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62175" y="3417888"/>
            <a:ext cx="488950" cy="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6" name="Line 32">
            <a:extLst>
              <a:ext uri="{FF2B5EF4-FFF2-40B4-BE49-F238E27FC236}">
                <a16:creationId xmlns:a16="http://schemas.microsoft.com/office/drawing/2014/main" id="{6CD3F3A0-D69D-4F16-9013-BCFFCA94C3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62175" y="3559175"/>
            <a:ext cx="488950" cy="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7" name="Line 33">
            <a:extLst>
              <a:ext uri="{FF2B5EF4-FFF2-40B4-BE49-F238E27FC236}">
                <a16:creationId xmlns:a16="http://schemas.microsoft.com/office/drawing/2014/main" id="{E6E3F222-FBD7-40EA-804D-DEE5F6065F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62175" y="3700463"/>
            <a:ext cx="488950" cy="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8" name="Line 34">
            <a:extLst>
              <a:ext uri="{FF2B5EF4-FFF2-40B4-BE49-F238E27FC236}">
                <a16:creationId xmlns:a16="http://schemas.microsoft.com/office/drawing/2014/main" id="{4EDD2A57-0CE4-4AAE-89D7-3BCB82E3F0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62175" y="3852863"/>
            <a:ext cx="488950" cy="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9" name="Line 35">
            <a:extLst>
              <a:ext uri="{FF2B5EF4-FFF2-40B4-BE49-F238E27FC236}">
                <a16:creationId xmlns:a16="http://schemas.microsoft.com/office/drawing/2014/main" id="{E028876C-42F0-482E-B0A6-9F5F2494A4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62175" y="3994150"/>
            <a:ext cx="488950" cy="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0" name="Line 36">
            <a:extLst>
              <a:ext uri="{FF2B5EF4-FFF2-40B4-BE49-F238E27FC236}">
                <a16:creationId xmlns:a16="http://schemas.microsoft.com/office/drawing/2014/main" id="{28BB4197-26B9-4F2C-86E5-98E6DF9A12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62175" y="4135438"/>
            <a:ext cx="488950" cy="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1" name="Line 37">
            <a:extLst>
              <a:ext uri="{FF2B5EF4-FFF2-40B4-BE49-F238E27FC236}">
                <a16:creationId xmlns:a16="http://schemas.microsoft.com/office/drawing/2014/main" id="{FBE2F6E8-00F6-4AD3-81AF-4D9850A2C0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57375" y="4276725"/>
            <a:ext cx="793750" cy="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2" name="Line 38">
            <a:extLst>
              <a:ext uri="{FF2B5EF4-FFF2-40B4-BE49-F238E27FC236}">
                <a16:creationId xmlns:a16="http://schemas.microsoft.com/office/drawing/2014/main" id="{E0ACC43A-B307-425F-AE87-5F53AA465C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62175" y="4430713"/>
            <a:ext cx="488950" cy="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9687" name="Rectangle 39">
            <a:extLst>
              <a:ext uri="{FF2B5EF4-FFF2-40B4-BE49-F238E27FC236}">
                <a16:creationId xmlns:a16="http://schemas.microsoft.com/office/drawing/2014/main" id="{70B4563F-F2CA-4E99-8A20-F35BB8361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5575" y="3713163"/>
            <a:ext cx="585788" cy="314325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21431" tIns="30362" rIns="21431" bIns="30362"/>
          <a:lstStyle/>
          <a:p>
            <a:pPr>
              <a:defRPr/>
            </a:pPr>
            <a:endParaRPr lang="zh-CN" altLang="en-US"/>
          </a:p>
        </p:txBody>
      </p:sp>
      <p:sp>
        <p:nvSpPr>
          <p:cNvPr id="61474" name="Rectangle 40">
            <a:extLst>
              <a:ext uri="{FF2B5EF4-FFF2-40B4-BE49-F238E27FC236}">
                <a16:creationId xmlns:a16="http://schemas.microsoft.com/office/drawing/2014/main" id="{830B8E8A-1BDE-47A7-B554-AB47BE9EF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4788" y="3757613"/>
            <a:ext cx="642937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431" tIns="30362" rIns="21431" bIns="30362"/>
          <a:lstStyle>
            <a:lvl1pPr defTabSz="1028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028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028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028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028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800"/>
              </a:lnSpc>
              <a:spcAft>
                <a:spcPts val="900"/>
              </a:spcAft>
            </a:pPr>
            <a:r>
              <a:rPr lang="en-US" altLang="zh-CN" b="1">
                <a:solidFill>
                  <a:srgbClr val="000000"/>
                </a:solidFill>
                <a:latin typeface="Helvetica" panose="020B0604020202020204" pitchFamily="34" charset="0"/>
              </a:rPr>
              <a:t>LSU</a:t>
            </a:r>
          </a:p>
        </p:txBody>
      </p:sp>
      <p:grpSp>
        <p:nvGrpSpPr>
          <p:cNvPr id="61475" name="Group 41">
            <a:extLst>
              <a:ext uri="{FF2B5EF4-FFF2-40B4-BE49-F238E27FC236}">
                <a16:creationId xmlns:a16="http://schemas.microsoft.com/office/drawing/2014/main" id="{399DFACD-E3C7-4813-ACB2-97862EBA2CAE}"/>
              </a:ext>
            </a:extLst>
          </p:cNvPr>
          <p:cNvGrpSpPr>
            <a:grpSpLocks/>
          </p:cNvGrpSpPr>
          <p:nvPr/>
        </p:nvGrpSpPr>
        <p:grpSpPr bwMode="auto">
          <a:xfrm>
            <a:off x="3582988" y="3563938"/>
            <a:ext cx="347662" cy="409575"/>
            <a:chOff x="2006" y="1729"/>
            <a:chExt cx="195" cy="229"/>
          </a:xfrm>
        </p:grpSpPr>
        <p:sp>
          <p:nvSpPr>
            <p:cNvPr id="61525" name="Oval 42">
              <a:extLst>
                <a:ext uri="{FF2B5EF4-FFF2-40B4-BE49-F238E27FC236}">
                  <a16:creationId xmlns:a16="http://schemas.microsoft.com/office/drawing/2014/main" id="{18A3DA33-BC28-42F0-A552-96939D410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0" y="1740"/>
              <a:ext cx="168" cy="200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03584" tIns="51793" rIns="103584" bIns="51793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526" name="Rectangle 43">
              <a:extLst>
                <a:ext uri="{FF2B5EF4-FFF2-40B4-BE49-F238E27FC236}">
                  <a16:creationId xmlns:a16="http://schemas.microsoft.com/office/drawing/2014/main" id="{814A4D93-228A-42BB-9574-D987E800E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6" y="1729"/>
              <a:ext cx="195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1793" rIns="103584" bIns="51793">
              <a:spAutoFit/>
            </a:bodyPr>
            <a:lstStyle>
              <a:lvl1pPr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latin typeface="Helvetica" panose="020B0604020202020204" pitchFamily="34" charset="0"/>
                </a:rPr>
                <a:t>1</a:t>
              </a:r>
            </a:p>
          </p:txBody>
        </p:sp>
      </p:grpSp>
      <p:sp>
        <p:nvSpPr>
          <p:cNvPr id="61476" name="Line 44">
            <a:extLst>
              <a:ext uri="{FF2B5EF4-FFF2-40B4-BE49-F238E27FC236}">
                <a16:creationId xmlns:a16="http://schemas.microsoft.com/office/drawing/2014/main" id="{14601911-DD0E-4A03-AE97-C1F4931614B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2305050"/>
            <a:ext cx="0" cy="2286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7" name="Line 45">
            <a:extLst>
              <a:ext uri="{FF2B5EF4-FFF2-40B4-BE49-F238E27FC236}">
                <a16:creationId xmlns:a16="http://schemas.microsoft.com/office/drawing/2014/main" id="{4ADC3E1E-7B61-4C46-9514-A7D83EE2F59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4210050"/>
            <a:ext cx="914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8" name="Line 46">
            <a:extLst>
              <a:ext uri="{FF2B5EF4-FFF2-40B4-BE49-F238E27FC236}">
                <a16:creationId xmlns:a16="http://schemas.microsoft.com/office/drawing/2014/main" id="{02892C35-AB87-4DB6-BF1B-A7B269690B80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2533650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1479" name="Picture 47">
            <a:extLst>
              <a:ext uri="{FF2B5EF4-FFF2-40B4-BE49-F238E27FC236}">
                <a16:creationId xmlns:a16="http://schemas.microsoft.com/office/drawing/2014/main" id="{B4DAB333-A2C0-40EC-91B0-DC9E4ACC016B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2708275"/>
            <a:ext cx="750888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0" name="Picture 48">
            <a:extLst>
              <a:ext uri="{FF2B5EF4-FFF2-40B4-BE49-F238E27FC236}">
                <a16:creationId xmlns:a16="http://schemas.microsoft.com/office/drawing/2014/main" id="{4E141906-C6CD-4752-A19F-076EF33A27EA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065588"/>
            <a:ext cx="774700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1" name="Picture 49">
            <a:extLst>
              <a:ext uri="{FF2B5EF4-FFF2-40B4-BE49-F238E27FC236}">
                <a16:creationId xmlns:a16="http://schemas.microsoft.com/office/drawing/2014/main" id="{36F0A54F-3047-48AF-B6A2-904416EF8986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413" y="3900488"/>
            <a:ext cx="757237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2" name="Picture 50">
            <a:extLst>
              <a:ext uri="{FF2B5EF4-FFF2-40B4-BE49-F238E27FC236}">
                <a16:creationId xmlns:a16="http://schemas.microsoft.com/office/drawing/2014/main" id="{91C963D1-5349-42E7-AC22-E33C3D45E1CD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425" y="2262188"/>
            <a:ext cx="757238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9699" name="Rectangle 51">
            <a:extLst>
              <a:ext uri="{FF2B5EF4-FFF2-40B4-BE49-F238E27FC236}">
                <a16:creationId xmlns:a16="http://schemas.microsoft.com/office/drawing/2014/main" id="{D47753E9-0EB3-42D1-B853-4BEB999C8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2163" y="2457450"/>
            <a:ext cx="4095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lIns="21431" tIns="30362" rIns="21431" bIns="30362"/>
          <a:lstStyle/>
          <a:p>
            <a:pPr defTabSz="1028700" eaLnBrk="0" hangingPunct="0">
              <a:lnSpc>
                <a:spcPts val="1800"/>
              </a:lnSpc>
              <a:spcAft>
                <a:spcPts val="900"/>
              </a:spcAft>
              <a:tabLst>
                <a:tab pos="514350" algn="l"/>
                <a:tab pos="1028700" algn="l"/>
                <a:tab pos="1543050" algn="l"/>
              </a:tabLst>
              <a:defRPr/>
            </a:pPr>
            <a:r>
              <a:rPr lang="en-US" altLang="zh-CN" b="1">
                <a:solidFill>
                  <a:schemeClr val="bg1"/>
                </a:solidFill>
                <a:latin typeface="Helvetica" pitchFamily="34" charset="0"/>
              </a:rPr>
              <a:t>DR</a:t>
            </a:r>
            <a:br>
              <a:rPr lang="en-US" altLang="zh-CN" b="1">
                <a:solidFill>
                  <a:schemeClr val="bg1"/>
                </a:solidFill>
                <a:latin typeface="Helvetica" pitchFamily="34" charset="0"/>
              </a:rPr>
            </a:br>
            <a:endParaRPr lang="en-US" altLang="zh-CN" b="1">
              <a:solidFill>
                <a:schemeClr val="bg1"/>
              </a:solidFill>
              <a:latin typeface="Helvetica" pitchFamily="34" charset="0"/>
            </a:endParaRPr>
          </a:p>
        </p:txBody>
      </p:sp>
      <p:sp>
        <p:nvSpPr>
          <p:cNvPr id="539700" name="Rectangle 52">
            <a:extLst>
              <a:ext uri="{FF2B5EF4-FFF2-40B4-BE49-F238E27FC236}">
                <a16:creationId xmlns:a16="http://schemas.microsoft.com/office/drawing/2014/main" id="{4EECBA58-5C76-4885-800B-A96077DCE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5188" y="4238625"/>
            <a:ext cx="4095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lIns="21431" tIns="30362" rIns="21431" bIns="30362"/>
          <a:lstStyle>
            <a:lvl1pPr defTabSz="1028700" eaLnBrk="0" hangingPunct="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028700" eaLnBrk="0" hangingPunct="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800"/>
              </a:lnSpc>
              <a:spcAft>
                <a:spcPts val="900"/>
              </a:spcAft>
            </a:pPr>
            <a:r>
              <a:rPr lang="en-US" altLang="zh-CN" b="1">
                <a:solidFill>
                  <a:schemeClr val="bg1"/>
                </a:solidFill>
                <a:latin typeface="Helvetica" panose="020B0604020202020204" pitchFamily="34" charset="0"/>
              </a:rPr>
              <a:t>A</a:t>
            </a:r>
            <a:br>
              <a:rPr lang="en-US" altLang="zh-CN" b="1">
                <a:solidFill>
                  <a:schemeClr val="bg1"/>
                </a:solidFill>
                <a:latin typeface="Helvetica" panose="020B0604020202020204" pitchFamily="34" charset="0"/>
              </a:rPr>
            </a:br>
            <a:endParaRPr lang="en-US" altLang="zh-CN" b="1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sp>
        <p:nvSpPr>
          <p:cNvPr id="539701" name="Rectangle 53">
            <a:extLst>
              <a:ext uri="{FF2B5EF4-FFF2-40B4-BE49-F238E27FC236}">
                <a16:creationId xmlns:a16="http://schemas.microsoft.com/office/drawing/2014/main" id="{1E10B355-EFB0-459C-91E8-6B8C44FAA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6450" y="4122738"/>
            <a:ext cx="4095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lIns="21431" tIns="30362" rIns="21431" bIns="30362"/>
          <a:lstStyle>
            <a:lvl1pPr defTabSz="1028700" eaLnBrk="0" hangingPunct="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028700" eaLnBrk="0" hangingPunct="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800"/>
              </a:lnSpc>
              <a:spcAft>
                <a:spcPts val="900"/>
              </a:spcAft>
            </a:pPr>
            <a:r>
              <a:rPr lang="en-US" altLang="zh-CN" b="1">
                <a:solidFill>
                  <a:schemeClr val="bg1"/>
                </a:solidFill>
                <a:latin typeface="Helvetica" panose="020B0604020202020204" pitchFamily="34" charset="0"/>
              </a:rPr>
              <a:t>B</a:t>
            </a:r>
            <a:br>
              <a:rPr lang="en-US" altLang="zh-CN" b="1">
                <a:solidFill>
                  <a:schemeClr val="bg1"/>
                </a:solidFill>
                <a:latin typeface="Helvetica" panose="020B0604020202020204" pitchFamily="34" charset="0"/>
              </a:rPr>
            </a:br>
            <a:endParaRPr lang="en-US" altLang="zh-CN" b="1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sp>
        <p:nvSpPr>
          <p:cNvPr id="61486" name="Rectangle 54">
            <a:extLst>
              <a:ext uri="{FF2B5EF4-FFF2-40B4-BE49-F238E27FC236}">
                <a16:creationId xmlns:a16="http://schemas.microsoft.com/office/drawing/2014/main" id="{3BDD3AB4-50AD-4F19-8C5F-C53B7D57D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500" y="5186363"/>
            <a:ext cx="8226425" cy="144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53" tIns="41076" rIns="82153" bIns="41076" anchor="ctr" anchorCtr="1"/>
          <a:lstStyle>
            <a:lvl1pPr marL="288925" indent="-288925" defTabSz="8143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8143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8143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8143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8143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5000"/>
              </a:lnSpc>
              <a:spcBef>
                <a:spcPct val="50000"/>
              </a:spcBef>
              <a:buClr>
                <a:srgbClr val="000099"/>
              </a:buClr>
              <a:buFont typeface="Wingdings" panose="05000000000000000000" pitchFamily="2" charset="2"/>
              <a:buChar char="n"/>
            </a:pPr>
            <a:r>
              <a:rPr lang="en-US" altLang="zh-CN" sz="2700" b="1">
                <a:latin typeface="Helvetica" panose="020B0604020202020204" pitchFamily="34" charset="0"/>
              </a:rPr>
              <a:t>Router A tells all OSPF DRs on 224.0.0.6</a:t>
            </a:r>
          </a:p>
          <a:p>
            <a:pPr>
              <a:lnSpc>
                <a:spcPct val="95000"/>
              </a:lnSpc>
              <a:spcBef>
                <a:spcPct val="50000"/>
              </a:spcBef>
              <a:buClr>
                <a:srgbClr val="000099"/>
              </a:buClr>
              <a:buFont typeface="Wingdings" panose="05000000000000000000" pitchFamily="2" charset="2"/>
              <a:buChar char="n"/>
            </a:pPr>
            <a:r>
              <a:rPr lang="en-US" altLang="zh-CN" sz="2700" b="1">
                <a:latin typeface="Helvetica" panose="020B0604020202020204" pitchFamily="34" charset="0"/>
              </a:rPr>
              <a:t>DR tells others on 224.0.0.5</a:t>
            </a:r>
          </a:p>
        </p:txBody>
      </p:sp>
      <p:sp>
        <p:nvSpPr>
          <p:cNvPr id="61487" name="Rectangle 55">
            <a:extLst>
              <a:ext uri="{FF2B5EF4-FFF2-40B4-BE49-F238E27FC236}">
                <a16:creationId xmlns:a16="http://schemas.microsoft.com/office/drawing/2014/main" id="{FFFAF323-7288-4368-9A49-67FD5FC8DF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82124" tIns="41061" rIns="82124" bIns="41061"/>
          <a:lstStyle/>
          <a:p>
            <a:pPr eaLnBrk="1" hangingPunct="1"/>
            <a:r>
              <a:rPr lang="en-US" altLang="zh-CN" sz="3400"/>
              <a:t>Maintaining Routing Information</a:t>
            </a:r>
          </a:p>
        </p:txBody>
      </p:sp>
      <p:sp>
        <p:nvSpPr>
          <p:cNvPr id="61488" name="Rectangle 56">
            <a:extLst>
              <a:ext uri="{FF2B5EF4-FFF2-40B4-BE49-F238E27FC236}">
                <a16:creationId xmlns:a16="http://schemas.microsoft.com/office/drawing/2014/main" id="{AEC2A3F2-7E9E-4A5B-9877-545410895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3825" y="4268788"/>
            <a:ext cx="473075" cy="22225"/>
          </a:xfrm>
          <a:prstGeom prst="rect">
            <a:avLst/>
          </a:prstGeom>
          <a:solidFill>
            <a:schemeClr val="bg2"/>
          </a:solidFill>
          <a:ln w="12700">
            <a:solidFill>
              <a:srgbClr val="0033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89" name="Rectangle 57">
            <a:extLst>
              <a:ext uri="{FF2B5EF4-FFF2-40B4-BE49-F238E27FC236}">
                <a16:creationId xmlns:a16="http://schemas.microsoft.com/office/drawing/2014/main" id="{1DA3F039-A00C-4A7F-A82E-540FC2FD0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8425" y="2947988"/>
            <a:ext cx="25400" cy="1703387"/>
          </a:xfrm>
          <a:prstGeom prst="rect">
            <a:avLst/>
          </a:prstGeom>
          <a:solidFill>
            <a:schemeClr val="bg2"/>
          </a:solidFill>
          <a:ln w="12700">
            <a:solidFill>
              <a:srgbClr val="0033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90" name="Line 58">
            <a:extLst>
              <a:ext uri="{FF2B5EF4-FFF2-40B4-BE49-F238E27FC236}">
                <a16:creationId xmlns:a16="http://schemas.microsoft.com/office/drawing/2014/main" id="{FBC14147-86A1-4E48-9A18-84D5D8D087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43125" y="3132138"/>
            <a:ext cx="488950" cy="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91" name="Line 59">
            <a:extLst>
              <a:ext uri="{FF2B5EF4-FFF2-40B4-BE49-F238E27FC236}">
                <a16:creationId xmlns:a16="http://schemas.microsoft.com/office/drawing/2014/main" id="{98CAA01A-13F3-44B5-A6C1-57AA16213D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43125" y="3273425"/>
            <a:ext cx="488950" cy="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92" name="Line 60">
            <a:extLst>
              <a:ext uri="{FF2B5EF4-FFF2-40B4-BE49-F238E27FC236}">
                <a16:creationId xmlns:a16="http://schemas.microsoft.com/office/drawing/2014/main" id="{D7E9F9BC-1E1F-46EE-A342-D06E8E5F11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43125" y="3427413"/>
            <a:ext cx="488950" cy="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93" name="Line 61">
            <a:extLst>
              <a:ext uri="{FF2B5EF4-FFF2-40B4-BE49-F238E27FC236}">
                <a16:creationId xmlns:a16="http://schemas.microsoft.com/office/drawing/2014/main" id="{649FE823-72AA-443A-8DF8-0F7A3D5598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43125" y="3568700"/>
            <a:ext cx="488950" cy="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94" name="Line 62">
            <a:extLst>
              <a:ext uri="{FF2B5EF4-FFF2-40B4-BE49-F238E27FC236}">
                <a16:creationId xmlns:a16="http://schemas.microsoft.com/office/drawing/2014/main" id="{32CCD89A-E3EC-439D-AB0E-D7B0C38184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43125" y="3709988"/>
            <a:ext cx="488950" cy="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95" name="Line 63">
            <a:extLst>
              <a:ext uri="{FF2B5EF4-FFF2-40B4-BE49-F238E27FC236}">
                <a16:creationId xmlns:a16="http://schemas.microsoft.com/office/drawing/2014/main" id="{74EC1DFB-23D4-4B48-93EB-F620D5DE6B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43125" y="3862388"/>
            <a:ext cx="488950" cy="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96" name="Line 64">
            <a:extLst>
              <a:ext uri="{FF2B5EF4-FFF2-40B4-BE49-F238E27FC236}">
                <a16:creationId xmlns:a16="http://schemas.microsoft.com/office/drawing/2014/main" id="{D0650F21-8E77-4FEE-BD1B-73EC1313BE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43125" y="4003675"/>
            <a:ext cx="488950" cy="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97" name="Line 65">
            <a:extLst>
              <a:ext uri="{FF2B5EF4-FFF2-40B4-BE49-F238E27FC236}">
                <a16:creationId xmlns:a16="http://schemas.microsoft.com/office/drawing/2014/main" id="{4013155E-E120-4FCA-A3A7-DB0CCC8D17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43125" y="4144963"/>
            <a:ext cx="488950" cy="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98" name="Line 66">
            <a:extLst>
              <a:ext uri="{FF2B5EF4-FFF2-40B4-BE49-F238E27FC236}">
                <a16:creationId xmlns:a16="http://schemas.microsoft.com/office/drawing/2014/main" id="{C782802F-575F-47DE-BDA0-14A1A861C9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38325" y="4286250"/>
            <a:ext cx="793750" cy="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99" name="Line 67">
            <a:extLst>
              <a:ext uri="{FF2B5EF4-FFF2-40B4-BE49-F238E27FC236}">
                <a16:creationId xmlns:a16="http://schemas.microsoft.com/office/drawing/2014/main" id="{5CA74414-EF18-4E0D-9BB4-AA431D2012D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43125" y="4440238"/>
            <a:ext cx="488950" cy="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500" name="Group 68">
            <a:extLst>
              <a:ext uri="{FF2B5EF4-FFF2-40B4-BE49-F238E27FC236}">
                <a16:creationId xmlns:a16="http://schemas.microsoft.com/office/drawing/2014/main" id="{877FD1CC-02EF-49A6-A33A-9885BD94C0F1}"/>
              </a:ext>
            </a:extLst>
          </p:cNvPr>
          <p:cNvGrpSpPr>
            <a:grpSpLocks/>
          </p:cNvGrpSpPr>
          <p:nvPr/>
        </p:nvGrpSpPr>
        <p:grpSpPr bwMode="auto">
          <a:xfrm>
            <a:off x="3563938" y="3573463"/>
            <a:ext cx="347662" cy="409575"/>
            <a:chOff x="2006" y="1729"/>
            <a:chExt cx="195" cy="229"/>
          </a:xfrm>
        </p:grpSpPr>
        <p:sp>
          <p:nvSpPr>
            <p:cNvPr id="61523" name="Oval 69">
              <a:extLst>
                <a:ext uri="{FF2B5EF4-FFF2-40B4-BE49-F238E27FC236}">
                  <a16:creationId xmlns:a16="http://schemas.microsoft.com/office/drawing/2014/main" id="{ACEB85CC-B44A-4D27-8A4D-6F4DF3A61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0" y="1740"/>
              <a:ext cx="168" cy="200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03584" tIns="51793" rIns="103584" bIns="51793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524" name="Rectangle 70">
              <a:extLst>
                <a:ext uri="{FF2B5EF4-FFF2-40B4-BE49-F238E27FC236}">
                  <a16:creationId xmlns:a16="http://schemas.microsoft.com/office/drawing/2014/main" id="{93BFBB6E-487B-4350-957C-4DC9C9602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6" y="1729"/>
              <a:ext cx="195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1793" rIns="103584" bIns="51793">
              <a:spAutoFit/>
            </a:bodyPr>
            <a:lstStyle>
              <a:lvl1pPr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latin typeface="Helvetica" panose="020B0604020202020204" pitchFamily="34" charset="0"/>
                </a:rPr>
                <a:t>1</a:t>
              </a:r>
            </a:p>
          </p:txBody>
        </p:sp>
      </p:grpSp>
      <p:sp>
        <p:nvSpPr>
          <p:cNvPr id="61501" name="Rectangle 71">
            <a:extLst>
              <a:ext uri="{FF2B5EF4-FFF2-40B4-BE49-F238E27FC236}">
                <a16:creationId xmlns:a16="http://schemas.microsoft.com/office/drawing/2014/main" id="{37B6D544-4B71-40F9-8E82-AEF640943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6150" y="2859088"/>
            <a:ext cx="35083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1480" tIns="157930" rIns="111480" bIns="157930"/>
          <a:lstStyle>
            <a:lvl1pPr defTabSz="1028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028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028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028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028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latin typeface="Helvetica" panose="020B0604020202020204" pitchFamily="34" charset="0"/>
              </a:rPr>
              <a:t>4</a:t>
            </a:r>
          </a:p>
        </p:txBody>
      </p:sp>
      <p:grpSp>
        <p:nvGrpSpPr>
          <p:cNvPr id="61502" name="Group 72">
            <a:extLst>
              <a:ext uri="{FF2B5EF4-FFF2-40B4-BE49-F238E27FC236}">
                <a16:creationId xmlns:a16="http://schemas.microsoft.com/office/drawing/2014/main" id="{512DF962-E542-4FBF-B568-2202E91603CE}"/>
              </a:ext>
            </a:extLst>
          </p:cNvPr>
          <p:cNvGrpSpPr>
            <a:grpSpLocks/>
          </p:cNvGrpSpPr>
          <p:nvPr/>
        </p:nvGrpSpPr>
        <p:grpSpPr bwMode="auto">
          <a:xfrm>
            <a:off x="6372225" y="3860800"/>
            <a:ext cx="347663" cy="409575"/>
            <a:chOff x="3566" y="1945"/>
            <a:chExt cx="195" cy="229"/>
          </a:xfrm>
        </p:grpSpPr>
        <p:sp>
          <p:nvSpPr>
            <p:cNvPr id="61521" name="Oval 73">
              <a:extLst>
                <a:ext uri="{FF2B5EF4-FFF2-40B4-BE49-F238E27FC236}">
                  <a16:creationId xmlns:a16="http://schemas.microsoft.com/office/drawing/2014/main" id="{4E3D9A32-AD94-409A-8464-5AE627133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0" y="1956"/>
              <a:ext cx="168" cy="200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03584" tIns="51793" rIns="103584" bIns="51793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522" name="Rectangle 74">
              <a:extLst>
                <a:ext uri="{FF2B5EF4-FFF2-40B4-BE49-F238E27FC236}">
                  <a16:creationId xmlns:a16="http://schemas.microsoft.com/office/drawing/2014/main" id="{2D4AA60E-44AE-490B-95A7-4E41A5AB2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6" y="1945"/>
              <a:ext cx="195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1793" rIns="103584" bIns="51793">
              <a:spAutoFit/>
            </a:bodyPr>
            <a:lstStyle>
              <a:lvl1pPr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latin typeface="Helvetica" panose="020B0604020202020204" pitchFamily="34" charset="0"/>
                </a:rPr>
                <a:t>3</a:t>
              </a:r>
            </a:p>
          </p:txBody>
        </p:sp>
      </p:grpSp>
      <p:grpSp>
        <p:nvGrpSpPr>
          <p:cNvPr id="61503" name="Group 75">
            <a:extLst>
              <a:ext uri="{FF2B5EF4-FFF2-40B4-BE49-F238E27FC236}">
                <a16:creationId xmlns:a16="http://schemas.microsoft.com/office/drawing/2014/main" id="{D5DB0B9C-3567-421B-AC2F-608631B9A572}"/>
              </a:ext>
            </a:extLst>
          </p:cNvPr>
          <p:cNvGrpSpPr>
            <a:grpSpLocks/>
          </p:cNvGrpSpPr>
          <p:nvPr/>
        </p:nvGrpSpPr>
        <p:grpSpPr bwMode="auto">
          <a:xfrm>
            <a:off x="5440363" y="1935163"/>
            <a:ext cx="347662" cy="409575"/>
            <a:chOff x="3046" y="817"/>
            <a:chExt cx="195" cy="229"/>
          </a:xfrm>
        </p:grpSpPr>
        <p:sp>
          <p:nvSpPr>
            <p:cNvPr id="61519" name="Oval 76">
              <a:extLst>
                <a:ext uri="{FF2B5EF4-FFF2-40B4-BE49-F238E27FC236}">
                  <a16:creationId xmlns:a16="http://schemas.microsoft.com/office/drawing/2014/main" id="{782FCE94-D59A-4006-9FA9-49F40D47B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" y="828"/>
              <a:ext cx="168" cy="200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03584" tIns="51793" rIns="103584" bIns="51793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520" name="Rectangle 77">
              <a:extLst>
                <a:ext uri="{FF2B5EF4-FFF2-40B4-BE49-F238E27FC236}">
                  <a16:creationId xmlns:a16="http://schemas.microsoft.com/office/drawing/2014/main" id="{ABDCA765-D941-4FE0-B613-533CA3543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817"/>
              <a:ext cx="195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1793" rIns="103584" bIns="51793">
              <a:spAutoFit/>
            </a:bodyPr>
            <a:lstStyle>
              <a:lvl1pPr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latin typeface="Helvetica" panose="020B0604020202020204" pitchFamily="34" charset="0"/>
                </a:rPr>
                <a:t>2</a:t>
              </a:r>
            </a:p>
          </p:txBody>
        </p:sp>
      </p:grpSp>
      <p:sp>
        <p:nvSpPr>
          <p:cNvPr id="61504" name="Rectangle 78">
            <a:extLst>
              <a:ext uri="{FF2B5EF4-FFF2-40B4-BE49-F238E27FC236}">
                <a16:creationId xmlns:a16="http://schemas.microsoft.com/office/drawing/2014/main" id="{9A04FBCF-1097-48B7-ABB6-8A42EA402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3825" y="4268788"/>
            <a:ext cx="473075" cy="22225"/>
          </a:xfrm>
          <a:prstGeom prst="rect">
            <a:avLst/>
          </a:prstGeom>
          <a:solidFill>
            <a:schemeClr val="bg2"/>
          </a:solidFill>
          <a:ln w="12700">
            <a:solidFill>
              <a:srgbClr val="0033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05" name="Rectangle 79">
            <a:extLst>
              <a:ext uri="{FF2B5EF4-FFF2-40B4-BE49-F238E27FC236}">
                <a16:creationId xmlns:a16="http://schemas.microsoft.com/office/drawing/2014/main" id="{8A7C68D3-286F-4A44-9870-74B580D5B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8425" y="2947988"/>
            <a:ext cx="25400" cy="1703387"/>
          </a:xfrm>
          <a:prstGeom prst="rect">
            <a:avLst/>
          </a:prstGeom>
          <a:solidFill>
            <a:schemeClr val="bg2"/>
          </a:solidFill>
          <a:ln w="12700">
            <a:solidFill>
              <a:srgbClr val="0033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06" name="Line 80">
            <a:extLst>
              <a:ext uri="{FF2B5EF4-FFF2-40B4-BE49-F238E27FC236}">
                <a16:creationId xmlns:a16="http://schemas.microsoft.com/office/drawing/2014/main" id="{F0FAD6EE-A46B-404F-B738-BBEAE80F71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43125" y="3132138"/>
            <a:ext cx="488950" cy="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07" name="Line 81">
            <a:extLst>
              <a:ext uri="{FF2B5EF4-FFF2-40B4-BE49-F238E27FC236}">
                <a16:creationId xmlns:a16="http://schemas.microsoft.com/office/drawing/2014/main" id="{588FFB9A-18C8-40BF-998C-47CED05874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43125" y="3273425"/>
            <a:ext cx="488950" cy="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08" name="Line 82">
            <a:extLst>
              <a:ext uri="{FF2B5EF4-FFF2-40B4-BE49-F238E27FC236}">
                <a16:creationId xmlns:a16="http://schemas.microsoft.com/office/drawing/2014/main" id="{CE05BB3E-D039-4EC4-89B6-4509BA88A3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43125" y="3427413"/>
            <a:ext cx="488950" cy="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09" name="Line 83">
            <a:extLst>
              <a:ext uri="{FF2B5EF4-FFF2-40B4-BE49-F238E27FC236}">
                <a16:creationId xmlns:a16="http://schemas.microsoft.com/office/drawing/2014/main" id="{716E0027-BFFB-4885-BDF9-1F17EBE3EE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43125" y="3568700"/>
            <a:ext cx="488950" cy="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10" name="Line 84">
            <a:extLst>
              <a:ext uri="{FF2B5EF4-FFF2-40B4-BE49-F238E27FC236}">
                <a16:creationId xmlns:a16="http://schemas.microsoft.com/office/drawing/2014/main" id="{75EC4A20-0BC2-46D9-8788-1D54B0633C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43125" y="3709988"/>
            <a:ext cx="488950" cy="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11" name="Line 85">
            <a:extLst>
              <a:ext uri="{FF2B5EF4-FFF2-40B4-BE49-F238E27FC236}">
                <a16:creationId xmlns:a16="http://schemas.microsoft.com/office/drawing/2014/main" id="{A389D79F-BF53-4028-B5F7-9794CAB2A6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43125" y="3862388"/>
            <a:ext cx="488950" cy="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12" name="Line 86">
            <a:extLst>
              <a:ext uri="{FF2B5EF4-FFF2-40B4-BE49-F238E27FC236}">
                <a16:creationId xmlns:a16="http://schemas.microsoft.com/office/drawing/2014/main" id="{F93E8742-DDB2-4CF8-B97E-2C5038224C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43125" y="4003675"/>
            <a:ext cx="488950" cy="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13" name="Line 87">
            <a:extLst>
              <a:ext uri="{FF2B5EF4-FFF2-40B4-BE49-F238E27FC236}">
                <a16:creationId xmlns:a16="http://schemas.microsoft.com/office/drawing/2014/main" id="{F369BCC5-2E12-4F18-98D6-04CBB116E1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43125" y="4144963"/>
            <a:ext cx="488950" cy="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14" name="Line 88">
            <a:extLst>
              <a:ext uri="{FF2B5EF4-FFF2-40B4-BE49-F238E27FC236}">
                <a16:creationId xmlns:a16="http://schemas.microsoft.com/office/drawing/2014/main" id="{FB7CF917-DC4A-48F4-88BD-557EB9960A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38325" y="4286250"/>
            <a:ext cx="793750" cy="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15" name="Line 89">
            <a:extLst>
              <a:ext uri="{FF2B5EF4-FFF2-40B4-BE49-F238E27FC236}">
                <a16:creationId xmlns:a16="http://schemas.microsoft.com/office/drawing/2014/main" id="{E8006F69-E2A8-4D7E-9AF0-43EDC59257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43125" y="4440238"/>
            <a:ext cx="488950" cy="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516" name="Group 90">
            <a:extLst>
              <a:ext uri="{FF2B5EF4-FFF2-40B4-BE49-F238E27FC236}">
                <a16:creationId xmlns:a16="http://schemas.microsoft.com/office/drawing/2014/main" id="{367C9025-7018-47F1-B941-4E21F0139724}"/>
              </a:ext>
            </a:extLst>
          </p:cNvPr>
          <p:cNvGrpSpPr>
            <a:grpSpLocks/>
          </p:cNvGrpSpPr>
          <p:nvPr/>
        </p:nvGrpSpPr>
        <p:grpSpPr bwMode="auto">
          <a:xfrm>
            <a:off x="3563938" y="3573463"/>
            <a:ext cx="347662" cy="409575"/>
            <a:chOff x="2006" y="1729"/>
            <a:chExt cx="195" cy="229"/>
          </a:xfrm>
        </p:grpSpPr>
        <p:sp>
          <p:nvSpPr>
            <p:cNvPr id="61517" name="Oval 91">
              <a:extLst>
                <a:ext uri="{FF2B5EF4-FFF2-40B4-BE49-F238E27FC236}">
                  <a16:creationId xmlns:a16="http://schemas.microsoft.com/office/drawing/2014/main" id="{B6628F4C-00C1-4705-89EB-5CAC1CA33E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0" y="1740"/>
              <a:ext cx="168" cy="200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03584" tIns="51793" rIns="103584" bIns="51793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518" name="Rectangle 92">
              <a:extLst>
                <a:ext uri="{FF2B5EF4-FFF2-40B4-BE49-F238E27FC236}">
                  <a16:creationId xmlns:a16="http://schemas.microsoft.com/office/drawing/2014/main" id="{DC289EC7-5213-42C3-B2DF-AFCFEE424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6" y="1729"/>
              <a:ext cx="195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1793" rIns="103584" bIns="51793">
              <a:spAutoFit/>
            </a:bodyPr>
            <a:lstStyle>
              <a:lvl1pPr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0287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latin typeface="Helvetica" panose="020B0604020202020204" pitchFamily="34" charset="0"/>
                </a:rPr>
                <a:t>1</a:t>
              </a:r>
            </a:p>
          </p:txBody>
        </p:sp>
      </p:grp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1334B580-FB83-4D28-8B96-A85BA9DD2A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700213"/>
            <a:ext cx="8497887" cy="3581400"/>
          </a:xfrm>
        </p:spPr>
        <p:txBody>
          <a:bodyPr/>
          <a:lstStyle/>
          <a:p>
            <a:pPr marL="288925" indent="-288925" defTabSz="814388" eaLnBrk="1" hangingPunct="1">
              <a:spcBef>
                <a:spcPct val="25000"/>
              </a:spcBef>
              <a:buClr>
                <a:srgbClr val="000099"/>
              </a:buClr>
            </a:pPr>
            <a:r>
              <a:rPr lang="en-US" altLang="zh-CN" sz="2100"/>
              <a:t>Enable OSPF on the router </a:t>
            </a:r>
          </a:p>
          <a:p>
            <a:pPr marL="288925" indent="-288925" defTabSz="814388" eaLnBrk="1" hangingPunct="1">
              <a:spcBef>
                <a:spcPct val="25000"/>
              </a:spcBef>
              <a:buClr>
                <a:srgbClr val="000099"/>
              </a:buClr>
            </a:pPr>
            <a:endParaRPr lang="en-US" altLang="zh-CN" sz="2100"/>
          </a:p>
          <a:p>
            <a:pPr marL="627063" lvl="1" indent="0" defTabSz="814388" eaLnBrk="1" hangingPunct="1">
              <a:spcBef>
                <a:spcPct val="15000"/>
              </a:spcBef>
              <a:buClr>
                <a:srgbClr val="000099"/>
              </a:buClr>
            </a:pPr>
            <a:r>
              <a:rPr lang="en-US" altLang="zh-CN" sz="2100" b="1" i="1"/>
              <a:t>process-id</a:t>
            </a:r>
          </a:p>
          <a:p>
            <a:pPr marL="965200" lvl="2" indent="0" defTabSz="814388" eaLnBrk="1" hangingPunct="1">
              <a:spcBef>
                <a:spcPct val="10000"/>
              </a:spcBef>
              <a:buClr>
                <a:srgbClr val="000099"/>
              </a:buClr>
            </a:pPr>
            <a:r>
              <a:rPr lang="en-US" altLang="zh-CN"/>
              <a:t> Value: 1 ~ 65535</a:t>
            </a:r>
          </a:p>
          <a:p>
            <a:pPr marL="965200" lvl="2" indent="0" defTabSz="814388" eaLnBrk="1" hangingPunct="1">
              <a:spcBef>
                <a:spcPct val="10000"/>
              </a:spcBef>
              <a:buClr>
                <a:srgbClr val="000099"/>
              </a:buClr>
            </a:pPr>
            <a:r>
              <a:rPr lang="en-US" altLang="zh-CN"/>
              <a:t> Identify multiple OSPF processes on one router</a:t>
            </a:r>
          </a:p>
          <a:p>
            <a:pPr marL="965200" lvl="2" indent="0" defTabSz="814388" eaLnBrk="1" hangingPunct="1">
              <a:spcBef>
                <a:spcPct val="10000"/>
              </a:spcBef>
              <a:buClr>
                <a:srgbClr val="000099"/>
              </a:buClr>
            </a:pPr>
            <a:r>
              <a:rPr lang="en-US" altLang="zh-CN"/>
              <a:t> Usually keep the same process ID throughout the entire AS</a:t>
            </a:r>
          </a:p>
          <a:p>
            <a:pPr marL="288925" indent="-288925" defTabSz="814388" eaLnBrk="1" hangingPunct="1">
              <a:spcBef>
                <a:spcPct val="25000"/>
              </a:spcBef>
              <a:buClr>
                <a:srgbClr val="000099"/>
              </a:buClr>
            </a:pPr>
            <a:r>
              <a:rPr lang="en-US" altLang="zh-CN" sz="2100"/>
              <a:t>Identify IP networks on the router</a:t>
            </a:r>
          </a:p>
          <a:p>
            <a:pPr marL="627063" lvl="1" indent="0" defTabSz="814388" eaLnBrk="1" hangingPunct="1">
              <a:buClr>
                <a:srgbClr val="000099"/>
              </a:buClr>
            </a:pPr>
            <a:endParaRPr lang="en-US" altLang="zh-CN" sz="2100" b="1" i="1"/>
          </a:p>
        </p:txBody>
      </p:sp>
      <p:sp>
        <p:nvSpPr>
          <p:cNvPr id="543747" name="Rectangle 3">
            <a:extLst>
              <a:ext uri="{FF2B5EF4-FFF2-40B4-BE49-F238E27FC236}">
                <a16:creationId xmlns:a16="http://schemas.microsoft.com/office/drawing/2014/main" id="{35C6316C-61B6-450F-A798-9CA12B19F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060575"/>
            <a:ext cx="7391400" cy="473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8000" tIns="36000" rIns="73025" bIns="72000" anchor="ctr">
            <a:spAutoFit/>
          </a:bodyPr>
          <a:lstStyle/>
          <a:p>
            <a:pPr eaLnBrk="0" hangingPunct="0">
              <a:defRPr/>
            </a:pPr>
            <a:r>
              <a:rPr lang="en-US" altLang="zh-CN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Router (config) # router ospf  </a:t>
            </a:r>
            <a:r>
              <a:rPr lang="en-US" altLang="zh-CN" sz="24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process-id</a:t>
            </a:r>
          </a:p>
        </p:txBody>
      </p:sp>
      <p:sp>
        <p:nvSpPr>
          <p:cNvPr id="543748" name="Rectangle 4">
            <a:extLst>
              <a:ext uri="{FF2B5EF4-FFF2-40B4-BE49-F238E27FC236}">
                <a16:creationId xmlns:a16="http://schemas.microsoft.com/office/drawing/2014/main" id="{288C455B-63F7-4995-B05F-7E828B038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786313"/>
            <a:ext cx="7391400" cy="838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8000" tIns="36000" rIns="73025" bIns="72000" anchor="ctr">
            <a:spAutoFit/>
          </a:bodyPr>
          <a:lstStyle/>
          <a:p>
            <a:pPr eaLnBrk="0" hangingPunct="0">
              <a:defRPr/>
            </a:pPr>
            <a:r>
              <a:rPr lang="en-US" altLang="zh-CN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Router (config-router) # network </a:t>
            </a:r>
            <a:r>
              <a:rPr lang="en-US" altLang="zh-CN" sz="24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address wildcard-mask</a:t>
            </a:r>
            <a:r>
              <a:rPr lang="en-US" altLang="zh-CN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area </a:t>
            </a:r>
            <a:r>
              <a:rPr lang="en-US" altLang="zh-CN" sz="24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area-id</a:t>
            </a:r>
          </a:p>
        </p:txBody>
      </p:sp>
      <p:sp>
        <p:nvSpPr>
          <p:cNvPr id="543749" name="Text Box 5">
            <a:extLst>
              <a:ext uri="{FF2B5EF4-FFF2-40B4-BE49-F238E27FC236}">
                <a16:creationId xmlns:a16="http://schemas.microsoft.com/office/drawing/2014/main" id="{92CDE1CB-08AD-4768-94A5-3FFAFA9FD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738813"/>
            <a:ext cx="8101013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>
                <a:latin typeface="Arial" pitchFamily="34" charset="0"/>
              </a:rPr>
              <a:t>The network address can be a whole network, a subnet, or the address of the interface. </a:t>
            </a:r>
          </a:p>
          <a:p>
            <a:pPr eaLnBrk="0" hangingPunct="0">
              <a:defRPr/>
            </a:pPr>
            <a:endParaRPr lang="en-US" altLang="zh-CN" sz="240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sp>
        <p:nvSpPr>
          <p:cNvPr id="62470" name="Rectangle 6">
            <a:extLst>
              <a:ext uri="{FF2B5EF4-FFF2-40B4-BE49-F238E27FC236}">
                <a16:creationId xmlns:a16="http://schemas.microsoft.com/office/drawing/2014/main" id="{FB39B1BF-30BC-4EDC-B161-8F859B90FF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82124" tIns="41061" rIns="82124" bIns="41061"/>
          <a:lstStyle/>
          <a:p>
            <a:pPr defTabSz="814388" eaLnBrk="1" hangingPunct="1"/>
            <a:r>
              <a:rPr lang="en-US" altLang="zh-CN"/>
              <a:t>Basic OSPF Configuration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>
            <a:extLst>
              <a:ext uri="{FF2B5EF4-FFF2-40B4-BE49-F238E27FC236}">
                <a16:creationId xmlns:a16="http://schemas.microsoft.com/office/drawing/2014/main" id="{4D772D15-2D44-47FD-B9A5-E28273CF21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14388" eaLnBrk="1" hangingPunct="1"/>
            <a:r>
              <a:rPr lang="en-US" altLang="zh-CN">
                <a:cs typeface="Arial" panose="020B0604020202020204" pitchFamily="34" charset="0"/>
              </a:rPr>
              <a:t>Basic OSPF Configuration</a:t>
            </a:r>
          </a:p>
        </p:txBody>
      </p:sp>
      <p:graphicFrame>
        <p:nvGraphicFramePr>
          <p:cNvPr id="5122" name="Object 3">
            <a:extLst>
              <a:ext uri="{FF2B5EF4-FFF2-40B4-BE49-F238E27FC236}">
                <a16:creationId xmlns:a16="http://schemas.microsoft.com/office/drawing/2014/main" id="{E3C003ED-D5E6-4F64-88EA-AE9C84F2F7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" y="152400"/>
          <a:ext cx="8839200" cy="670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BMP 图像" r:id="rId4" imgW="10447619" imgH="6144483" progId="Paint.Picture">
                  <p:embed/>
                </p:oleObj>
              </mc:Choice>
              <mc:Fallback>
                <p:oleObj name="BMP 图像" r:id="rId4" imgW="10447619" imgH="6144483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52400"/>
                        <a:ext cx="8839200" cy="670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72E50C42-DB94-4049-A8CA-7EE56829E9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7993062" cy="1143000"/>
          </a:xfrm>
        </p:spPr>
        <p:txBody>
          <a:bodyPr/>
          <a:lstStyle/>
          <a:p>
            <a:pPr defTabSz="814388" eaLnBrk="1" hangingPunct="1"/>
            <a:r>
              <a:rPr lang="en-US" altLang="zh-CN" sz="3400"/>
              <a:t>Configuring a Loopback Address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B4429109-2EB8-40E1-9490-BB61A31603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8229600" cy="4529138"/>
          </a:xfrm>
        </p:spPr>
        <p:txBody>
          <a:bodyPr/>
          <a:lstStyle/>
          <a:p>
            <a:pPr marL="288925" indent="-288925" defTabSz="814388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To add stability to OSPF router ID</a:t>
            </a:r>
          </a:p>
          <a:p>
            <a:pPr marL="288925" indent="-288925" defTabSz="814388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en-US" altLang="zh-CN" sz="2100"/>
          </a:p>
          <a:p>
            <a:pPr marL="288925" indent="-288925" defTabSz="814388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en-US" altLang="zh-CN" sz="2100"/>
          </a:p>
          <a:p>
            <a:pPr marL="288925" indent="-288925" defTabSz="814388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en-US" altLang="zh-CN" sz="2100"/>
          </a:p>
          <a:p>
            <a:pPr marL="627063" lvl="1" indent="0" defTabSz="814388" eaLnBrk="1" hangingPunct="1">
              <a:lnSpc>
                <a:spcPct val="110000"/>
              </a:lnSpc>
              <a:buClr>
                <a:srgbClr val="000099"/>
              </a:buClr>
            </a:pPr>
            <a:r>
              <a:rPr lang="en-US" altLang="zh-CN" sz="2200">
                <a:solidFill>
                  <a:srgbClr val="000000"/>
                </a:solidFill>
                <a:cs typeface="Arial" panose="020B0604020202020204" pitchFamily="34" charset="0"/>
              </a:rPr>
              <a:t>The loopback interface must be configured before the OSPF process starts</a:t>
            </a:r>
          </a:p>
          <a:p>
            <a:pPr marL="627063" lvl="1" indent="0" defTabSz="814388" eaLnBrk="1" hangingPunct="1">
              <a:lnSpc>
                <a:spcPct val="110000"/>
              </a:lnSpc>
              <a:buClr>
                <a:srgbClr val="000099"/>
              </a:buClr>
            </a:pPr>
            <a:r>
              <a:rPr lang="en-US" altLang="zh-CN" sz="2200">
                <a:solidFill>
                  <a:srgbClr val="000000"/>
                </a:solidFill>
                <a:cs typeface="Arial" panose="020B0604020202020204" pitchFamily="34" charset="0"/>
              </a:rPr>
              <a:t>When configuring loopbacks, use a /32 mask to avoid potential routing problems</a:t>
            </a:r>
          </a:p>
          <a:p>
            <a:pPr marL="627063" lvl="1" indent="0" defTabSz="814388" eaLnBrk="1" hangingPunct="1">
              <a:lnSpc>
                <a:spcPct val="110000"/>
              </a:lnSpc>
              <a:buClr>
                <a:srgbClr val="000099"/>
              </a:buClr>
            </a:pPr>
            <a:r>
              <a:rPr lang="en-US" altLang="zh-CN" sz="2200">
                <a:solidFill>
                  <a:srgbClr val="000000"/>
                </a:solidFill>
                <a:cs typeface="Arial" panose="020B0604020202020204" pitchFamily="34" charset="0"/>
              </a:rPr>
              <a:t>It is recommended that you use the loopback address (private or public address) on all key routers in your OSPF based network.</a:t>
            </a:r>
          </a:p>
        </p:txBody>
      </p:sp>
      <p:sp>
        <p:nvSpPr>
          <p:cNvPr id="547844" name="Rectangle 4">
            <a:extLst>
              <a:ext uri="{FF2B5EF4-FFF2-40B4-BE49-F238E27FC236}">
                <a16:creationId xmlns:a16="http://schemas.microsoft.com/office/drawing/2014/main" id="{12B37898-A127-43BD-9445-2F207AE6D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492375"/>
            <a:ext cx="7848600" cy="9112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8000" tIns="36000" rIns="73025" bIns="72000" anchor="ctr">
            <a:spAutoFit/>
          </a:bodyPr>
          <a:lstStyle/>
          <a:p>
            <a:pPr eaLnBrk="0" hangingPunct="0">
              <a:lnSpc>
                <a:spcPct val="110000"/>
              </a:lnSpc>
              <a:defRPr/>
            </a:pPr>
            <a:r>
              <a:rPr lang="en-US" altLang="zh-CN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Router (config) # interface loopback </a:t>
            </a:r>
            <a:r>
              <a:rPr lang="en-US" altLang="zh-CN" sz="24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number</a:t>
            </a:r>
            <a:endParaRPr lang="en-US" altLang="zh-CN" sz="24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  <a:p>
            <a:pPr eaLnBrk="0" hangingPunct="0">
              <a:lnSpc>
                <a:spcPct val="110000"/>
              </a:lnSpc>
              <a:defRPr/>
            </a:pPr>
            <a:r>
              <a:rPr lang="en-US" altLang="zh-CN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Router (config-if) # ip address </a:t>
            </a:r>
            <a:r>
              <a:rPr lang="en-US" altLang="zh-CN" sz="24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address subnet-mask</a:t>
            </a:r>
          </a:p>
        </p:txBody>
      </p:sp>
      <p:sp>
        <p:nvSpPr>
          <p:cNvPr id="547845" name="Text Box 5">
            <a:extLst>
              <a:ext uri="{FF2B5EF4-FFF2-40B4-BE49-F238E27FC236}">
                <a16:creationId xmlns:a16="http://schemas.microsoft.com/office/drawing/2014/main" id="{6000FBE4-96CE-4CCA-8188-63E92F518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24600"/>
            <a:ext cx="9144000" cy="509588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3025" tIns="36512" rIns="73025" bIns="72000">
            <a:spAutoFit/>
          </a:bodyPr>
          <a:lstStyle/>
          <a:p>
            <a:pPr algn="ctr" eaLnBrk="0" hangingPunct="0">
              <a:lnSpc>
                <a:spcPct val="110000"/>
              </a:lnSpc>
              <a:defRPr/>
            </a:pPr>
            <a:r>
              <a:rPr lang="en-US" altLang="zh-CN" sz="2400" b="1" u="sng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Note</a:t>
            </a:r>
            <a:r>
              <a:rPr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: </a:t>
            </a:r>
            <a:r>
              <a:rPr lang="en-US" altLang="zh-CN" sz="2400" i="1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no shutdown</a:t>
            </a:r>
            <a:r>
              <a:rPr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 command is not needed.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6DBB366C-F80F-43E6-A70D-CA6FA484F9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304800"/>
            <a:ext cx="8820150" cy="1216025"/>
          </a:xfrm>
        </p:spPr>
        <p:txBody>
          <a:bodyPr/>
          <a:lstStyle/>
          <a:p>
            <a:pPr defTabSz="814388" eaLnBrk="1" hangingPunct="1"/>
            <a:r>
              <a:rPr lang="en-US" altLang="zh-CN" sz="3200">
                <a:cs typeface="Arial" panose="020B0604020202020204" pitchFamily="34" charset="0"/>
              </a:rPr>
              <a:t>Configuring a Loopback Address Example</a:t>
            </a:r>
          </a:p>
        </p:txBody>
      </p:sp>
      <p:pic>
        <p:nvPicPr>
          <p:cNvPr id="64515" name="Picture 3">
            <a:extLst>
              <a:ext uri="{FF2B5EF4-FFF2-40B4-BE49-F238E27FC236}">
                <a16:creationId xmlns:a16="http://schemas.microsoft.com/office/drawing/2014/main" id="{2E60878E-BB22-4C9C-B4DF-11713B6F5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7848600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12_22">
            <a:extLst>
              <a:ext uri="{FF2B5EF4-FFF2-40B4-BE49-F238E27FC236}">
                <a16:creationId xmlns:a16="http://schemas.microsoft.com/office/drawing/2014/main" id="{F40AF54B-7953-4783-944C-3AE840AB1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828800"/>
            <a:ext cx="5997575" cy="426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3">
            <a:extLst>
              <a:ext uri="{FF2B5EF4-FFF2-40B4-BE49-F238E27FC236}">
                <a16:creationId xmlns:a16="http://schemas.microsoft.com/office/drawing/2014/main" id="{D5049AF9-87CE-482F-B217-B79237444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475" y="119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8132" name="Rectangle 4">
            <a:extLst>
              <a:ext uri="{FF2B5EF4-FFF2-40B4-BE49-F238E27FC236}">
                <a16:creationId xmlns:a16="http://schemas.microsoft.com/office/drawing/2014/main" id="{E758B919-63BB-4A64-ADB2-9D7144480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73238"/>
            <a:ext cx="3048000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200000"/>
              </a:lnSpc>
              <a:buClr>
                <a:schemeClr val="accent6"/>
              </a:buClr>
              <a:buSzPct val="120000"/>
              <a:buFont typeface="Wingdings" pitchFamily="2" charset="2"/>
              <a:buChar char="p"/>
              <a:defRPr/>
            </a:pPr>
            <a:r>
              <a:rPr lang="en-US" altLang="zh-CN" sz="28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router rip </a:t>
            </a:r>
            <a:endParaRPr lang="en-US" altLang="zh-CN" sz="2800" dirty="0">
              <a:solidFill>
                <a:srgbClr val="002060"/>
              </a:solidFill>
              <a:latin typeface="Times New Roman" pitchFamily="18" charset="0"/>
            </a:endParaRPr>
          </a:p>
          <a:p>
            <a:pPr eaLnBrk="0" hangingPunct="0">
              <a:lnSpc>
                <a:spcPct val="200000"/>
              </a:lnSpc>
              <a:buClr>
                <a:schemeClr val="accent6"/>
              </a:buClr>
              <a:buSzPct val="120000"/>
              <a:buFont typeface="Wingdings" pitchFamily="2" charset="2"/>
              <a:buChar char="p"/>
              <a:defRPr/>
            </a:pPr>
            <a:r>
              <a:rPr lang="en-US" altLang="zh-CN" sz="28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network 1.0.0.0</a:t>
            </a:r>
            <a:endParaRPr lang="en-US" altLang="zh-CN" sz="2800" dirty="0">
              <a:solidFill>
                <a:srgbClr val="002060"/>
              </a:solidFill>
              <a:latin typeface="Times New Roman" pitchFamily="18" charset="0"/>
            </a:endParaRPr>
          </a:p>
          <a:p>
            <a:pPr eaLnBrk="0" hangingPunct="0">
              <a:lnSpc>
                <a:spcPct val="200000"/>
              </a:lnSpc>
              <a:buClr>
                <a:schemeClr val="accent6"/>
              </a:buClr>
              <a:buSzPct val="120000"/>
              <a:buFont typeface="Wingdings" pitchFamily="2" charset="2"/>
              <a:buChar char="p"/>
              <a:defRPr/>
            </a:pPr>
            <a:r>
              <a:rPr lang="en-US" altLang="zh-CN" sz="28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network 2.0.0.0 </a:t>
            </a:r>
            <a:endParaRPr lang="en-US" altLang="zh-CN" sz="2800" dirty="0">
              <a:solidFill>
                <a:srgbClr val="002060"/>
              </a:solidFill>
              <a:latin typeface="Times New Roman" pitchFamily="18" charset="0"/>
            </a:endParaRPr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CB7C1D54-415E-43A9-A892-A4A9374A624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RIP Configuration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C3A6E0CB-CAD0-4BBB-849F-E9A17DD64B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333375"/>
            <a:ext cx="8604250" cy="1216025"/>
          </a:xfrm>
        </p:spPr>
        <p:txBody>
          <a:bodyPr/>
          <a:lstStyle/>
          <a:p>
            <a:pPr defTabSz="814388" eaLnBrk="1" hangingPunct="1"/>
            <a:r>
              <a:rPr lang="en-US" altLang="zh-CN"/>
              <a:t>Modifying OSPF Interface Priority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4E799DC9-6FD7-4930-9EDB-3E62DB0B1A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989138"/>
            <a:ext cx="8496300" cy="4495800"/>
          </a:xfrm>
        </p:spPr>
        <p:txBody>
          <a:bodyPr/>
          <a:lstStyle/>
          <a:p>
            <a:pPr marL="288925" indent="-288925" defTabSz="814388" eaLnBrk="1" hangingPunct="1">
              <a:lnSpc>
                <a:spcPct val="85000"/>
              </a:lnSpc>
            </a:pPr>
            <a:r>
              <a:rPr lang="en-US" altLang="zh-CN" sz="2400"/>
              <a:t>To manipulate DR/BDR elections</a:t>
            </a:r>
          </a:p>
          <a:p>
            <a:pPr marL="627063" lvl="1" indent="0" defTabSz="814388" eaLnBrk="1" hangingPunct="1">
              <a:lnSpc>
                <a:spcPct val="85000"/>
              </a:lnSpc>
            </a:pPr>
            <a:endParaRPr lang="en-US" altLang="zh-CN" sz="2400" b="1" i="1"/>
          </a:p>
          <a:p>
            <a:pPr marL="627063" lvl="1" indent="0" defTabSz="814388" eaLnBrk="1" hangingPunct="1">
              <a:lnSpc>
                <a:spcPct val="85000"/>
              </a:lnSpc>
            </a:pPr>
            <a:endParaRPr lang="en-US" altLang="zh-CN" sz="2400" b="1" i="1"/>
          </a:p>
          <a:p>
            <a:pPr marL="627063" lvl="1" indent="0" defTabSz="814388" eaLnBrk="1" hangingPunct="1">
              <a:lnSpc>
                <a:spcPct val="85000"/>
              </a:lnSpc>
            </a:pPr>
            <a:r>
              <a:rPr lang="en-US" altLang="zh-CN" sz="2400" b="1" i="1"/>
              <a:t>number</a:t>
            </a:r>
            <a:endParaRPr lang="en-US" altLang="zh-CN" sz="2400"/>
          </a:p>
          <a:p>
            <a:pPr marL="965200" lvl="2" indent="0" defTabSz="814388" eaLnBrk="1" hangingPunct="1">
              <a:lnSpc>
                <a:spcPct val="85000"/>
              </a:lnSpc>
              <a:buClr>
                <a:srgbClr val="006600"/>
              </a:buClr>
              <a:buFont typeface="Wingdings" panose="05000000000000000000" pitchFamily="2" charset="2"/>
              <a:buChar char="Ø"/>
            </a:pPr>
            <a:r>
              <a:rPr lang="en-US" altLang="zh-CN" sz="2400"/>
              <a:t> Value: 0 ~ 255, default is 1</a:t>
            </a:r>
          </a:p>
          <a:p>
            <a:pPr marL="965200" lvl="2" indent="0" defTabSz="814388" eaLnBrk="1" hangingPunct="1">
              <a:lnSpc>
                <a:spcPct val="115000"/>
              </a:lnSpc>
              <a:buClr>
                <a:srgbClr val="006600"/>
              </a:buClr>
              <a:buFont typeface="Wingdings" panose="05000000000000000000" pitchFamily="2" charset="2"/>
              <a:buChar char="Ø"/>
            </a:pPr>
            <a:r>
              <a:rPr lang="en-US" altLang="zh-CN" sz="2400"/>
              <a:t> A priority of 0 indicates an interface cannot be elected as DR or BDR</a:t>
            </a:r>
          </a:p>
          <a:p>
            <a:pPr marL="965200" lvl="2" indent="0" defTabSz="814388" eaLnBrk="1" hangingPunct="1">
              <a:lnSpc>
                <a:spcPct val="85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zh-CN" sz="2400"/>
          </a:p>
          <a:p>
            <a:pPr marL="288925" indent="-288925" defTabSz="814388" eaLnBrk="1" hangingPunct="1">
              <a:lnSpc>
                <a:spcPct val="85000"/>
              </a:lnSpc>
            </a:pPr>
            <a:r>
              <a:rPr lang="en-US" altLang="zh-CN" sz="2400"/>
              <a:t>Monitoring OSPF interface priority</a:t>
            </a:r>
          </a:p>
          <a:p>
            <a:pPr marL="965200" lvl="2" indent="0" defTabSz="814388" eaLnBrk="1" hangingPunct="1">
              <a:lnSpc>
                <a:spcPct val="85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zh-CN" sz="2400"/>
          </a:p>
        </p:txBody>
      </p:sp>
      <p:sp>
        <p:nvSpPr>
          <p:cNvPr id="551940" name="Rectangle 4">
            <a:extLst>
              <a:ext uri="{FF2B5EF4-FFF2-40B4-BE49-F238E27FC236}">
                <a16:creationId xmlns:a16="http://schemas.microsoft.com/office/drawing/2014/main" id="{FA1CBD45-EC70-4273-859F-37044D046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14600"/>
            <a:ext cx="7848600" cy="473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8000" tIns="36000" rIns="73025" bIns="72000" anchor="ctr">
            <a:spAutoFit/>
          </a:bodyPr>
          <a:lstStyle/>
          <a:p>
            <a:pPr eaLnBrk="0" hangingPunct="0">
              <a:defRPr/>
            </a:pP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Router (</a:t>
            </a:r>
            <a:r>
              <a:rPr lang="en-US" altLang="zh-CN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config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-if) # </a:t>
            </a:r>
            <a:r>
              <a:rPr lang="en-US" altLang="zh-CN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ip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</a:t>
            </a:r>
            <a:r>
              <a:rPr lang="en-US" altLang="zh-CN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ospf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priority </a:t>
            </a:r>
            <a:r>
              <a:rPr lang="en-US" altLang="zh-CN" sz="24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number</a:t>
            </a:r>
          </a:p>
        </p:txBody>
      </p:sp>
      <p:sp>
        <p:nvSpPr>
          <p:cNvPr id="551941" name="Rectangle 5">
            <a:extLst>
              <a:ext uri="{FF2B5EF4-FFF2-40B4-BE49-F238E27FC236}">
                <a16:creationId xmlns:a16="http://schemas.microsoft.com/office/drawing/2014/main" id="{FCAE7041-A13A-46FB-8777-E51017EF0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638800"/>
            <a:ext cx="7848600" cy="473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8000" tIns="36000" rIns="73025" bIns="72000" anchor="ctr">
            <a:spAutoFit/>
          </a:bodyPr>
          <a:lstStyle/>
          <a:p>
            <a:pPr eaLnBrk="0" hangingPunct="0">
              <a:defRPr/>
            </a:pPr>
            <a:r>
              <a:rPr lang="en-US" altLang="zh-CN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Router # show ip ospf [interface </a:t>
            </a:r>
            <a:r>
              <a:rPr lang="en-US" altLang="zh-CN" sz="24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type number</a:t>
            </a:r>
            <a:r>
              <a:rPr lang="en-US" altLang="zh-CN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]</a:t>
            </a:r>
            <a:endParaRPr lang="en-US" altLang="zh-CN" sz="2400" i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12B0844B-8920-4CD6-8E53-38F807424C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14388" eaLnBrk="1" hangingPunct="1"/>
            <a:r>
              <a:rPr lang="en-US" altLang="zh-CN">
                <a:cs typeface="Arial" panose="020B0604020202020204" pitchFamily="34" charset="0"/>
              </a:rPr>
              <a:t>Setting OSPF Priority Example</a:t>
            </a:r>
          </a:p>
        </p:txBody>
      </p:sp>
      <p:pic>
        <p:nvPicPr>
          <p:cNvPr id="66563" name="Picture 3">
            <a:extLst>
              <a:ext uri="{FF2B5EF4-FFF2-40B4-BE49-F238E27FC236}">
                <a16:creationId xmlns:a16="http://schemas.microsoft.com/office/drawing/2014/main" id="{94E4C190-2AED-4552-825D-0BB5B4785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80772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4" name="Text Box 4">
            <a:extLst>
              <a:ext uri="{FF2B5EF4-FFF2-40B4-BE49-F238E27FC236}">
                <a16:creationId xmlns:a16="http://schemas.microsoft.com/office/drawing/2014/main" id="{7FB00742-3ACA-4DFB-9490-52B048D5D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410200"/>
            <a:ext cx="868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Arial" panose="020B0604020202020204" pitchFamily="34" charset="0"/>
                <a:cs typeface="Arial" panose="020B0604020202020204" pitchFamily="34" charset="0"/>
              </a:rPr>
              <a:t>A router with the highest OSPF priority will win the election for DR</a:t>
            </a:r>
            <a:r>
              <a:rPr lang="en-GB" altLang="zh-CN" sz="2000" b="1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zh-CN" sz="2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FAA72B93-0559-48E6-8087-75F8ED5F0B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14388" eaLnBrk="1" hangingPunct="1"/>
            <a:r>
              <a:rPr lang="en-US" altLang="zh-CN"/>
              <a:t>OSPF Cost = Metric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219E4312-80CF-4752-A84B-8BE1623485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3088" y="1884363"/>
            <a:ext cx="7996237" cy="3125787"/>
          </a:xfrm>
        </p:spPr>
        <p:txBody>
          <a:bodyPr/>
          <a:lstStyle/>
          <a:p>
            <a:pPr marL="288925" indent="-288925" defTabSz="814388" eaLnBrk="1" hangingPunct="1">
              <a:lnSpc>
                <a:spcPct val="85000"/>
              </a:lnSpc>
            </a:pPr>
            <a:r>
              <a:rPr lang="en-US" altLang="zh-CN" sz="2300"/>
              <a:t>Cost is applied on all router link paths</a:t>
            </a:r>
          </a:p>
          <a:p>
            <a:pPr marL="288925" indent="-288925" defTabSz="814388" eaLnBrk="1" hangingPunct="1">
              <a:lnSpc>
                <a:spcPct val="85000"/>
              </a:lnSpc>
            </a:pPr>
            <a:r>
              <a:rPr lang="en-US" altLang="zh-CN" sz="2300"/>
              <a:t>16 bits number (1 </a:t>
            </a:r>
            <a:r>
              <a:rPr lang="en-US" altLang="zh-CN" sz="2300">
                <a:latin typeface="Arial" panose="020B0604020202020204" pitchFamily="34" charset="0"/>
              </a:rPr>
              <a:t>–</a:t>
            </a:r>
            <a:r>
              <a:rPr lang="en-US" altLang="zh-CN" sz="2300"/>
              <a:t> 65,535)</a:t>
            </a:r>
          </a:p>
          <a:p>
            <a:pPr marL="288925" indent="-288925" defTabSz="814388" eaLnBrk="1" hangingPunct="1">
              <a:lnSpc>
                <a:spcPct val="85000"/>
              </a:lnSpc>
            </a:pPr>
            <a:r>
              <a:rPr lang="en-US" altLang="zh-CN" sz="2300"/>
              <a:t>Lower metric = more desirable</a:t>
            </a:r>
          </a:p>
          <a:p>
            <a:pPr marL="288925" indent="-288925" defTabSz="814388" eaLnBrk="1" hangingPunct="1">
              <a:lnSpc>
                <a:spcPct val="85000"/>
              </a:lnSpc>
            </a:pPr>
            <a:r>
              <a:rPr lang="en-US" altLang="zh-CN" sz="2300"/>
              <a:t>Route decision is made on total cost of the path.</a:t>
            </a:r>
          </a:p>
          <a:p>
            <a:pPr marL="288925" indent="-288925" defTabSz="814388" eaLnBrk="1" hangingPunct="1">
              <a:lnSpc>
                <a:spcPct val="85000"/>
              </a:lnSpc>
            </a:pPr>
            <a:r>
              <a:rPr lang="en-US" altLang="zh-CN" sz="2300"/>
              <a:t>Metric is derived from Bandwidth</a:t>
            </a:r>
          </a:p>
        </p:txBody>
      </p:sp>
      <p:grpSp>
        <p:nvGrpSpPr>
          <p:cNvPr id="67588" name="Group 4">
            <a:extLst>
              <a:ext uri="{FF2B5EF4-FFF2-40B4-BE49-F238E27FC236}">
                <a16:creationId xmlns:a16="http://schemas.microsoft.com/office/drawing/2014/main" id="{F763BAE4-714F-4700-93C7-C3EABB360870}"/>
              </a:ext>
            </a:extLst>
          </p:cNvPr>
          <p:cNvGrpSpPr>
            <a:grpSpLocks/>
          </p:cNvGrpSpPr>
          <p:nvPr/>
        </p:nvGrpSpPr>
        <p:grpSpPr bwMode="auto">
          <a:xfrm>
            <a:off x="1254125" y="4283075"/>
            <a:ext cx="4246563" cy="746125"/>
            <a:chOff x="654" y="1598"/>
            <a:chExt cx="2675" cy="470"/>
          </a:xfrm>
        </p:grpSpPr>
        <p:sp>
          <p:nvSpPr>
            <p:cNvPr id="67590" name="Text Box 5">
              <a:extLst>
                <a:ext uri="{FF2B5EF4-FFF2-40B4-BE49-F238E27FC236}">
                  <a16:creationId xmlns:a16="http://schemas.microsoft.com/office/drawing/2014/main" id="{E92C2D70-69C7-4101-8AC4-33BF83BBA3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4" y="1598"/>
              <a:ext cx="1038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tx2"/>
                  </a:solidFill>
                  <a:latin typeface="Arial" panose="020B0604020202020204" pitchFamily="34" charset="0"/>
                </a:rPr>
                <a:t>100,000,000</a:t>
              </a:r>
            </a:p>
          </p:txBody>
        </p:sp>
        <p:sp>
          <p:nvSpPr>
            <p:cNvPr id="67591" name="Text Box 6">
              <a:extLst>
                <a:ext uri="{FF2B5EF4-FFF2-40B4-BE49-F238E27FC236}">
                  <a16:creationId xmlns:a16="http://schemas.microsoft.com/office/drawing/2014/main" id="{DBB7D5B9-6A3C-45D7-933D-8C27CA4C61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0" y="1830"/>
              <a:ext cx="1069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0000"/>
                  </a:solidFill>
                  <a:latin typeface="Arial" panose="020B0604020202020204" pitchFamily="34" charset="0"/>
                </a:rPr>
                <a:t>  </a:t>
              </a:r>
              <a:r>
                <a:rPr lang="en-US" altLang="zh-CN" sz="2000" b="1">
                  <a:solidFill>
                    <a:schemeClr val="tx2"/>
                  </a:solidFill>
                  <a:latin typeface="Arial" panose="020B0604020202020204" pitchFamily="34" charset="0"/>
                </a:rPr>
                <a:t>Bandwidth</a:t>
              </a:r>
            </a:p>
          </p:txBody>
        </p:sp>
        <p:sp>
          <p:nvSpPr>
            <p:cNvPr id="67592" name="Text Box 7">
              <a:extLst>
                <a:ext uri="{FF2B5EF4-FFF2-40B4-BE49-F238E27FC236}">
                  <a16:creationId xmlns:a16="http://schemas.microsoft.com/office/drawing/2014/main" id="{FF6A2971-4B43-420C-959C-8AB84BCBEF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" y="1724"/>
              <a:ext cx="1575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b="1">
                  <a:latin typeface="Arial" panose="020B0604020202020204" pitchFamily="34" charset="0"/>
                </a:rPr>
                <a:t>Formula</a:t>
              </a:r>
              <a:r>
                <a:rPr lang="en-US" altLang="zh-CN" sz="2000" b="1">
                  <a:solidFill>
                    <a:srgbClr val="FF0000"/>
                  </a:solidFill>
                  <a:latin typeface="Arial" panose="020B0604020202020204" pitchFamily="34" charset="0"/>
                </a:rPr>
                <a:t>     </a:t>
              </a:r>
              <a:r>
                <a:rPr lang="en-US" altLang="zh-CN" sz="2000" b="1">
                  <a:solidFill>
                    <a:schemeClr val="tx2"/>
                  </a:solidFill>
                  <a:latin typeface="Arial" panose="020B0604020202020204" pitchFamily="34" charset="0"/>
                </a:rPr>
                <a:t>COST =</a:t>
              </a:r>
            </a:p>
          </p:txBody>
        </p:sp>
        <p:sp>
          <p:nvSpPr>
            <p:cNvPr id="67593" name="Line 8">
              <a:extLst>
                <a:ext uri="{FF2B5EF4-FFF2-40B4-BE49-F238E27FC236}">
                  <a16:creationId xmlns:a16="http://schemas.microsoft.com/office/drawing/2014/main" id="{7DAFB033-1104-48B0-843E-C8DFA93222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0" y="1828"/>
              <a:ext cx="1062" cy="0"/>
            </a:xfrm>
            <a:prstGeom prst="line">
              <a:avLst/>
            </a:prstGeom>
            <a:noFill/>
            <a:ln w="28575">
              <a:solidFill>
                <a:srgbClr val="F8B7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3025" tIns="36512" rIns="73025" bIns="36512"/>
            <a:lstStyle/>
            <a:p>
              <a:endParaRPr lang="en-US"/>
            </a:p>
          </p:txBody>
        </p:sp>
      </p:grpSp>
      <p:sp>
        <p:nvSpPr>
          <p:cNvPr id="67589" name="Text Box 9">
            <a:extLst>
              <a:ext uri="{FF2B5EF4-FFF2-40B4-BE49-F238E27FC236}">
                <a16:creationId xmlns:a16="http://schemas.microsoft.com/office/drawing/2014/main" id="{C8EED055-5276-46AC-97F8-43046C36A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257800"/>
            <a:ext cx="655320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006600"/>
                </a:solidFill>
                <a:latin typeface="Arial" panose="020B0604020202020204" pitchFamily="34" charset="0"/>
              </a:rPr>
              <a:t>OSPF Cost for T1 =  100,000,000 / 1,544,000  =</a:t>
            </a:r>
            <a:r>
              <a:rPr lang="en-US" altLang="zh-CN" sz="2000" b="1">
                <a:solidFill>
                  <a:srgbClr val="333399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2000" b="1">
                <a:solidFill>
                  <a:srgbClr val="FC1604"/>
                </a:solidFill>
                <a:latin typeface="Arial" panose="020B0604020202020204" pitchFamily="34" charset="0"/>
              </a:rPr>
              <a:t>64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22FC801B-99E3-42DE-B127-29D5F32313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14388" eaLnBrk="1" hangingPunct="1"/>
            <a:r>
              <a:rPr lang="en-US" altLang="zh-CN"/>
              <a:t>OSPF Path Cost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2815A223-47B8-4C3F-A398-433B343E2E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844675"/>
            <a:ext cx="8375650" cy="4537075"/>
          </a:xfrm>
        </p:spPr>
        <p:txBody>
          <a:bodyPr/>
          <a:lstStyle/>
          <a:p>
            <a:pPr marL="288925" indent="-288925" defTabSz="814388" eaLnBrk="1" hangingPunct="1">
              <a:spcBef>
                <a:spcPct val="25000"/>
              </a:spcBef>
            </a:pPr>
            <a:r>
              <a:rPr lang="en-US" altLang="zh-CN" sz="2400"/>
              <a:t>All interfaces connected to the same link must agree on the cost of that link. Otherwise, the link will be considered down</a:t>
            </a:r>
          </a:p>
          <a:p>
            <a:pPr marL="627063" lvl="1" indent="0" defTabSz="814388" eaLnBrk="1" hangingPunct="1"/>
            <a:r>
              <a:rPr lang="en-US" altLang="zh-CN" sz="2400"/>
              <a:t>A Cisco router</a:t>
            </a:r>
            <a:r>
              <a:rPr lang="en-US" altLang="zh-CN" sz="2400">
                <a:latin typeface="Arial" panose="020B0604020202020204" pitchFamily="34" charset="0"/>
              </a:rPr>
              <a:t>’</a:t>
            </a:r>
            <a:r>
              <a:rPr lang="en-US" altLang="zh-CN" sz="2400"/>
              <a:t>s default cost for a serial link is 1784 ( 56Kbps bandwidth )</a:t>
            </a:r>
          </a:p>
          <a:p>
            <a:pPr marL="627063" lvl="1" indent="0" defTabSz="814388" eaLnBrk="1" hangingPunct="1"/>
            <a:endParaRPr lang="en-US" altLang="zh-CN" sz="2400"/>
          </a:p>
          <a:p>
            <a:pPr marL="288925" indent="-288925" defTabSz="814388" eaLnBrk="1" hangingPunct="1"/>
            <a:endParaRPr lang="en-US" altLang="zh-CN" sz="240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627063" lvl="1" indent="0" defTabSz="814388" eaLnBrk="1" hangingPunct="1"/>
            <a:r>
              <a:rPr lang="en-US" altLang="zh-CN" sz="2400">
                <a:solidFill>
                  <a:srgbClr val="000000"/>
                </a:solidFill>
                <a:cs typeface="Arial" panose="020B0604020202020204" pitchFamily="34" charset="0"/>
              </a:rPr>
              <a:t>If the line is a slower speed, you must specify the real link speed</a:t>
            </a:r>
          </a:p>
        </p:txBody>
      </p:sp>
      <p:sp>
        <p:nvSpPr>
          <p:cNvPr id="558084" name="Rectangle 4">
            <a:extLst>
              <a:ext uri="{FF2B5EF4-FFF2-40B4-BE49-F238E27FC236}">
                <a16:creationId xmlns:a16="http://schemas.microsoft.com/office/drawing/2014/main" id="{70DD9044-0A85-4D41-8CFB-D0C4CFC33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4035425"/>
            <a:ext cx="7416800" cy="473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8000" tIns="36000" rIns="73025" bIns="72000" anchor="ctr">
            <a:spAutoFit/>
          </a:bodyPr>
          <a:lstStyle/>
          <a:p>
            <a:pPr eaLnBrk="0" hangingPunct="0">
              <a:defRPr/>
            </a:pPr>
            <a:r>
              <a:rPr lang="en-US" altLang="zh-CN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Router (config-if) # ip ospf cost </a:t>
            </a:r>
            <a:r>
              <a:rPr lang="en-US" altLang="zh-CN" sz="24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number</a:t>
            </a:r>
          </a:p>
        </p:txBody>
      </p:sp>
      <p:sp>
        <p:nvSpPr>
          <p:cNvPr id="558085" name="Rectangle 5">
            <a:extLst>
              <a:ext uri="{FF2B5EF4-FFF2-40B4-BE49-F238E27FC236}">
                <a16:creationId xmlns:a16="http://schemas.microsoft.com/office/drawing/2014/main" id="{BC32C88F-A965-4EE5-9FCE-196BF8F16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6975" y="5692775"/>
            <a:ext cx="7340600" cy="473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8000" tIns="36000" rIns="73025" bIns="72000" anchor="ctr">
            <a:spAutoFit/>
          </a:bodyPr>
          <a:lstStyle/>
          <a:p>
            <a:pPr eaLnBrk="0" hangingPunct="0">
              <a:defRPr/>
            </a:pPr>
            <a:r>
              <a:rPr lang="en-US" altLang="zh-CN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Router (config-if) # bandwidth </a:t>
            </a:r>
            <a:r>
              <a:rPr lang="en-US" altLang="zh-CN" sz="24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number</a:t>
            </a:r>
          </a:p>
        </p:txBody>
      </p:sp>
      <p:sp>
        <p:nvSpPr>
          <p:cNvPr id="558086" name="AutoShape 6">
            <a:extLst>
              <a:ext uri="{FF2B5EF4-FFF2-40B4-BE49-F238E27FC236}">
                <a16:creationId xmlns:a16="http://schemas.microsoft.com/office/drawing/2014/main" id="{082CB778-0DF4-4C6B-8FF7-B88C534C789A}"/>
              </a:ext>
            </a:extLst>
          </p:cNvPr>
          <p:cNvSpPr>
            <a:spLocks/>
          </p:cNvSpPr>
          <p:nvPr/>
        </p:nvSpPr>
        <p:spPr bwMode="auto">
          <a:xfrm>
            <a:off x="7102475" y="3603625"/>
            <a:ext cx="1501775" cy="420688"/>
          </a:xfrm>
          <a:prstGeom prst="borderCallout2">
            <a:avLst>
              <a:gd name="adj1" fmla="val 27171"/>
              <a:gd name="adj2" fmla="val -5074"/>
              <a:gd name="adj3" fmla="val 27171"/>
              <a:gd name="adj4" fmla="val -25685"/>
              <a:gd name="adj5" fmla="val 137356"/>
              <a:gd name="adj6" fmla="val -46407"/>
            </a:avLst>
          </a:prstGeom>
          <a:solidFill>
            <a:srgbClr val="FFCC00"/>
          </a:solidFill>
          <a:ln w="57150">
            <a:solidFill>
              <a:srgbClr val="FFCC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36000" tIns="36512" rIns="36000" bIns="36512"/>
          <a:lstStyle/>
          <a:p>
            <a:pPr algn="ctr" eaLnBrk="0" hangingPunct="0">
              <a:lnSpc>
                <a:spcPct val="80000"/>
              </a:lnSpc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1 ~ 65535</a:t>
            </a:r>
          </a:p>
        </p:txBody>
      </p:sp>
      <p:sp>
        <p:nvSpPr>
          <p:cNvPr id="558087" name="AutoShape 7">
            <a:extLst>
              <a:ext uri="{FF2B5EF4-FFF2-40B4-BE49-F238E27FC236}">
                <a16:creationId xmlns:a16="http://schemas.microsoft.com/office/drawing/2014/main" id="{FC624609-1DB1-438E-9029-7EED1ECBCF0D}"/>
              </a:ext>
            </a:extLst>
          </p:cNvPr>
          <p:cNvSpPr>
            <a:spLocks/>
          </p:cNvSpPr>
          <p:nvPr/>
        </p:nvSpPr>
        <p:spPr bwMode="auto">
          <a:xfrm>
            <a:off x="7462838" y="5260975"/>
            <a:ext cx="1501775" cy="420688"/>
          </a:xfrm>
          <a:prstGeom prst="borderCallout2">
            <a:avLst>
              <a:gd name="adj1" fmla="val 27171"/>
              <a:gd name="adj2" fmla="val -5074"/>
              <a:gd name="adj3" fmla="val 27171"/>
              <a:gd name="adj4" fmla="val -25685"/>
              <a:gd name="adj5" fmla="val 137356"/>
              <a:gd name="adj6" fmla="val -46407"/>
            </a:avLst>
          </a:prstGeom>
          <a:solidFill>
            <a:srgbClr val="FFCC00"/>
          </a:solidFill>
          <a:ln w="57150">
            <a:solidFill>
              <a:srgbClr val="FFCC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36000" tIns="36512" rIns="36000" bIns="36512"/>
          <a:lstStyle/>
          <a:p>
            <a:pPr algn="ctr" eaLnBrk="0" hangingPunct="0">
              <a:lnSpc>
                <a:spcPct val="80000"/>
              </a:lnSpc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Kbps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8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58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086" grpId="0" animBg="1" autoUpdateAnimBg="0"/>
      <p:bldP spid="558087" grpId="0" animBg="1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CAEA5374-8480-4CBD-93BF-517A2FB5E9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14388" eaLnBrk="1" hangingPunct="1"/>
            <a:r>
              <a:rPr lang="en-US" altLang="zh-CN" sz="3000">
                <a:cs typeface="Arial" panose="020B0604020202020204" pitchFamily="34" charset="0"/>
              </a:rPr>
              <a:t>Modifying OSPF Cost Metric Example</a:t>
            </a:r>
          </a:p>
        </p:txBody>
      </p:sp>
      <p:pic>
        <p:nvPicPr>
          <p:cNvPr id="69635" name="Picture 3">
            <a:extLst>
              <a:ext uri="{FF2B5EF4-FFF2-40B4-BE49-F238E27FC236}">
                <a16:creationId xmlns:a16="http://schemas.microsoft.com/office/drawing/2014/main" id="{D4852CB8-F673-46DD-9456-994E03365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700213"/>
            <a:ext cx="6924675" cy="217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6" name="Picture 4">
            <a:extLst>
              <a:ext uri="{FF2B5EF4-FFF2-40B4-BE49-F238E27FC236}">
                <a16:creationId xmlns:a16="http://schemas.microsoft.com/office/drawing/2014/main" id="{5592252D-AD7C-45FB-B7EE-8B78031ED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860800"/>
            <a:ext cx="68770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7" name="Text Box 5">
            <a:extLst>
              <a:ext uri="{FF2B5EF4-FFF2-40B4-BE49-F238E27FC236}">
                <a16:creationId xmlns:a16="http://schemas.microsoft.com/office/drawing/2014/main" id="{F61FDC6E-AEA3-4A3F-9C32-9480EDE1C1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941888"/>
            <a:ext cx="7778750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99"/>
              </a:buClr>
              <a:buFont typeface="Wingdings" panose="05000000000000000000" pitchFamily="2" charset="2"/>
              <a:buChar char="n"/>
            </a:pPr>
            <a:r>
              <a:rPr lang="en-US" altLang="zh-CN" b="1">
                <a:latin typeface="Arial" panose="020B0604020202020204" pitchFamily="34" charset="0"/>
              </a:rPr>
              <a:t>A common situation requiring a cost change is in a multi-vendor routing environment. A cost change would ensure that one vendor’s cost value would match another vendor’s cost value. </a:t>
            </a:r>
          </a:p>
          <a:p>
            <a:pPr>
              <a:buClr>
                <a:srgbClr val="000099"/>
              </a:buClr>
              <a:buFont typeface="Wingdings" panose="05000000000000000000" pitchFamily="2" charset="2"/>
              <a:buChar char="n"/>
            </a:pPr>
            <a:r>
              <a:rPr lang="en-US" altLang="zh-CN" b="1">
                <a:latin typeface="Arial" panose="020B0604020202020204" pitchFamily="34" charset="0"/>
              </a:rPr>
              <a:t>Another situation is when Gigabit Ethernet is being used. The default cost assigns the lowest cost value of 1 to a 100 Mbps link. 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2C0B4367-266E-4D68-B1D9-29F452345E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14388" eaLnBrk="1" hangingPunct="1"/>
            <a:r>
              <a:rPr lang="en-US" altLang="zh-CN"/>
              <a:t>Configuring OSPF Timers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0F15DA29-9BE2-408C-BC94-273A4EAD78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224838" cy="2924175"/>
          </a:xfrm>
        </p:spPr>
        <p:txBody>
          <a:bodyPr/>
          <a:lstStyle/>
          <a:p>
            <a:pPr marL="288925" indent="-288925" defTabSz="814388" eaLnBrk="1" hangingPunct="1">
              <a:lnSpc>
                <a:spcPct val="90000"/>
              </a:lnSpc>
            </a:pPr>
            <a:r>
              <a:rPr lang="en-US" altLang="zh-CN" sz="2100"/>
              <a:t>All routers in an OSPF area must agree on the same hello interval and the same dead intervals , default:</a:t>
            </a:r>
          </a:p>
          <a:p>
            <a:pPr marL="627063" lvl="1" indent="0" defTabSz="814388" eaLnBrk="1" hangingPunct="1">
              <a:lnSpc>
                <a:spcPct val="90000"/>
              </a:lnSpc>
            </a:pPr>
            <a:r>
              <a:rPr lang="en-US" altLang="zh-CN" sz="2200"/>
              <a:t>10 seconds for links with T1 or greater (broadcast )</a:t>
            </a:r>
          </a:p>
          <a:p>
            <a:pPr marL="627063" lvl="1" indent="0" defTabSz="814388" eaLnBrk="1" hangingPunct="1">
              <a:lnSpc>
                <a:spcPct val="90000"/>
              </a:lnSpc>
            </a:pPr>
            <a:r>
              <a:rPr lang="en-US" altLang="zh-CN" sz="2200"/>
              <a:t>30 seconds for links with less than T1 (non-broadcast)</a:t>
            </a:r>
          </a:p>
          <a:p>
            <a:pPr marL="627063" lvl="1" indent="0" defTabSz="814388" eaLnBrk="1" hangingPunct="1">
              <a:lnSpc>
                <a:spcPct val="90000"/>
              </a:lnSpc>
            </a:pPr>
            <a:r>
              <a:rPr lang="en-US" altLang="zh-CN" sz="2200"/>
              <a:t>Dead interval = 4 * hello interval</a:t>
            </a:r>
          </a:p>
          <a:p>
            <a:pPr marL="288925" indent="-288925" defTabSz="814388"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altLang="zh-CN" sz="2100"/>
              <a:t>Changing the hello interval</a:t>
            </a:r>
          </a:p>
        </p:txBody>
      </p:sp>
      <p:sp>
        <p:nvSpPr>
          <p:cNvPr id="566276" name="Rectangle 4">
            <a:extLst>
              <a:ext uri="{FF2B5EF4-FFF2-40B4-BE49-F238E27FC236}">
                <a16:creationId xmlns:a16="http://schemas.microsoft.com/office/drawing/2014/main" id="{F0272F95-D1DA-4A2E-BFB6-B29C2C2B5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529138"/>
            <a:ext cx="8208962" cy="982662"/>
          </a:xfrm>
          <a:prstGeom prst="rect">
            <a:avLst/>
          </a:prstGeom>
          <a:solidFill>
            <a:srgbClr val="9900CC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lIns="72000" tIns="72000" rIns="73025" bIns="108000" anchor="ctr">
            <a:spAutoFit/>
          </a:bodyPr>
          <a:lstStyle/>
          <a:p>
            <a:pPr eaLnBrk="0" hangingPunct="0">
              <a:lnSpc>
                <a:spcPct val="110000"/>
              </a:lnSpc>
              <a:defRPr/>
            </a:pPr>
            <a:r>
              <a:rPr lang="en-US" altLang="zh-CN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Router(config-if)# ip ospf hello-interval </a:t>
            </a:r>
            <a:r>
              <a:rPr lang="en-US" altLang="zh-CN" sz="24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seconds</a:t>
            </a:r>
          </a:p>
          <a:p>
            <a:pPr eaLnBrk="0" hangingPunct="0">
              <a:lnSpc>
                <a:spcPct val="110000"/>
              </a:lnSpc>
              <a:defRPr/>
            </a:pPr>
            <a:r>
              <a:rPr lang="en-US" altLang="zh-CN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Router(config-if)# ip ospf dead-interval </a:t>
            </a:r>
            <a:r>
              <a:rPr lang="en-US" altLang="zh-CN" sz="24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seconds</a:t>
            </a:r>
            <a:endParaRPr lang="en-US" altLang="zh-CN" sz="24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566277" name="Text Box 5">
            <a:extLst>
              <a:ext uri="{FF2B5EF4-FFF2-40B4-BE49-F238E27FC236}">
                <a16:creationId xmlns:a16="http://schemas.microsoft.com/office/drawing/2014/main" id="{7965CA41-29A0-4494-B6FF-F437EC520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613400"/>
            <a:ext cx="8208962" cy="777875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3025" tIns="36512" rIns="73025" bIns="72000">
            <a:spAutoFit/>
          </a:bodyPr>
          <a:lstStyle/>
          <a:p>
            <a:pPr eaLnBrk="0" hangingPunct="0">
              <a:lnSpc>
                <a:spcPct val="110000"/>
              </a:lnSpc>
              <a:defRPr/>
            </a:pPr>
            <a:r>
              <a:rPr lang="en-US" altLang="zh-CN" sz="2000" b="1" u="sng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Note</a:t>
            </a: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: The dead interval will automatically adjust to four times the new hello interval.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1C49CE00-C5A4-478D-AD56-923FC93749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14388" eaLnBrk="1" hangingPunct="1"/>
            <a:r>
              <a:rPr lang="en-US" altLang="zh-CN"/>
              <a:t>Configuring OSPF Timers Example</a:t>
            </a:r>
          </a:p>
        </p:txBody>
      </p:sp>
      <p:pic>
        <p:nvPicPr>
          <p:cNvPr id="71683" name="Picture 3">
            <a:extLst>
              <a:ext uri="{FF2B5EF4-FFF2-40B4-BE49-F238E27FC236}">
                <a16:creationId xmlns:a16="http://schemas.microsoft.com/office/drawing/2014/main" id="{CEF8EDCA-503E-45A2-B16C-03B6BA705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916113"/>
            <a:ext cx="7848600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9F1A484C-0AD6-44F9-AEE6-A0FB274971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1127125"/>
          </a:xfrm>
        </p:spPr>
        <p:txBody>
          <a:bodyPr/>
          <a:lstStyle/>
          <a:p>
            <a:pPr defTabSz="814388" eaLnBrk="1" hangingPunct="1"/>
            <a:r>
              <a:rPr lang="en-US" altLang="zh-CN" sz="3000">
                <a:cs typeface="Arial" panose="020B0604020202020204" pitchFamily="34" charset="0"/>
              </a:rPr>
              <a:t>OSPF - Propagating a Default Route</a:t>
            </a:r>
          </a:p>
        </p:txBody>
      </p:sp>
      <p:pic>
        <p:nvPicPr>
          <p:cNvPr id="72707" name="Picture 3">
            <a:extLst>
              <a:ext uri="{FF2B5EF4-FFF2-40B4-BE49-F238E27FC236}">
                <a16:creationId xmlns:a16="http://schemas.microsoft.com/office/drawing/2014/main" id="{941565BD-C6C7-479D-82CB-29BD9A22C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05000"/>
            <a:ext cx="7391400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Rectangle 2">
            <a:extLst>
              <a:ext uri="{FF2B5EF4-FFF2-40B4-BE49-F238E27FC236}">
                <a16:creationId xmlns:a16="http://schemas.microsoft.com/office/drawing/2014/main" id="{373CD8D5-8BAF-4629-B31F-48F1174EE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436813"/>
            <a:ext cx="7416800" cy="9096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72000" tIns="72000" rIns="73025" bIns="108000" anchor="ctr">
            <a:spAutoFit/>
          </a:bodyPr>
          <a:lstStyle/>
          <a:p>
            <a:pPr eaLnBrk="0" hangingPunct="0">
              <a:defRPr/>
            </a:pP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Router(</a:t>
            </a:r>
            <a:r>
              <a:rPr lang="en-US" altLang="zh-CN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config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)# </a:t>
            </a:r>
            <a:r>
              <a:rPr lang="en-US" altLang="zh-CN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ip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route 0.0.0.0 0.0.0.0</a:t>
            </a:r>
            <a:r>
              <a:rPr lang="en-US" altLang="zh-CN" sz="24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[interface | next-hop address]</a:t>
            </a:r>
          </a:p>
        </p:txBody>
      </p:sp>
      <p:sp>
        <p:nvSpPr>
          <p:cNvPr id="572419" name="Rectangle 3">
            <a:extLst>
              <a:ext uri="{FF2B5EF4-FFF2-40B4-BE49-F238E27FC236}">
                <a16:creationId xmlns:a16="http://schemas.microsoft.com/office/drawing/2014/main" id="{0DBEAF56-698F-4F0A-AB45-FB46FEA27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4464050"/>
            <a:ext cx="7488237" cy="9096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72000" tIns="72000" rIns="73025" bIns="108000" anchor="ctr">
            <a:spAutoFit/>
          </a:bodyPr>
          <a:lstStyle/>
          <a:p>
            <a:pPr eaLnBrk="0" hangingPunct="0">
              <a:defRPr/>
            </a:pPr>
            <a:r>
              <a:rPr lang="en-US" altLang="zh-CN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Router(config-router)# default-information originate</a:t>
            </a:r>
          </a:p>
        </p:txBody>
      </p:sp>
      <p:sp>
        <p:nvSpPr>
          <p:cNvPr id="73732" name="Text Box 4">
            <a:extLst>
              <a:ext uri="{FF2B5EF4-FFF2-40B4-BE49-F238E27FC236}">
                <a16:creationId xmlns:a16="http://schemas.microsoft.com/office/drawing/2014/main" id="{4DCE752D-0BF9-4A74-AEBB-19BBF8176B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944688"/>
            <a:ext cx="79216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latin typeface="Arial" panose="020B0604020202020204" pitchFamily="34" charset="0"/>
              </a:rPr>
              <a:t>Step1: Configure default route </a:t>
            </a:r>
          </a:p>
        </p:txBody>
      </p:sp>
      <p:sp>
        <p:nvSpPr>
          <p:cNvPr id="572421" name="Text Box 5">
            <a:extLst>
              <a:ext uri="{FF2B5EF4-FFF2-40B4-BE49-F238E27FC236}">
                <a16:creationId xmlns:a16="http://schemas.microsoft.com/office/drawing/2014/main" id="{09BED8DC-B58F-4E67-A5B6-3BC0F73475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3816350"/>
            <a:ext cx="79216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eaLnBrk="0" hangingPunct="0">
              <a:defRPr/>
            </a:pPr>
            <a:r>
              <a:rPr lang="en-US" altLang="zh-CN" sz="2400" b="1">
                <a:latin typeface="Arial" pitchFamily="34" charset="0"/>
              </a:rPr>
              <a:t>Step2: propagate this route to all the routers</a:t>
            </a:r>
            <a:endParaRPr lang="en-US" altLang="zh-CN" sz="2400" b="1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sp>
        <p:nvSpPr>
          <p:cNvPr id="73734" name="Rectangle 6">
            <a:extLst>
              <a:ext uri="{FF2B5EF4-FFF2-40B4-BE49-F238E27FC236}">
                <a16:creationId xmlns:a16="http://schemas.microsoft.com/office/drawing/2014/main" id="{20E787D2-84DB-4B41-BC50-AB9EBF50BF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4525" y="304800"/>
            <a:ext cx="7931150" cy="1216025"/>
          </a:xfrm>
          <a:noFill/>
        </p:spPr>
        <p:txBody>
          <a:bodyPr lIns="82124" tIns="41061" rIns="82124" bIns="41061"/>
          <a:lstStyle/>
          <a:p>
            <a:pPr defTabSz="814388" eaLnBrk="1" hangingPunct="1"/>
            <a:r>
              <a:rPr lang="en-US" altLang="zh-CN" sz="3200"/>
              <a:t>OSPF - Propagating a Default Route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FB69F85-91FF-4424-9E78-0DE06B76FB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5" name="图片 7">
            <a:extLst>
              <a:ext uri="{FF2B5EF4-FFF2-40B4-BE49-F238E27FC236}">
                <a16:creationId xmlns:a16="http://schemas.microsoft.com/office/drawing/2014/main" id="{E459B5FB-27F8-4652-8477-AE7386F7CDB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86022B5-F930-4078-ADE2-ED92B140B96A}"/>
              </a:ext>
            </a:extLst>
          </p:cNvPr>
          <p:cNvSpPr/>
          <p:nvPr/>
        </p:nvSpPr>
        <p:spPr>
          <a:xfrm>
            <a:off x="0" y="1238250"/>
            <a:ext cx="9144000" cy="61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FE9BABC-EB73-42A8-86DD-1FE0EA07F63A}"/>
              </a:ext>
            </a:extLst>
          </p:cNvPr>
          <p:cNvSpPr txBox="1"/>
          <p:nvPr/>
        </p:nvSpPr>
        <p:spPr>
          <a:xfrm>
            <a:off x="3786182" y="2857496"/>
            <a:ext cx="1871025" cy="707886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cap="all" dirty="0">
                <a:ln w="0"/>
                <a:solidFill>
                  <a:srgbClr val="006600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Arial" pitchFamily="34" charset="0"/>
                <a:ea typeface="+mn-ea"/>
                <a:cs typeface="Arial" pitchFamily="34" charset="0"/>
              </a:rPr>
              <a:t>谢 谢！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5249EE67-14CC-40BE-9122-511B8E78E3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RIP v2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035454C5-E47C-44DC-BA7E-210F9A1B36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400"/>
              <a:t>RIP v2 is an improved version of RIP v1 and shares the following features:  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400"/>
              <a:t>It is a distance vector protocol that uses a hop count metric.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400"/>
              <a:t>It uses holddown timers to prevent routing loops </a:t>
            </a:r>
            <a:r>
              <a:rPr lang="en-US" altLang="zh-CN" sz="2400">
                <a:latin typeface="Tahoma" panose="020B0604030504040204" pitchFamily="34" charset="0"/>
              </a:rPr>
              <a:t>–</a:t>
            </a:r>
            <a:r>
              <a:rPr lang="en-US" altLang="zh-CN" sz="2400"/>
              <a:t> default is 180 seconds.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400"/>
              <a:t>It uses split horizon to prevent routing loops.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400"/>
              <a:t>It uses 16 hops as a metric for infinite distance.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52AA2070-DCD5-4F49-B1E1-D04B2ABD77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14388" eaLnBrk="1" hangingPunct="1"/>
            <a:r>
              <a:rPr lang="en-US" altLang="zh-CN"/>
              <a:t>Comparing RIP</a:t>
            </a:r>
            <a:r>
              <a:rPr lang="en-GB" altLang="zh-CN"/>
              <a:t>v</a:t>
            </a:r>
            <a:r>
              <a:rPr lang="en-US" altLang="zh-CN"/>
              <a:t>1 and RIP</a:t>
            </a:r>
            <a:r>
              <a:rPr lang="en-GB" altLang="zh-CN"/>
              <a:t>v</a:t>
            </a:r>
            <a:r>
              <a:rPr lang="en-US" altLang="zh-CN"/>
              <a:t>2</a:t>
            </a:r>
          </a:p>
        </p:txBody>
      </p:sp>
      <p:pic>
        <p:nvPicPr>
          <p:cNvPr id="15363" name="Picture 3">
            <a:extLst>
              <a:ext uri="{FF2B5EF4-FFF2-40B4-BE49-F238E27FC236}">
                <a16:creationId xmlns:a16="http://schemas.microsoft.com/office/drawing/2014/main" id="{7D0CB844-FBDF-47C8-9A6E-CA12EA4C3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714500"/>
            <a:ext cx="88931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3DFB51CC-6F59-4AC3-BB8B-14B72A7592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RIP v2 Configuration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EDA1EDF8-5A37-4BCB-B026-08296638E4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773238"/>
            <a:ext cx="8567738" cy="4114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600"/>
              <a:t>The </a:t>
            </a:r>
            <a:r>
              <a:rPr lang="en-US" altLang="zh-CN" sz="2600">
                <a:solidFill>
                  <a:schemeClr val="hlink"/>
                </a:solidFill>
              </a:rPr>
              <a:t>router</a:t>
            </a:r>
            <a:r>
              <a:rPr lang="en-US" altLang="zh-CN" sz="2600"/>
              <a:t> command starts the routing process.  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600"/>
              <a:t>The </a:t>
            </a:r>
            <a:r>
              <a:rPr lang="en-US" altLang="zh-CN" sz="2600">
                <a:solidFill>
                  <a:schemeClr val="hlink"/>
                </a:solidFill>
              </a:rPr>
              <a:t>network</a:t>
            </a:r>
            <a:r>
              <a:rPr lang="en-US" altLang="zh-CN" sz="2600"/>
              <a:t> command causes the implementation of the following three functions: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200"/>
              <a:t>The routing updates are multicast out an interface.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200"/>
              <a:t>The routing updates are processed if they enter that same interface.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200"/>
              <a:t>The subnet that is directly connected to that interface is advertised.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4412</TotalTime>
  <Words>3283</Words>
  <Application>Microsoft Office PowerPoint</Application>
  <PresentationFormat>全屏显示(4:3)</PresentationFormat>
  <Paragraphs>612</Paragraphs>
  <Slides>69</Slides>
  <Notes>68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69</vt:i4>
      </vt:variant>
    </vt:vector>
  </HeadingPairs>
  <TitlesOfParts>
    <vt:vector size="78" baseType="lpstr">
      <vt:lpstr>Verdana</vt:lpstr>
      <vt:lpstr>宋体</vt:lpstr>
      <vt:lpstr>Arial</vt:lpstr>
      <vt:lpstr>Wingdings</vt:lpstr>
      <vt:lpstr>Times New Roman</vt:lpstr>
      <vt:lpstr>Tahoma</vt:lpstr>
      <vt:lpstr>Helvetica</vt:lpstr>
      <vt:lpstr>Profile</vt:lpstr>
      <vt:lpstr>画笔图片</vt:lpstr>
      <vt:lpstr>Routing Protocols</vt:lpstr>
      <vt:lpstr>Routing and Routers</vt:lpstr>
      <vt:lpstr>RIP History</vt:lpstr>
      <vt:lpstr>RIP History</vt:lpstr>
      <vt:lpstr>RIP Configuration</vt:lpstr>
      <vt:lpstr>RIP Configuration</vt:lpstr>
      <vt:lpstr>RIP v2</vt:lpstr>
      <vt:lpstr>Comparing RIPv1 and RIPv2</vt:lpstr>
      <vt:lpstr>RIP v2 Configuration</vt:lpstr>
      <vt:lpstr>RIP v2 Configuration Example</vt:lpstr>
      <vt:lpstr>Verifying &amp;Troubleshooting</vt:lpstr>
      <vt:lpstr>PowerPoint 演示文稿</vt:lpstr>
      <vt:lpstr>PowerPoint 演示文稿</vt:lpstr>
      <vt:lpstr>PowerPoint 演示文稿</vt:lpstr>
      <vt:lpstr>Routing and Routers</vt:lpstr>
      <vt:lpstr>OSPF Overview</vt:lpstr>
      <vt:lpstr>Routing Information</vt:lpstr>
      <vt:lpstr>OSPF vs. RIP</vt:lpstr>
      <vt:lpstr>OSPF vs. RIP (cont.)</vt:lpstr>
      <vt:lpstr>OSPF Feature</vt:lpstr>
      <vt:lpstr>OSPF Terminology</vt:lpstr>
      <vt:lpstr>OSPF Terminology</vt:lpstr>
      <vt:lpstr>OSPF Terminology</vt:lpstr>
      <vt:lpstr>OSPF Terminology</vt:lpstr>
      <vt:lpstr>OSPF Terminology</vt:lpstr>
      <vt:lpstr>OSPF Terminology</vt:lpstr>
      <vt:lpstr>OSPF Terminology</vt:lpstr>
      <vt:lpstr>OSPF Terminology</vt:lpstr>
      <vt:lpstr>OSPF Terminology</vt:lpstr>
      <vt:lpstr>OSPF Areas</vt:lpstr>
      <vt:lpstr>OSPF Areas Example</vt:lpstr>
      <vt:lpstr>OSPF Operations</vt:lpstr>
      <vt:lpstr>Set up the Neighbor Relationships</vt:lpstr>
      <vt:lpstr>Elect DR and BDR</vt:lpstr>
      <vt:lpstr>DR &amp; BDR</vt:lpstr>
      <vt:lpstr>OSPF in Multi-Access media</vt:lpstr>
      <vt:lpstr>OSPF Packets</vt:lpstr>
      <vt:lpstr>OSPF Hello Protocol</vt:lpstr>
      <vt:lpstr>OSPF Packet Header</vt:lpstr>
      <vt:lpstr>OSPF Hello Protocol</vt:lpstr>
      <vt:lpstr>Which Router will be DR?</vt:lpstr>
      <vt:lpstr>Steps in the Operation of OSPF</vt:lpstr>
      <vt:lpstr>Steps in the Operation of OSPF</vt:lpstr>
      <vt:lpstr>Steps in the Operation of OSPF</vt:lpstr>
      <vt:lpstr>Review: OSPF Operation</vt:lpstr>
      <vt:lpstr>Step 1: Establish Router Adjacencies</vt:lpstr>
      <vt:lpstr>Step 2: Elect a DR and a BDR</vt:lpstr>
      <vt:lpstr>Step 2: Elect a DR and a BDR</vt:lpstr>
      <vt:lpstr>Step 3: Discover Routes</vt:lpstr>
      <vt:lpstr>4. Select Appropriate Routes</vt:lpstr>
      <vt:lpstr>5. Maintain Routing Information</vt:lpstr>
      <vt:lpstr>Maintaining Routing Information</vt:lpstr>
      <vt:lpstr>Maintaining Routing Information</vt:lpstr>
      <vt:lpstr>Maintaining Routing Information</vt:lpstr>
      <vt:lpstr>Maintaining Routing Information</vt:lpstr>
      <vt:lpstr>Basic OSPF Configuration</vt:lpstr>
      <vt:lpstr>Basic OSPF Configuration</vt:lpstr>
      <vt:lpstr>Configuring a Loopback Address</vt:lpstr>
      <vt:lpstr>Configuring a Loopback Address Example</vt:lpstr>
      <vt:lpstr>Modifying OSPF Interface Priority</vt:lpstr>
      <vt:lpstr>Setting OSPF Priority Example</vt:lpstr>
      <vt:lpstr>OSPF Cost = Metric</vt:lpstr>
      <vt:lpstr>OSPF Path Cost</vt:lpstr>
      <vt:lpstr>Modifying OSPF Cost Metric Example</vt:lpstr>
      <vt:lpstr>Configuring OSPF Timers</vt:lpstr>
      <vt:lpstr>Configuring OSPF Timers Example</vt:lpstr>
      <vt:lpstr>OSPF - Propagating a Default Route</vt:lpstr>
      <vt:lpstr>OSPF - Propagating a Default Route</vt:lpstr>
      <vt:lpstr>PowerPoint 演示文稿</vt:lpstr>
    </vt:vector>
  </TitlesOfParts>
  <Company>南京大学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南京大学软件学院建院方案汇报</dc:title>
  <dc:creator>骆斌</dc:creator>
  <cp:lastModifiedBy>幽弥狂</cp:lastModifiedBy>
  <cp:revision>174</cp:revision>
  <dcterms:created xsi:type="dcterms:W3CDTF">2002-05-31T00:39:28Z</dcterms:created>
  <dcterms:modified xsi:type="dcterms:W3CDTF">2019-09-17T18:18:21Z</dcterms:modified>
</cp:coreProperties>
</file>