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ls" ContentType="application/vnd.ms-exce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75"/>
  </p:notesMasterIdLst>
  <p:handoutMasterIdLst>
    <p:handoutMasterId r:id="rId76"/>
  </p:handoutMasterIdLst>
  <p:sldIdLst>
    <p:sldId id="354" r:id="rId2"/>
    <p:sldId id="257" r:id="rId3"/>
    <p:sldId id="259" r:id="rId4"/>
    <p:sldId id="260" r:id="rId5"/>
    <p:sldId id="262" r:id="rId6"/>
    <p:sldId id="263" r:id="rId7"/>
    <p:sldId id="264" r:id="rId8"/>
    <p:sldId id="266" r:id="rId9"/>
    <p:sldId id="332" r:id="rId10"/>
    <p:sldId id="268" r:id="rId11"/>
    <p:sldId id="269" r:id="rId12"/>
    <p:sldId id="270" r:id="rId13"/>
    <p:sldId id="271" r:id="rId14"/>
    <p:sldId id="272" r:id="rId15"/>
    <p:sldId id="274" r:id="rId16"/>
    <p:sldId id="333" r:id="rId17"/>
    <p:sldId id="275" r:id="rId18"/>
    <p:sldId id="276" r:id="rId19"/>
    <p:sldId id="302" r:id="rId20"/>
    <p:sldId id="303" r:id="rId21"/>
    <p:sldId id="304" r:id="rId22"/>
    <p:sldId id="305" r:id="rId23"/>
    <p:sldId id="306" r:id="rId24"/>
    <p:sldId id="307" r:id="rId25"/>
    <p:sldId id="308" r:id="rId26"/>
    <p:sldId id="309" r:id="rId27"/>
    <p:sldId id="310" r:id="rId28"/>
    <p:sldId id="311" r:id="rId29"/>
    <p:sldId id="312" r:id="rId30"/>
    <p:sldId id="313" r:id="rId31"/>
    <p:sldId id="314" r:id="rId32"/>
    <p:sldId id="315" r:id="rId33"/>
    <p:sldId id="316" r:id="rId34"/>
    <p:sldId id="317" r:id="rId35"/>
    <p:sldId id="318" r:id="rId36"/>
    <p:sldId id="319" r:id="rId37"/>
    <p:sldId id="320" r:id="rId38"/>
    <p:sldId id="321" r:id="rId39"/>
    <p:sldId id="334" r:id="rId40"/>
    <p:sldId id="324" r:id="rId41"/>
    <p:sldId id="325" r:id="rId42"/>
    <p:sldId id="326" r:id="rId43"/>
    <p:sldId id="327" r:id="rId44"/>
    <p:sldId id="329" r:id="rId45"/>
    <p:sldId id="330" r:id="rId46"/>
    <p:sldId id="331" r:id="rId47"/>
    <p:sldId id="335" r:id="rId48"/>
    <p:sldId id="338" r:id="rId49"/>
    <p:sldId id="339" r:id="rId50"/>
    <p:sldId id="340" r:id="rId51"/>
    <p:sldId id="341" r:id="rId52"/>
    <p:sldId id="342" r:id="rId53"/>
    <p:sldId id="343" r:id="rId54"/>
    <p:sldId id="344" r:id="rId55"/>
    <p:sldId id="345" r:id="rId56"/>
    <p:sldId id="346" r:id="rId57"/>
    <p:sldId id="336" r:id="rId58"/>
    <p:sldId id="347" r:id="rId59"/>
    <p:sldId id="348" r:id="rId60"/>
    <p:sldId id="349" r:id="rId61"/>
    <p:sldId id="350" r:id="rId62"/>
    <p:sldId id="351" r:id="rId63"/>
    <p:sldId id="352" r:id="rId64"/>
    <p:sldId id="337" r:id="rId65"/>
    <p:sldId id="293" r:id="rId66"/>
    <p:sldId id="294" r:id="rId67"/>
    <p:sldId id="295" r:id="rId68"/>
    <p:sldId id="296" r:id="rId69"/>
    <p:sldId id="297" r:id="rId70"/>
    <p:sldId id="298" r:id="rId71"/>
    <p:sldId id="299" r:id="rId72"/>
    <p:sldId id="300" r:id="rId73"/>
    <p:sldId id="353" r:id="rId74"/>
  </p:sldIdLst>
  <p:sldSz cx="9144000" cy="6858000" type="screen4x3"/>
  <p:notesSz cx="6640513" cy="9904413"/>
  <p:defaultTex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261B1"/>
    <a:srgbClr val="1DADF5"/>
    <a:srgbClr val="FF9966"/>
    <a:srgbClr val="660066"/>
    <a:srgbClr val="786A00"/>
    <a:srgbClr val="D8D305"/>
    <a:srgbClr val="FAFA1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264" autoAdjust="0"/>
    <p:restoredTop sz="94617" autoAdjust="0"/>
  </p:normalViewPr>
  <p:slideViewPr>
    <p:cSldViewPr>
      <p:cViewPr varScale="1">
        <p:scale>
          <a:sx n="81" d="100"/>
          <a:sy n="81" d="100"/>
        </p:scale>
        <p:origin x="1426" y="67"/>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Lst>
  </p:outlineViewPr>
  <p:notesTextViewPr>
    <p:cViewPr>
      <p:scale>
        <a:sx n="100" d="100"/>
        <a:sy n="100" d="100"/>
      </p:scale>
      <p:origin x="0" y="0"/>
    </p:cViewPr>
  </p:notesTextViewPr>
  <p:sorterViewPr>
    <p:cViewPr>
      <p:scale>
        <a:sx n="66" d="100"/>
        <a:sy n="66" d="100"/>
      </p:scale>
      <p:origin x="0" y="154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_rels/viewProps.xml.rels><?xml version="1.0" encoding="UTF-8" standalone="yes"?>
<Relationships xmlns="http://schemas.openxmlformats.org/package/2006/relationships"><Relationship Id="rId8" Type="http://schemas.openxmlformats.org/officeDocument/2006/relationships/slide" Target="slides/slide11.xml"/><Relationship Id="rId13" Type="http://schemas.openxmlformats.org/officeDocument/2006/relationships/slide" Target="slides/slide39.xml"/><Relationship Id="rId3" Type="http://schemas.openxmlformats.org/officeDocument/2006/relationships/slide" Target="slides/slide5.xml"/><Relationship Id="rId7" Type="http://schemas.openxmlformats.org/officeDocument/2006/relationships/slide" Target="slides/slide10.xml"/><Relationship Id="rId12" Type="http://schemas.openxmlformats.org/officeDocument/2006/relationships/slide" Target="slides/slide16.xml"/><Relationship Id="rId2" Type="http://schemas.openxmlformats.org/officeDocument/2006/relationships/slide" Target="slides/slide3.xml"/><Relationship Id="rId16" Type="http://schemas.openxmlformats.org/officeDocument/2006/relationships/slide" Target="slides/slide64.xml"/><Relationship Id="rId1" Type="http://schemas.openxmlformats.org/officeDocument/2006/relationships/slide" Target="slides/slide2.xml"/><Relationship Id="rId6" Type="http://schemas.openxmlformats.org/officeDocument/2006/relationships/slide" Target="slides/slide9.xml"/><Relationship Id="rId11" Type="http://schemas.openxmlformats.org/officeDocument/2006/relationships/slide" Target="slides/slide14.xml"/><Relationship Id="rId5" Type="http://schemas.openxmlformats.org/officeDocument/2006/relationships/slide" Target="slides/slide8.xml"/><Relationship Id="rId15" Type="http://schemas.openxmlformats.org/officeDocument/2006/relationships/slide" Target="slides/slide57.xml"/><Relationship Id="rId10" Type="http://schemas.openxmlformats.org/officeDocument/2006/relationships/slide" Target="slides/slide13.xml"/><Relationship Id="rId4" Type="http://schemas.openxmlformats.org/officeDocument/2006/relationships/slide" Target="slides/slide7.xml"/><Relationship Id="rId9" Type="http://schemas.openxmlformats.org/officeDocument/2006/relationships/slide" Target="slides/slide12.xml"/><Relationship Id="rId14" Type="http://schemas.openxmlformats.org/officeDocument/2006/relationships/slide" Target="slides/slide4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3D88CEEB-5DC4-4D54-8487-9062DD3ACBC1}"/>
              </a:ext>
            </a:extLst>
          </p:cNvPr>
          <p:cNvSpPr>
            <a:spLocks noGrp="1" noChangeArrowheads="1"/>
          </p:cNvSpPr>
          <p:nvPr>
            <p:ph type="hdr" sz="quarter"/>
          </p:nvPr>
        </p:nvSpPr>
        <p:spPr bwMode="auto">
          <a:xfrm>
            <a:off x="0" y="0"/>
            <a:ext cx="2878138" cy="495300"/>
          </a:xfrm>
          <a:prstGeom prst="rect">
            <a:avLst/>
          </a:prstGeom>
          <a:noFill/>
          <a:ln w="9525">
            <a:noFill/>
            <a:miter lim="800000"/>
            <a:headEnd/>
            <a:tailEnd/>
          </a:ln>
          <a:effectLst/>
        </p:spPr>
        <p:txBody>
          <a:bodyPr vert="horz" wrap="square" lIns="90626" tIns="45313" rIns="90626" bIns="45313" numCol="1" anchor="t" anchorCtr="0" compatLnSpc="1">
            <a:prstTxWarp prst="textNoShape">
              <a:avLst/>
            </a:prstTxWarp>
          </a:bodyPr>
          <a:lstStyle>
            <a:lvl1pPr defTabSz="906463">
              <a:defRPr kumimoji="1" sz="1200">
                <a:latin typeface="Tahoma" pitchFamily="34" charset="0"/>
              </a:defRPr>
            </a:lvl1pPr>
          </a:lstStyle>
          <a:p>
            <a:pPr>
              <a:defRPr/>
            </a:pPr>
            <a:endParaRPr lang="en-US" altLang="zh-CN"/>
          </a:p>
        </p:txBody>
      </p:sp>
      <p:sp>
        <p:nvSpPr>
          <p:cNvPr id="59395" name="Rectangle 3">
            <a:extLst>
              <a:ext uri="{FF2B5EF4-FFF2-40B4-BE49-F238E27FC236}">
                <a16:creationId xmlns:a16="http://schemas.microsoft.com/office/drawing/2014/main" id="{54A1168D-0CE1-41CD-9626-9742258B9F16}"/>
              </a:ext>
            </a:extLst>
          </p:cNvPr>
          <p:cNvSpPr>
            <a:spLocks noGrp="1" noChangeArrowheads="1"/>
          </p:cNvSpPr>
          <p:nvPr>
            <p:ph type="dt" sz="quarter" idx="1"/>
          </p:nvPr>
        </p:nvSpPr>
        <p:spPr bwMode="auto">
          <a:xfrm>
            <a:off x="3762375" y="0"/>
            <a:ext cx="2878138" cy="495300"/>
          </a:xfrm>
          <a:prstGeom prst="rect">
            <a:avLst/>
          </a:prstGeom>
          <a:noFill/>
          <a:ln w="9525">
            <a:noFill/>
            <a:miter lim="800000"/>
            <a:headEnd/>
            <a:tailEnd/>
          </a:ln>
          <a:effectLst/>
        </p:spPr>
        <p:txBody>
          <a:bodyPr vert="horz" wrap="square" lIns="90626" tIns="45313" rIns="90626" bIns="45313" numCol="1" anchor="t" anchorCtr="0" compatLnSpc="1">
            <a:prstTxWarp prst="textNoShape">
              <a:avLst/>
            </a:prstTxWarp>
          </a:bodyPr>
          <a:lstStyle>
            <a:lvl1pPr algn="r" defTabSz="906463">
              <a:defRPr kumimoji="1" sz="1200">
                <a:latin typeface="Tahoma" pitchFamily="34" charset="0"/>
              </a:defRPr>
            </a:lvl1pPr>
          </a:lstStyle>
          <a:p>
            <a:pPr>
              <a:defRPr/>
            </a:pPr>
            <a:endParaRPr lang="en-US" altLang="zh-CN"/>
          </a:p>
        </p:txBody>
      </p:sp>
      <p:sp>
        <p:nvSpPr>
          <p:cNvPr id="59396" name="Rectangle 4">
            <a:extLst>
              <a:ext uri="{FF2B5EF4-FFF2-40B4-BE49-F238E27FC236}">
                <a16:creationId xmlns:a16="http://schemas.microsoft.com/office/drawing/2014/main" id="{3153BAE8-8BD9-458F-AC31-CB12B41B53FD}"/>
              </a:ext>
            </a:extLst>
          </p:cNvPr>
          <p:cNvSpPr>
            <a:spLocks noGrp="1" noChangeArrowheads="1"/>
          </p:cNvSpPr>
          <p:nvPr>
            <p:ph type="ftr" sz="quarter" idx="2"/>
          </p:nvPr>
        </p:nvSpPr>
        <p:spPr bwMode="auto">
          <a:xfrm>
            <a:off x="0" y="9409113"/>
            <a:ext cx="2878138" cy="495300"/>
          </a:xfrm>
          <a:prstGeom prst="rect">
            <a:avLst/>
          </a:prstGeom>
          <a:noFill/>
          <a:ln w="9525">
            <a:noFill/>
            <a:miter lim="800000"/>
            <a:headEnd/>
            <a:tailEnd/>
          </a:ln>
          <a:effectLst/>
        </p:spPr>
        <p:txBody>
          <a:bodyPr vert="horz" wrap="square" lIns="90626" tIns="45313" rIns="90626" bIns="45313" numCol="1" anchor="b" anchorCtr="0" compatLnSpc="1">
            <a:prstTxWarp prst="textNoShape">
              <a:avLst/>
            </a:prstTxWarp>
          </a:bodyPr>
          <a:lstStyle>
            <a:lvl1pPr defTabSz="906463">
              <a:defRPr kumimoji="1" sz="1200">
                <a:latin typeface="Tahoma" pitchFamily="34" charset="0"/>
              </a:defRPr>
            </a:lvl1pPr>
          </a:lstStyle>
          <a:p>
            <a:pPr>
              <a:defRPr/>
            </a:pPr>
            <a:endParaRPr lang="en-US" altLang="zh-CN"/>
          </a:p>
        </p:txBody>
      </p:sp>
      <p:sp>
        <p:nvSpPr>
          <p:cNvPr id="59397" name="Rectangle 5">
            <a:extLst>
              <a:ext uri="{FF2B5EF4-FFF2-40B4-BE49-F238E27FC236}">
                <a16:creationId xmlns:a16="http://schemas.microsoft.com/office/drawing/2014/main" id="{D913E6F9-3C25-43E2-9770-1B3F821D39B9}"/>
              </a:ext>
            </a:extLst>
          </p:cNvPr>
          <p:cNvSpPr>
            <a:spLocks noGrp="1" noChangeArrowheads="1"/>
          </p:cNvSpPr>
          <p:nvPr>
            <p:ph type="sldNum" sz="quarter" idx="3"/>
          </p:nvPr>
        </p:nvSpPr>
        <p:spPr bwMode="auto">
          <a:xfrm>
            <a:off x="3762375" y="9409113"/>
            <a:ext cx="2878138" cy="495300"/>
          </a:xfrm>
          <a:prstGeom prst="rect">
            <a:avLst/>
          </a:prstGeom>
          <a:noFill/>
          <a:ln w="9525">
            <a:noFill/>
            <a:miter lim="800000"/>
            <a:headEnd/>
            <a:tailEnd/>
          </a:ln>
          <a:effectLst/>
        </p:spPr>
        <p:txBody>
          <a:bodyPr vert="horz" wrap="square" lIns="90626" tIns="45313" rIns="90626" bIns="45313" numCol="1" anchor="b" anchorCtr="0" compatLnSpc="1">
            <a:prstTxWarp prst="textNoShape">
              <a:avLst/>
            </a:prstTxWarp>
          </a:bodyPr>
          <a:lstStyle>
            <a:lvl1pPr algn="r" defTabSz="906463">
              <a:defRPr kumimoji="1" sz="1200">
                <a:latin typeface="Tahoma" panose="020B0604030504040204" pitchFamily="34" charset="0"/>
              </a:defRPr>
            </a:lvl1pPr>
          </a:lstStyle>
          <a:p>
            <a:fld id="{C0701368-4F94-4C57-91D5-D586BC407269}" type="slidenum">
              <a:rPr lang="en-US" altLang="zh-CN"/>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42" name="Rectangle 2">
            <a:extLst>
              <a:ext uri="{FF2B5EF4-FFF2-40B4-BE49-F238E27FC236}">
                <a16:creationId xmlns:a16="http://schemas.microsoft.com/office/drawing/2014/main" id="{BA8EB28D-E0C5-47C9-9308-8415DE28FD7C}"/>
              </a:ext>
            </a:extLst>
          </p:cNvPr>
          <p:cNvSpPr>
            <a:spLocks noGrp="1" noChangeArrowheads="1"/>
          </p:cNvSpPr>
          <p:nvPr>
            <p:ph type="hdr" sz="quarter"/>
          </p:nvPr>
        </p:nvSpPr>
        <p:spPr bwMode="auto">
          <a:xfrm>
            <a:off x="0" y="0"/>
            <a:ext cx="2878138"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215043" name="Rectangle 3">
            <a:extLst>
              <a:ext uri="{FF2B5EF4-FFF2-40B4-BE49-F238E27FC236}">
                <a16:creationId xmlns:a16="http://schemas.microsoft.com/office/drawing/2014/main" id="{A56FF51B-27DB-45C7-AE24-BE09F6FBB9BB}"/>
              </a:ext>
            </a:extLst>
          </p:cNvPr>
          <p:cNvSpPr>
            <a:spLocks noGrp="1" noChangeArrowheads="1"/>
          </p:cNvSpPr>
          <p:nvPr>
            <p:ph type="dt" idx="1"/>
          </p:nvPr>
        </p:nvSpPr>
        <p:spPr bwMode="auto">
          <a:xfrm>
            <a:off x="3760788" y="0"/>
            <a:ext cx="2878137"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pPr>
              <a:defRPr/>
            </a:pPr>
            <a:endParaRPr lang="en-US" altLang="zh-CN"/>
          </a:p>
        </p:txBody>
      </p:sp>
      <p:sp>
        <p:nvSpPr>
          <p:cNvPr id="80900" name="Rectangle 4">
            <a:extLst>
              <a:ext uri="{FF2B5EF4-FFF2-40B4-BE49-F238E27FC236}">
                <a16:creationId xmlns:a16="http://schemas.microsoft.com/office/drawing/2014/main" id="{5072613D-D75B-4FB0-A261-62D6D8D80D4F}"/>
              </a:ext>
            </a:extLst>
          </p:cNvPr>
          <p:cNvSpPr>
            <a:spLocks noRot="1" noChangeArrowheads="1" noTextEdit="1"/>
          </p:cNvSpPr>
          <p:nvPr>
            <p:ph type="sldImg" idx="2"/>
          </p:nvPr>
        </p:nvSpPr>
        <p:spPr bwMode="auto">
          <a:xfrm>
            <a:off x="844550" y="742950"/>
            <a:ext cx="4951413" cy="3714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45" name="Rectangle 5">
            <a:extLst>
              <a:ext uri="{FF2B5EF4-FFF2-40B4-BE49-F238E27FC236}">
                <a16:creationId xmlns:a16="http://schemas.microsoft.com/office/drawing/2014/main" id="{B63B993E-26BB-4655-937E-E1B7E19FA9BE}"/>
              </a:ext>
            </a:extLst>
          </p:cNvPr>
          <p:cNvSpPr>
            <a:spLocks noGrp="1" noChangeArrowheads="1"/>
          </p:cNvSpPr>
          <p:nvPr>
            <p:ph type="body" sz="quarter" idx="3"/>
          </p:nvPr>
        </p:nvSpPr>
        <p:spPr bwMode="auto">
          <a:xfrm>
            <a:off x="663575" y="4705350"/>
            <a:ext cx="5313363" cy="44561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15046" name="Rectangle 6">
            <a:extLst>
              <a:ext uri="{FF2B5EF4-FFF2-40B4-BE49-F238E27FC236}">
                <a16:creationId xmlns:a16="http://schemas.microsoft.com/office/drawing/2014/main" id="{A163563B-B4D1-4012-BDE4-65A38C739695}"/>
              </a:ext>
            </a:extLst>
          </p:cNvPr>
          <p:cNvSpPr>
            <a:spLocks noGrp="1" noChangeArrowheads="1"/>
          </p:cNvSpPr>
          <p:nvPr>
            <p:ph type="ftr" sz="quarter" idx="4"/>
          </p:nvPr>
        </p:nvSpPr>
        <p:spPr bwMode="auto">
          <a:xfrm>
            <a:off x="0" y="9407525"/>
            <a:ext cx="2878138"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215047" name="Rectangle 7">
            <a:extLst>
              <a:ext uri="{FF2B5EF4-FFF2-40B4-BE49-F238E27FC236}">
                <a16:creationId xmlns:a16="http://schemas.microsoft.com/office/drawing/2014/main" id="{AAEB6386-191F-4DDF-BC35-958A87EB7D24}"/>
              </a:ext>
            </a:extLst>
          </p:cNvPr>
          <p:cNvSpPr>
            <a:spLocks noGrp="1" noChangeArrowheads="1"/>
          </p:cNvSpPr>
          <p:nvPr>
            <p:ph type="sldNum" sz="quarter" idx="5"/>
          </p:nvPr>
        </p:nvSpPr>
        <p:spPr bwMode="auto">
          <a:xfrm>
            <a:off x="3760788" y="9407525"/>
            <a:ext cx="2878137"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latin typeface="Times New Roman" panose="02020603050405020304" pitchFamily="18" charset="0"/>
              </a:defRPr>
            </a:lvl1pPr>
          </a:lstStyle>
          <a:p>
            <a:fld id="{C588152C-8C6B-4F09-A30F-70D714B08361}"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a:extLst>
              <a:ext uri="{FF2B5EF4-FFF2-40B4-BE49-F238E27FC236}">
                <a16:creationId xmlns:a16="http://schemas.microsoft.com/office/drawing/2014/main" id="{37B6895E-E232-4285-9D66-53A600063897}"/>
              </a:ext>
            </a:extLst>
          </p:cNvPr>
          <p:cNvSpPr>
            <a:spLocks noGrp="1" noRot="1" noChangeAspect="1" noTextEdit="1"/>
          </p:cNvSpPr>
          <p:nvPr>
            <p:ph type="sldImg"/>
          </p:nvPr>
        </p:nvSpPr>
        <p:spPr>
          <a:ln/>
        </p:spPr>
      </p:sp>
      <p:sp>
        <p:nvSpPr>
          <p:cNvPr id="81923" name="备注占位符 2">
            <a:extLst>
              <a:ext uri="{FF2B5EF4-FFF2-40B4-BE49-F238E27FC236}">
                <a16:creationId xmlns:a16="http://schemas.microsoft.com/office/drawing/2014/main" id="{89D64DB0-4841-4D9B-B8FA-764399AD17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latin typeface="Arial" panose="020B0604020202020204" pitchFamily="34" charset="0"/>
            </a:endParaRPr>
          </a:p>
        </p:txBody>
      </p:sp>
      <p:sp>
        <p:nvSpPr>
          <p:cNvPr id="81924" name="灯片编号占位符 3">
            <a:extLst>
              <a:ext uri="{FF2B5EF4-FFF2-40B4-BE49-F238E27FC236}">
                <a16:creationId xmlns:a16="http://schemas.microsoft.com/office/drawing/2014/main" id="{E1628904-4047-4A34-95F2-C6E561B2954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887F1B03-63CA-486E-9BD7-3D8521D80E2E}" type="slidenum">
              <a:rPr lang="zh-CN" altLang="en-US">
                <a:latin typeface="Times New Roman" panose="02020603050405020304" pitchFamily="18" charset="0"/>
              </a:rPr>
              <a:pPr eaLnBrk="1" hangingPunct="1"/>
              <a:t>1</a:t>
            </a:fld>
            <a:endParaRPr lang="zh-CN"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21C89596-2CCB-4F6C-A51E-D839C45B2C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3C3867A0-67FD-4E3D-B216-1170569C005D}" type="slidenum">
              <a:rPr lang="en-US" altLang="zh-CN">
                <a:latin typeface="Times New Roman" panose="02020603050405020304" pitchFamily="18" charset="0"/>
              </a:rPr>
              <a:pPr eaLnBrk="1" hangingPunct="1"/>
              <a:t>10</a:t>
            </a:fld>
            <a:endParaRPr lang="en-US" altLang="zh-CN">
              <a:latin typeface="Times New Roman" panose="02020603050405020304" pitchFamily="18" charset="0"/>
            </a:endParaRPr>
          </a:p>
        </p:txBody>
      </p:sp>
      <p:sp>
        <p:nvSpPr>
          <p:cNvPr id="91139" name="Rectangle 2">
            <a:extLst>
              <a:ext uri="{FF2B5EF4-FFF2-40B4-BE49-F238E27FC236}">
                <a16:creationId xmlns:a16="http://schemas.microsoft.com/office/drawing/2014/main" id="{F8BDDF4E-0163-496B-9D9C-592ED1050201}"/>
              </a:ext>
            </a:extLst>
          </p:cNvPr>
          <p:cNvSpPr>
            <a:spLocks noRot="1" noChangeArrowheads="1" noTextEdit="1"/>
          </p:cNvSpPr>
          <p:nvPr>
            <p:ph type="sldImg"/>
          </p:nvPr>
        </p:nvSpPr>
        <p:spPr>
          <a:xfrm>
            <a:off x="844550" y="742950"/>
            <a:ext cx="4953000" cy="3714750"/>
          </a:xfrm>
          <a:ln/>
        </p:spPr>
      </p:sp>
      <p:sp>
        <p:nvSpPr>
          <p:cNvPr id="91140" name="Rectangle 3">
            <a:extLst>
              <a:ext uri="{FF2B5EF4-FFF2-40B4-BE49-F238E27FC236}">
                <a16:creationId xmlns:a16="http://schemas.microsoft.com/office/drawing/2014/main" id="{97F2CBC0-60D7-471E-825A-97D6E621FD82}"/>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C9F0925E-7287-4AC4-B8A1-DA155175E5F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99E8AD2E-2446-475C-B218-D72A1B98DDC2}" type="slidenum">
              <a:rPr lang="en-US" altLang="zh-CN">
                <a:latin typeface="Times New Roman" panose="02020603050405020304" pitchFamily="18" charset="0"/>
              </a:rPr>
              <a:pPr eaLnBrk="1" hangingPunct="1"/>
              <a:t>11</a:t>
            </a:fld>
            <a:endParaRPr lang="en-US" altLang="zh-CN">
              <a:latin typeface="Times New Roman" panose="02020603050405020304" pitchFamily="18" charset="0"/>
            </a:endParaRPr>
          </a:p>
        </p:txBody>
      </p:sp>
      <p:sp>
        <p:nvSpPr>
          <p:cNvPr id="92163" name="Rectangle 2">
            <a:extLst>
              <a:ext uri="{FF2B5EF4-FFF2-40B4-BE49-F238E27FC236}">
                <a16:creationId xmlns:a16="http://schemas.microsoft.com/office/drawing/2014/main" id="{0FBA8762-53F7-435C-9651-B4EC3B253454}"/>
              </a:ext>
            </a:extLst>
          </p:cNvPr>
          <p:cNvSpPr>
            <a:spLocks noRot="1" noChangeArrowheads="1" noTextEdit="1"/>
          </p:cNvSpPr>
          <p:nvPr>
            <p:ph type="sldImg"/>
          </p:nvPr>
        </p:nvSpPr>
        <p:spPr>
          <a:xfrm>
            <a:off x="844550" y="742950"/>
            <a:ext cx="4953000" cy="3714750"/>
          </a:xfrm>
          <a:ln/>
        </p:spPr>
      </p:sp>
      <p:sp>
        <p:nvSpPr>
          <p:cNvPr id="92164" name="Rectangle 3">
            <a:extLst>
              <a:ext uri="{FF2B5EF4-FFF2-40B4-BE49-F238E27FC236}">
                <a16:creationId xmlns:a16="http://schemas.microsoft.com/office/drawing/2014/main" id="{E9DB6CFC-1C73-48BD-B740-8D7309BE81E1}"/>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0D693EF6-525A-4B1A-8192-E219E399F80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9ACAC6FA-E578-41B7-8DA5-3695AD904023}" type="slidenum">
              <a:rPr lang="en-US" altLang="zh-CN">
                <a:latin typeface="Times New Roman" panose="02020603050405020304" pitchFamily="18" charset="0"/>
              </a:rPr>
              <a:pPr eaLnBrk="1" hangingPunct="1"/>
              <a:t>12</a:t>
            </a:fld>
            <a:endParaRPr lang="en-US" altLang="zh-CN">
              <a:latin typeface="Times New Roman" panose="02020603050405020304" pitchFamily="18" charset="0"/>
            </a:endParaRPr>
          </a:p>
        </p:txBody>
      </p:sp>
      <p:sp>
        <p:nvSpPr>
          <p:cNvPr id="93187" name="Rectangle 2">
            <a:extLst>
              <a:ext uri="{FF2B5EF4-FFF2-40B4-BE49-F238E27FC236}">
                <a16:creationId xmlns:a16="http://schemas.microsoft.com/office/drawing/2014/main" id="{F7A67D09-F247-46C3-98FB-6D3C10EC3272}"/>
              </a:ext>
            </a:extLst>
          </p:cNvPr>
          <p:cNvSpPr>
            <a:spLocks noRot="1" noChangeArrowheads="1" noTextEdit="1"/>
          </p:cNvSpPr>
          <p:nvPr>
            <p:ph type="sldImg"/>
          </p:nvPr>
        </p:nvSpPr>
        <p:spPr>
          <a:xfrm>
            <a:off x="844550" y="742950"/>
            <a:ext cx="4953000" cy="3714750"/>
          </a:xfrm>
          <a:ln/>
        </p:spPr>
      </p:sp>
      <p:sp>
        <p:nvSpPr>
          <p:cNvPr id="93188" name="Rectangle 3">
            <a:extLst>
              <a:ext uri="{FF2B5EF4-FFF2-40B4-BE49-F238E27FC236}">
                <a16:creationId xmlns:a16="http://schemas.microsoft.com/office/drawing/2014/main" id="{E013825F-6E86-472E-9090-E994F6DE3210}"/>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3B1C85B4-55C6-45DE-932B-4005B4F2ECE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77826EA1-56C6-4B06-AC08-58BEBCFE93E8}" type="slidenum">
              <a:rPr lang="en-US" altLang="zh-CN">
                <a:latin typeface="Times New Roman" panose="02020603050405020304" pitchFamily="18" charset="0"/>
              </a:rPr>
              <a:pPr eaLnBrk="1" hangingPunct="1"/>
              <a:t>13</a:t>
            </a:fld>
            <a:endParaRPr lang="en-US" altLang="zh-CN">
              <a:latin typeface="Times New Roman" panose="02020603050405020304" pitchFamily="18" charset="0"/>
            </a:endParaRPr>
          </a:p>
        </p:txBody>
      </p:sp>
      <p:sp>
        <p:nvSpPr>
          <p:cNvPr id="94211" name="Rectangle 2">
            <a:extLst>
              <a:ext uri="{FF2B5EF4-FFF2-40B4-BE49-F238E27FC236}">
                <a16:creationId xmlns:a16="http://schemas.microsoft.com/office/drawing/2014/main" id="{D3E20ACD-C532-44DE-B861-C0A783F54603}"/>
              </a:ext>
            </a:extLst>
          </p:cNvPr>
          <p:cNvSpPr>
            <a:spLocks noRot="1" noChangeArrowheads="1" noTextEdit="1"/>
          </p:cNvSpPr>
          <p:nvPr>
            <p:ph type="sldImg"/>
          </p:nvPr>
        </p:nvSpPr>
        <p:spPr>
          <a:xfrm>
            <a:off x="844550" y="742950"/>
            <a:ext cx="4953000" cy="3714750"/>
          </a:xfrm>
          <a:ln/>
        </p:spPr>
      </p:sp>
      <p:sp>
        <p:nvSpPr>
          <p:cNvPr id="94212" name="Rectangle 3">
            <a:extLst>
              <a:ext uri="{FF2B5EF4-FFF2-40B4-BE49-F238E27FC236}">
                <a16:creationId xmlns:a16="http://schemas.microsoft.com/office/drawing/2014/main" id="{0DF2671E-82FE-4EC6-8EE9-D600E0F3EF50}"/>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A514A979-71D7-45AB-9A4E-9F2DD6C20D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C94AC90F-5DDF-4B9A-A26E-9CDCB0C84223}" type="slidenum">
              <a:rPr lang="en-US" altLang="zh-CN">
                <a:latin typeface="Times New Roman" panose="02020603050405020304" pitchFamily="18" charset="0"/>
              </a:rPr>
              <a:pPr eaLnBrk="1" hangingPunct="1"/>
              <a:t>14</a:t>
            </a:fld>
            <a:endParaRPr lang="en-US" altLang="zh-CN">
              <a:latin typeface="Times New Roman" panose="02020603050405020304" pitchFamily="18" charset="0"/>
            </a:endParaRPr>
          </a:p>
        </p:txBody>
      </p:sp>
      <p:sp>
        <p:nvSpPr>
          <p:cNvPr id="95235" name="Rectangle 2">
            <a:extLst>
              <a:ext uri="{FF2B5EF4-FFF2-40B4-BE49-F238E27FC236}">
                <a16:creationId xmlns:a16="http://schemas.microsoft.com/office/drawing/2014/main" id="{AA7B26B3-FDD7-4CAE-BC82-FAE3C97ECA01}"/>
              </a:ext>
            </a:extLst>
          </p:cNvPr>
          <p:cNvSpPr>
            <a:spLocks noRot="1" noChangeArrowheads="1" noTextEdit="1"/>
          </p:cNvSpPr>
          <p:nvPr>
            <p:ph type="sldImg"/>
          </p:nvPr>
        </p:nvSpPr>
        <p:spPr>
          <a:xfrm>
            <a:off x="844550" y="742950"/>
            <a:ext cx="4953000" cy="3714750"/>
          </a:xfrm>
          <a:ln/>
        </p:spPr>
      </p:sp>
      <p:sp>
        <p:nvSpPr>
          <p:cNvPr id="95236" name="Rectangle 3">
            <a:extLst>
              <a:ext uri="{FF2B5EF4-FFF2-40B4-BE49-F238E27FC236}">
                <a16:creationId xmlns:a16="http://schemas.microsoft.com/office/drawing/2014/main" id="{02D1A1D8-3201-4485-8ED5-774129C24FE6}"/>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7F4D8909-E835-448E-A06F-ADAE24BCED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DF2463F2-EC69-44CB-8405-D714A0A228B4}" type="slidenum">
              <a:rPr lang="en-US" altLang="zh-CN">
                <a:latin typeface="Times New Roman" panose="02020603050405020304" pitchFamily="18" charset="0"/>
              </a:rPr>
              <a:pPr eaLnBrk="1" hangingPunct="1"/>
              <a:t>15</a:t>
            </a:fld>
            <a:endParaRPr lang="en-US" altLang="zh-CN">
              <a:latin typeface="Times New Roman" panose="02020603050405020304" pitchFamily="18" charset="0"/>
            </a:endParaRPr>
          </a:p>
        </p:txBody>
      </p:sp>
      <p:sp>
        <p:nvSpPr>
          <p:cNvPr id="96259" name="Rectangle 2">
            <a:extLst>
              <a:ext uri="{FF2B5EF4-FFF2-40B4-BE49-F238E27FC236}">
                <a16:creationId xmlns:a16="http://schemas.microsoft.com/office/drawing/2014/main" id="{8FC9996B-ACFC-4167-A3F3-B2795E1C618C}"/>
              </a:ext>
            </a:extLst>
          </p:cNvPr>
          <p:cNvSpPr>
            <a:spLocks noRot="1" noChangeArrowheads="1" noTextEdit="1"/>
          </p:cNvSpPr>
          <p:nvPr>
            <p:ph type="sldImg"/>
          </p:nvPr>
        </p:nvSpPr>
        <p:spPr>
          <a:xfrm>
            <a:off x="844550" y="742950"/>
            <a:ext cx="4953000" cy="3714750"/>
          </a:xfrm>
          <a:ln/>
        </p:spPr>
      </p:sp>
      <p:sp>
        <p:nvSpPr>
          <p:cNvPr id="96260" name="Rectangle 3">
            <a:extLst>
              <a:ext uri="{FF2B5EF4-FFF2-40B4-BE49-F238E27FC236}">
                <a16:creationId xmlns:a16="http://schemas.microsoft.com/office/drawing/2014/main" id="{F23D7477-2326-4685-A4FA-15414F3E1535}"/>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08B3F230-E15D-417A-9E09-F4F1782CC51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DE16DF3B-D6FF-46F9-9491-1AD4A9178FCE}" type="slidenum">
              <a:rPr lang="en-US" altLang="zh-CN">
                <a:latin typeface="Times New Roman" panose="02020603050405020304" pitchFamily="18" charset="0"/>
              </a:rPr>
              <a:pPr eaLnBrk="1" hangingPunct="1"/>
              <a:t>16</a:t>
            </a:fld>
            <a:endParaRPr lang="en-US" altLang="zh-CN">
              <a:latin typeface="Times New Roman" panose="02020603050405020304" pitchFamily="18" charset="0"/>
            </a:endParaRPr>
          </a:p>
        </p:txBody>
      </p:sp>
      <p:sp>
        <p:nvSpPr>
          <p:cNvPr id="97283" name="Rectangle 2">
            <a:extLst>
              <a:ext uri="{FF2B5EF4-FFF2-40B4-BE49-F238E27FC236}">
                <a16:creationId xmlns:a16="http://schemas.microsoft.com/office/drawing/2014/main" id="{70CB0601-7D0D-452A-AAB8-144924222FE4}"/>
              </a:ext>
            </a:extLst>
          </p:cNvPr>
          <p:cNvSpPr>
            <a:spLocks noRot="1" noChangeArrowheads="1" noTextEdit="1"/>
          </p:cNvSpPr>
          <p:nvPr>
            <p:ph type="sldImg"/>
          </p:nvPr>
        </p:nvSpPr>
        <p:spPr>
          <a:xfrm>
            <a:off x="844550" y="742950"/>
            <a:ext cx="4953000" cy="3714750"/>
          </a:xfrm>
          <a:ln/>
        </p:spPr>
      </p:sp>
      <p:sp>
        <p:nvSpPr>
          <p:cNvPr id="97284" name="Rectangle 3">
            <a:extLst>
              <a:ext uri="{FF2B5EF4-FFF2-40B4-BE49-F238E27FC236}">
                <a16:creationId xmlns:a16="http://schemas.microsoft.com/office/drawing/2014/main" id="{745463D4-C73C-4B95-BAB2-2958745B1CB4}"/>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4FBC7507-D5A5-401A-BBDF-0B3ABCA225F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5DA7EE71-D087-4F8B-85AC-C8E643575359}" type="slidenum">
              <a:rPr lang="en-US" altLang="zh-CN">
                <a:latin typeface="Times New Roman" panose="02020603050405020304" pitchFamily="18" charset="0"/>
              </a:rPr>
              <a:pPr eaLnBrk="1" hangingPunct="1"/>
              <a:t>17</a:t>
            </a:fld>
            <a:endParaRPr lang="en-US" altLang="zh-CN">
              <a:latin typeface="Times New Roman" panose="02020603050405020304" pitchFamily="18" charset="0"/>
            </a:endParaRPr>
          </a:p>
        </p:txBody>
      </p:sp>
      <p:sp>
        <p:nvSpPr>
          <p:cNvPr id="98307" name="Rectangle 2">
            <a:extLst>
              <a:ext uri="{FF2B5EF4-FFF2-40B4-BE49-F238E27FC236}">
                <a16:creationId xmlns:a16="http://schemas.microsoft.com/office/drawing/2014/main" id="{F25FCFFA-9D43-4413-A4E4-48BADAFC0093}"/>
              </a:ext>
            </a:extLst>
          </p:cNvPr>
          <p:cNvSpPr>
            <a:spLocks noRot="1" noChangeArrowheads="1" noTextEdit="1"/>
          </p:cNvSpPr>
          <p:nvPr>
            <p:ph type="sldImg"/>
          </p:nvPr>
        </p:nvSpPr>
        <p:spPr>
          <a:xfrm>
            <a:off x="844550" y="742950"/>
            <a:ext cx="4953000" cy="3714750"/>
          </a:xfrm>
          <a:ln/>
        </p:spPr>
      </p:sp>
      <p:sp>
        <p:nvSpPr>
          <p:cNvPr id="98308" name="Rectangle 3">
            <a:extLst>
              <a:ext uri="{FF2B5EF4-FFF2-40B4-BE49-F238E27FC236}">
                <a16:creationId xmlns:a16="http://schemas.microsoft.com/office/drawing/2014/main" id="{F337F394-90CE-4788-B563-351D027AEDB8}"/>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38D894A6-B937-4EEC-8E11-12C3EFC2D7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53C9159C-BA10-4C5E-A618-5344B8ABF1FA}" type="slidenum">
              <a:rPr lang="en-US" altLang="zh-CN">
                <a:latin typeface="Times New Roman" panose="02020603050405020304" pitchFamily="18" charset="0"/>
              </a:rPr>
              <a:pPr eaLnBrk="1" hangingPunct="1"/>
              <a:t>18</a:t>
            </a:fld>
            <a:endParaRPr lang="en-US" altLang="zh-CN">
              <a:latin typeface="Times New Roman" panose="02020603050405020304" pitchFamily="18" charset="0"/>
            </a:endParaRPr>
          </a:p>
        </p:txBody>
      </p:sp>
      <p:sp>
        <p:nvSpPr>
          <p:cNvPr id="99331" name="Rectangle 2">
            <a:extLst>
              <a:ext uri="{FF2B5EF4-FFF2-40B4-BE49-F238E27FC236}">
                <a16:creationId xmlns:a16="http://schemas.microsoft.com/office/drawing/2014/main" id="{CD1480F6-33F0-4122-A383-0FC3B6267CA7}"/>
              </a:ext>
            </a:extLst>
          </p:cNvPr>
          <p:cNvSpPr>
            <a:spLocks noRot="1" noChangeArrowheads="1" noTextEdit="1"/>
          </p:cNvSpPr>
          <p:nvPr>
            <p:ph type="sldImg"/>
          </p:nvPr>
        </p:nvSpPr>
        <p:spPr>
          <a:xfrm>
            <a:off x="844550" y="742950"/>
            <a:ext cx="4953000" cy="3714750"/>
          </a:xfrm>
          <a:ln/>
        </p:spPr>
      </p:sp>
      <p:sp>
        <p:nvSpPr>
          <p:cNvPr id="99332" name="Rectangle 3">
            <a:extLst>
              <a:ext uri="{FF2B5EF4-FFF2-40B4-BE49-F238E27FC236}">
                <a16:creationId xmlns:a16="http://schemas.microsoft.com/office/drawing/2014/main" id="{67C2C3BB-0B4A-4FD4-9499-FA63F2C27DD5}"/>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9C6B8F45-2E36-4082-BABA-BCBA9B5363F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BE9F539F-C446-4485-BD26-D9AB3C436E0C}" type="slidenum">
              <a:rPr lang="en-US" altLang="zh-CN">
                <a:latin typeface="Times New Roman" panose="02020603050405020304" pitchFamily="18" charset="0"/>
              </a:rPr>
              <a:pPr eaLnBrk="1" hangingPunct="1"/>
              <a:t>19</a:t>
            </a:fld>
            <a:endParaRPr lang="en-US" altLang="zh-CN">
              <a:latin typeface="Times New Roman" panose="02020603050405020304" pitchFamily="18" charset="0"/>
            </a:endParaRPr>
          </a:p>
        </p:txBody>
      </p:sp>
      <p:sp>
        <p:nvSpPr>
          <p:cNvPr id="100355" name="Rectangle 2">
            <a:extLst>
              <a:ext uri="{FF2B5EF4-FFF2-40B4-BE49-F238E27FC236}">
                <a16:creationId xmlns:a16="http://schemas.microsoft.com/office/drawing/2014/main" id="{0061B72F-55A7-4D5A-86A9-A5AD73C3A64F}"/>
              </a:ext>
            </a:extLst>
          </p:cNvPr>
          <p:cNvSpPr>
            <a:spLocks noRot="1" noChangeArrowheads="1" noTextEdit="1"/>
          </p:cNvSpPr>
          <p:nvPr>
            <p:ph type="sldImg"/>
          </p:nvPr>
        </p:nvSpPr>
        <p:spPr>
          <a:xfrm>
            <a:off x="844550" y="742950"/>
            <a:ext cx="4953000" cy="3714750"/>
          </a:xfrm>
          <a:ln/>
        </p:spPr>
      </p:sp>
      <p:sp>
        <p:nvSpPr>
          <p:cNvPr id="100356" name="Rectangle 3">
            <a:extLst>
              <a:ext uri="{FF2B5EF4-FFF2-40B4-BE49-F238E27FC236}">
                <a16:creationId xmlns:a16="http://schemas.microsoft.com/office/drawing/2014/main" id="{C7AFB534-9EED-4942-82F6-3D26E3633C88}"/>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4145ED72-14A9-4267-A73B-A3E1F4E962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E0106A69-99C4-486F-98FC-24F24E2D8C60}" type="slidenum">
              <a:rPr lang="en-US" altLang="zh-CN">
                <a:latin typeface="Times New Roman" panose="02020603050405020304" pitchFamily="18" charset="0"/>
              </a:rPr>
              <a:pPr eaLnBrk="1" hangingPunct="1"/>
              <a:t>2</a:t>
            </a:fld>
            <a:endParaRPr lang="en-US" altLang="zh-CN">
              <a:latin typeface="Times New Roman" panose="02020603050405020304" pitchFamily="18" charset="0"/>
            </a:endParaRPr>
          </a:p>
        </p:txBody>
      </p:sp>
      <p:sp>
        <p:nvSpPr>
          <p:cNvPr id="82947" name="Rectangle 2">
            <a:extLst>
              <a:ext uri="{FF2B5EF4-FFF2-40B4-BE49-F238E27FC236}">
                <a16:creationId xmlns:a16="http://schemas.microsoft.com/office/drawing/2014/main" id="{94340F56-8F76-4CF0-851B-774726E4D348}"/>
              </a:ext>
            </a:extLst>
          </p:cNvPr>
          <p:cNvSpPr>
            <a:spLocks noRot="1" noChangeArrowheads="1" noTextEdit="1"/>
          </p:cNvSpPr>
          <p:nvPr>
            <p:ph type="sldImg"/>
          </p:nvPr>
        </p:nvSpPr>
        <p:spPr>
          <a:xfrm>
            <a:off x="844550" y="742950"/>
            <a:ext cx="4953000" cy="3714750"/>
          </a:xfrm>
          <a:ln/>
        </p:spPr>
      </p:sp>
      <p:sp>
        <p:nvSpPr>
          <p:cNvPr id="82948" name="Rectangle 3">
            <a:extLst>
              <a:ext uri="{FF2B5EF4-FFF2-40B4-BE49-F238E27FC236}">
                <a16:creationId xmlns:a16="http://schemas.microsoft.com/office/drawing/2014/main" id="{57EC6F9D-00FB-467D-A7A1-760BB8D66DAD}"/>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A0EA6D19-5A07-420F-B80F-9E14421466A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82A70033-246C-41A6-8F05-E25E184443B6}" type="slidenum">
              <a:rPr lang="en-US" altLang="zh-CN">
                <a:latin typeface="Times New Roman" panose="02020603050405020304" pitchFamily="18" charset="0"/>
              </a:rPr>
              <a:pPr eaLnBrk="1" hangingPunct="1"/>
              <a:t>20</a:t>
            </a:fld>
            <a:endParaRPr lang="en-US" altLang="zh-CN">
              <a:latin typeface="Times New Roman" panose="02020603050405020304" pitchFamily="18" charset="0"/>
            </a:endParaRPr>
          </a:p>
        </p:txBody>
      </p:sp>
      <p:sp>
        <p:nvSpPr>
          <p:cNvPr id="101379" name="Rectangle 2">
            <a:extLst>
              <a:ext uri="{FF2B5EF4-FFF2-40B4-BE49-F238E27FC236}">
                <a16:creationId xmlns:a16="http://schemas.microsoft.com/office/drawing/2014/main" id="{3F734664-4A99-4C4F-9704-3B1B077B42C8}"/>
              </a:ext>
            </a:extLst>
          </p:cNvPr>
          <p:cNvSpPr>
            <a:spLocks noRot="1" noChangeArrowheads="1" noTextEdit="1"/>
          </p:cNvSpPr>
          <p:nvPr>
            <p:ph type="sldImg"/>
          </p:nvPr>
        </p:nvSpPr>
        <p:spPr>
          <a:xfrm>
            <a:off x="844550" y="742950"/>
            <a:ext cx="4953000" cy="3714750"/>
          </a:xfrm>
          <a:ln/>
        </p:spPr>
      </p:sp>
      <p:sp>
        <p:nvSpPr>
          <p:cNvPr id="101380" name="Rectangle 3">
            <a:extLst>
              <a:ext uri="{FF2B5EF4-FFF2-40B4-BE49-F238E27FC236}">
                <a16:creationId xmlns:a16="http://schemas.microsoft.com/office/drawing/2014/main" id="{35FAE9F0-A9DD-401C-B186-A1059F41424F}"/>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E3EF8901-4A4A-4843-BF15-4B35FC6D641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34C27DDB-C40C-47A4-8A52-BF7FEEE585B4}" type="slidenum">
              <a:rPr lang="en-US" altLang="zh-CN">
                <a:latin typeface="Times New Roman" panose="02020603050405020304" pitchFamily="18" charset="0"/>
              </a:rPr>
              <a:pPr eaLnBrk="1" hangingPunct="1"/>
              <a:t>21</a:t>
            </a:fld>
            <a:endParaRPr lang="en-US" altLang="zh-CN">
              <a:latin typeface="Times New Roman" panose="02020603050405020304" pitchFamily="18" charset="0"/>
            </a:endParaRPr>
          </a:p>
        </p:txBody>
      </p:sp>
      <p:sp>
        <p:nvSpPr>
          <p:cNvPr id="102403" name="Rectangle 2">
            <a:extLst>
              <a:ext uri="{FF2B5EF4-FFF2-40B4-BE49-F238E27FC236}">
                <a16:creationId xmlns:a16="http://schemas.microsoft.com/office/drawing/2014/main" id="{92EC09B8-12DA-4ADA-84A9-A2000D0EB75D}"/>
              </a:ext>
            </a:extLst>
          </p:cNvPr>
          <p:cNvSpPr>
            <a:spLocks noRot="1" noChangeArrowheads="1" noTextEdit="1"/>
          </p:cNvSpPr>
          <p:nvPr>
            <p:ph type="sldImg"/>
          </p:nvPr>
        </p:nvSpPr>
        <p:spPr>
          <a:xfrm>
            <a:off x="844550" y="742950"/>
            <a:ext cx="4953000" cy="3714750"/>
          </a:xfrm>
          <a:ln/>
        </p:spPr>
      </p:sp>
      <p:sp>
        <p:nvSpPr>
          <p:cNvPr id="102404" name="Rectangle 3">
            <a:extLst>
              <a:ext uri="{FF2B5EF4-FFF2-40B4-BE49-F238E27FC236}">
                <a16:creationId xmlns:a16="http://schemas.microsoft.com/office/drawing/2014/main" id="{990A7409-842D-4B77-91D1-03AF337FC77C}"/>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716F6663-2FB2-4908-A0CB-D8333F66788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870A7DF9-590D-44DC-AE71-9E75AD0137F4}" type="slidenum">
              <a:rPr lang="en-US" altLang="zh-CN">
                <a:latin typeface="Times New Roman" panose="02020603050405020304" pitchFamily="18" charset="0"/>
              </a:rPr>
              <a:pPr eaLnBrk="1" hangingPunct="1"/>
              <a:t>22</a:t>
            </a:fld>
            <a:endParaRPr lang="en-US" altLang="zh-CN">
              <a:latin typeface="Times New Roman" panose="02020603050405020304" pitchFamily="18" charset="0"/>
            </a:endParaRPr>
          </a:p>
        </p:txBody>
      </p:sp>
      <p:sp>
        <p:nvSpPr>
          <p:cNvPr id="103427" name="Rectangle 2">
            <a:extLst>
              <a:ext uri="{FF2B5EF4-FFF2-40B4-BE49-F238E27FC236}">
                <a16:creationId xmlns:a16="http://schemas.microsoft.com/office/drawing/2014/main" id="{73358A61-EC57-4FE7-9B13-4309E05551C5}"/>
              </a:ext>
            </a:extLst>
          </p:cNvPr>
          <p:cNvSpPr>
            <a:spLocks noRot="1" noChangeArrowheads="1" noTextEdit="1"/>
          </p:cNvSpPr>
          <p:nvPr>
            <p:ph type="sldImg"/>
          </p:nvPr>
        </p:nvSpPr>
        <p:spPr>
          <a:xfrm>
            <a:off x="844550" y="742950"/>
            <a:ext cx="4953000" cy="3714750"/>
          </a:xfrm>
          <a:ln/>
        </p:spPr>
      </p:sp>
      <p:sp>
        <p:nvSpPr>
          <p:cNvPr id="103428" name="Rectangle 3">
            <a:extLst>
              <a:ext uri="{FF2B5EF4-FFF2-40B4-BE49-F238E27FC236}">
                <a16:creationId xmlns:a16="http://schemas.microsoft.com/office/drawing/2014/main" id="{89B87EF2-1A59-4DC2-8C79-1C6CC466A6D6}"/>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a16="http://schemas.microsoft.com/office/drawing/2014/main" id="{25C6D5EC-0ADF-41DA-9339-1556775603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23DB868B-6F06-4FED-8E7A-9270F28417FE}" type="slidenum">
              <a:rPr lang="en-US" altLang="zh-CN">
                <a:latin typeface="Times New Roman" panose="02020603050405020304" pitchFamily="18" charset="0"/>
              </a:rPr>
              <a:pPr eaLnBrk="1" hangingPunct="1"/>
              <a:t>23</a:t>
            </a:fld>
            <a:endParaRPr lang="en-US" altLang="zh-CN">
              <a:latin typeface="Times New Roman" panose="02020603050405020304" pitchFamily="18" charset="0"/>
            </a:endParaRPr>
          </a:p>
        </p:txBody>
      </p:sp>
      <p:sp>
        <p:nvSpPr>
          <p:cNvPr id="104451" name="Rectangle 2">
            <a:extLst>
              <a:ext uri="{FF2B5EF4-FFF2-40B4-BE49-F238E27FC236}">
                <a16:creationId xmlns:a16="http://schemas.microsoft.com/office/drawing/2014/main" id="{35E903AB-A65D-43A2-B638-6A017CE9E75F}"/>
              </a:ext>
            </a:extLst>
          </p:cNvPr>
          <p:cNvSpPr>
            <a:spLocks noRot="1" noChangeArrowheads="1" noTextEdit="1"/>
          </p:cNvSpPr>
          <p:nvPr>
            <p:ph type="sldImg"/>
          </p:nvPr>
        </p:nvSpPr>
        <p:spPr>
          <a:xfrm>
            <a:off x="844550" y="742950"/>
            <a:ext cx="4953000" cy="3714750"/>
          </a:xfrm>
          <a:ln/>
        </p:spPr>
      </p:sp>
      <p:sp>
        <p:nvSpPr>
          <p:cNvPr id="104452" name="Rectangle 3">
            <a:extLst>
              <a:ext uri="{FF2B5EF4-FFF2-40B4-BE49-F238E27FC236}">
                <a16:creationId xmlns:a16="http://schemas.microsoft.com/office/drawing/2014/main" id="{B21E2CF7-FC7E-425D-9E3B-508B8EA1D696}"/>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7D0D6465-E1A8-420B-8C2E-DC414E418EF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4191253F-2668-4811-93B8-1C40D1279D83}" type="slidenum">
              <a:rPr lang="en-US" altLang="zh-CN">
                <a:latin typeface="Times New Roman" panose="02020603050405020304" pitchFamily="18" charset="0"/>
              </a:rPr>
              <a:pPr eaLnBrk="1" hangingPunct="1"/>
              <a:t>24</a:t>
            </a:fld>
            <a:endParaRPr lang="en-US" altLang="zh-CN">
              <a:latin typeface="Times New Roman" panose="02020603050405020304" pitchFamily="18" charset="0"/>
            </a:endParaRPr>
          </a:p>
        </p:txBody>
      </p:sp>
      <p:sp>
        <p:nvSpPr>
          <p:cNvPr id="105475" name="Rectangle 2">
            <a:extLst>
              <a:ext uri="{FF2B5EF4-FFF2-40B4-BE49-F238E27FC236}">
                <a16:creationId xmlns:a16="http://schemas.microsoft.com/office/drawing/2014/main" id="{76CCC908-BF11-4A20-8621-1324EAE42B4B}"/>
              </a:ext>
            </a:extLst>
          </p:cNvPr>
          <p:cNvSpPr>
            <a:spLocks noRot="1" noChangeArrowheads="1" noTextEdit="1"/>
          </p:cNvSpPr>
          <p:nvPr>
            <p:ph type="sldImg"/>
          </p:nvPr>
        </p:nvSpPr>
        <p:spPr>
          <a:xfrm>
            <a:off x="844550" y="742950"/>
            <a:ext cx="4953000" cy="3714750"/>
          </a:xfrm>
          <a:ln/>
        </p:spPr>
      </p:sp>
      <p:sp>
        <p:nvSpPr>
          <p:cNvPr id="105476" name="Rectangle 3">
            <a:extLst>
              <a:ext uri="{FF2B5EF4-FFF2-40B4-BE49-F238E27FC236}">
                <a16:creationId xmlns:a16="http://schemas.microsoft.com/office/drawing/2014/main" id="{58DA724D-CD3B-492A-94E9-3D51244C1BC3}"/>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EF7C719A-592F-401B-BFCE-FC91059EDEE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888B083A-A762-4FDD-8D8E-2AD3788E7F07}" type="slidenum">
              <a:rPr lang="en-US" altLang="zh-CN">
                <a:latin typeface="Times New Roman" panose="02020603050405020304" pitchFamily="18" charset="0"/>
              </a:rPr>
              <a:pPr eaLnBrk="1" hangingPunct="1"/>
              <a:t>25</a:t>
            </a:fld>
            <a:endParaRPr lang="en-US" altLang="zh-CN">
              <a:latin typeface="Times New Roman" panose="02020603050405020304" pitchFamily="18" charset="0"/>
            </a:endParaRPr>
          </a:p>
        </p:txBody>
      </p:sp>
      <p:sp>
        <p:nvSpPr>
          <p:cNvPr id="106499" name="Rectangle 2">
            <a:extLst>
              <a:ext uri="{FF2B5EF4-FFF2-40B4-BE49-F238E27FC236}">
                <a16:creationId xmlns:a16="http://schemas.microsoft.com/office/drawing/2014/main" id="{BF15376B-B33C-439A-9642-64B00183C61F}"/>
              </a:ext>
            </a:extLst>
          </p:cNvPr>
          <p:cNvSpPr>
            <a:spLocks noRot="1" noChangeArrowheads="1" noTextEdit="1"/>
          </p:cNvSpPr>
          <p:nvPr>
            <p:ph type="sldImg"/>
          </p:nvPr>
        </p:nvSpPr>
        <p:spPr>
          <a:xfrm>
            <a:off x="844550" y="742950"/>
            <a:ext cx="4953000" cy="3714750"/>
          </a:xfrm>
          <a:ln/>
        </p:spPr>
      </p:sp>
      <p:sp>
        <p:nvSpPr>
          <p:cNvPr id="106500" name="Rectangle 3">
            <a:extLst>
              <a:ext uri="{FF2B5EF4-FFF2-40B4-BE49-F238E27FC236}">
                <a16:creationId xmlns:a16="http://schemas.microsoft.com/office/drawing/2014/main" id="{A1B9202E-286C-462C-8D10-75DF008A10FF}"/>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81D67A72-67D0-4A29-A5E1-0896147EAA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69CB9E93-4C73-4E36-9019-5E3443042458}" type="slidenum">
              <a:rPr lang="en-US" altLang="zh-CN">
                <a:latin typeface="Times New Roman" panose="02020603050405020304" pitchFamily="18" charset="0"/>
              </a:rPr>
              <a:pPr eaLnBrk="1" hangingPunct="1"/>
              <a:t>26</a:t>
            </a:fld>
            <a:endParaRPr lang="en-US" altLang="zh-CN">
              <a:latin typeface="Times New Roman" panose="02020603050405020304" pitchFamily="18" charset="0"/>
            </a:endParaRPr>
          </a:p>
        </p:txBody>
      </p:sp>
      <p:sp>
        <p:nvSpPr>
          <p:cNvPr id="107523" name="Rectangle 2">
            <a:extLst>
              <a:ext uri="{FF2B5EF4-FFF2-40B4-BE49-F238E27FC236}">
                <a16:creationId xmlns:a16="http://schemas.microsoft.com/office/drawing/2014/main" id="{F5782063-DBD9-4C2B-87C1-E04C5A8C0439}"/>
              </a:ext>
            </a:extLst>
          </p:cNvPr>
          <p:cNvSpPr>
            <a:spLocks noRot="1" noChangeArrowheads="1" noTextEdit="1"/>
          </p:cNvSpPr>
          <p:nvPr>
            <p:ph type="sldImg"/>
          </p:nvPr>
        </p:nvSpPr>
        <p:spPr>
          <a:xfrm>
            <a:off x="844550" y="742950"/>
            <a:ext cx="4953000" cy="3714750"/>
          </a:xfrm>
          <a:ln/>
        </p:spPr>
      </p:sp>
      <p:sp>
        <p:nvSpPr>
          <p:cNvPr id="107524" name="Rectangle 3">
            <a:extLst>
              <a:ext uri="{FF2B5EF4-FFF2-40B4-BE49-F238E27FC236}">
                <a16:creationId xmlns:a16="http://schemas.microsoft.com/office/drawing/2014/main" id="{70659379-927D-469C-AE37-945A812DEEEF}"/>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2C7E25B2-1D12-4AD5-9ED3-C86D3AD09EE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A477D0D8-BB49-44B1-B947-6895873F47C4}" type="slidenum">
              <a:rPr lang="en-US" altLang="zh-CN">
                <a:latin typeface="Times New Roman" panose="02020603050405020304" pitchFamily="18" charset="0"/>
              </a:rPr>
              <a:pPr eaLnBrk="1" hangingPunct="1"/>
              <a:t>27</a:t>
            </a:fld>
            <a:endParaRPr lang="en-US" altLang="zh-CN">
              <a:latin typeface="Times New Roman" panose="02020603050405020304" pitchFamily="18" charset="0"/>
            </a:endParaRPr>
          </a:p>
        </p:txBody>
      </p:sp>
      <p:sp>
        <p:nvSpPr>
          <p:cNvPr id="108547" name="Rectangle 2">
            <a:extLst>
              <a:ext uri="{FF2B5EF4-FFF2-40B4-BE49-F238E27FC236}">
                <a16:creationId xmlns:a16="http://schemas.microsoft.com/office/drawing/2014/main" id="{2B0F9B8B-51BD-4F83-BFEC-8EB3F94182E5}"/>
              </a:ext>
            </a:extLst>
          </p:cNvPr>
          <p:cNvSpPr>
            <a:spLocks noRot="1" noChangeArrowheads="1" noTextEdit="1"/>
          </p:cNvSpPr>
          <p:nvPr>
            <p:ph type="sldImg"/>
          </p:nvPr>
        </p:nvSpPr>
        <p:spPr>
          <a:xfrm>
            <a:off x="844550" y="742950"/>
            <a:ext cx="4953000" cy="3714750"/>
          </a:xfrm>
          <a:ln/>
        </p:spPr>
      </p:sp>
      <p:sp>
        <p:nvSpPr>
          <p:cNvPr id="108548" name="Rectangle 3">
            <a:extLst>
              <a:ext uri="{FF2B5EF4-FFF2-40B4-BE49-F238E27FC236}">
                <a16:creationId xmlns:a16="http://schemas.microsoft.com/office/drawing/2014/main" id="{0866576C-4CC5-470B-A75C-F9C9C0A49124}"/>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E488E054-5F23-4538-B11D-BF9DB897A37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52ED5AC7-8E36-41EB-8EAB-9DD8B1831E80}" type="slidenum">
              <a:rPr lang="en-US" altLang="zh-CN">
                <a:latin typeface="Times New Roman" panose="02020603050405020304" pitchFamily="18" charset="0"/>
              </a:rPr>
              <a:pPr eaLnBrk="1" hangingPunct="1"/>
              <a:t>28</a:t>
            </a:fld>
            <a:endParaRPr lang="en-US" altLang="zh-CN">
              <a:latin typeface="Times New Roman" panose="02020603050405020304" pitchFamily="18" charset="0"/>
            </a:endParaRPr>
          </a:p>
        </p:txBody>
      </p:sp>
      <p:sp>
        <p:nvSpPr>
          <p:cNvPr id="109571" name="Rectangle 2">
            <a:extLst>
              <a:ext uri="{FF2B5EF4-FFF2-40B4-BE49-F238E27FC236}">
                <a16:creationId xmlns:a16="http://schemas.microsoft.com/office/drawing/2014/main" id="{C25204D4-17AA-4F41-888D-78FCE81216CD}"/>
              </a:ext>
            </a:extLst>
          </p:cNvPr>
          <p:cNvSpPr>
            <a:spLocks noRot="1" noChangeArrowheads="1" noTextEdit="1"/>
          </p:cNvSpPr>
          <p:nvPr>
            <p:ph type="sldImg"/>
          </p:nvPr>
        </p:nvSpPr>
        <p:spPr>
          <a:xfrm>
            <a:off x="844550" y="742950"/>
            <a:ext cx="4953000" cy="3714750"/>
          </a:xfrm>
          <a:ln/>
        </p:spPr>
      </p:sp>
      <p:sp>
        <p:nvSpPr>
          <p:cNvPr id="109572" name="Rectangle 3">
            <a:extLst>
              <a:ext uri="{FF2B5EF4-FFF2-40B4-BE49-F238E27FC236}">
                <a16:creationId xmlns:a16="http://schemas.microsoft.com/office/drawing/2014/main" id="{AEDC89C7-9822-4965-B9E1-A1AB1E3062C5}"/>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DD09D368-02BB-4950-A007-DDBB93ECFB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C7DC40A5-4EC6-4B15-862E-FF9072944900}" type="slidenum">
              <a:rPr lang="en-US" altLang="zh-CN">
                <a:latin typeface="Times New Roman" panose="02020603050405020304" pitchFamily="18" charset="0"/>
              </a:rPr>
              <a:pPr eaLnBrk="1" hangingPunct="1"/>
              <a:t>29</a:t>
            </a:fld>
            <a:endParaRPr lang="en-US" altLang="zh-CN">
              <a:latin typeface="Times New Roman" panose="02020603050405020304" pitchFamily="18" charset="0"/>
            </a:endParaRPr>
          </a:p>
        </p:txBody>
      </p:sp>
      <p:sp>
        <p:nvSpPr>
          <p:cNvPr id="110595" name="Rectangle 2">
            <a:extLst>
              <a:ext uri="{FF2B5EF4-FFF2-40B4-BE49-F238E27FC236}">
                <a16:creationId xmlns:a16="http://schemas.microsoft.com/office/drawing/2014/main" id="{34FF0C3D-A328-4FF6-BD1C-3CE7BB881093}"/>
              </a:ext>
            </a:extLst>
          </p:cNvPr>
          <p:cNvSpPr>
            <a:spLocks noRot="1" noChangeArrowheads="1" noTextEdit="1"/>
          </p:cNvSpPr>
          <p:nvPr>
            <p:ph type="sldImg"/>
          </p:nvPr>
        </p:nvSpPr>
        <p:spPr>
          <a:xfrm>
            <a:off x="844550" y="742950"/>
            <a:ext cx="4953000" cy="3714750"/>
          </a:xfrm>
          <a:ln/>
        </p:spPr>
      </p:sp>
      <p:sp>
        <p:nvSpPr>
          <p:cNvPr id="110596" name="Rectangle 3">
            <a:extLst>
              <a:ext uri="{FF2B5EF4-FFF2-40B4-BE49-F238E27FC236}">
                <a16:creationId xmlns:a16="http://schemas.microsoft.com/office/drawing/2014/main" id="{185AE50A-4F27-45F7-BF2B-561CEA495150}"/>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4256028A-4B43-408D-84A8-17F4B57D105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7C6AF94C-C2DB-4D8E-8449-12A266898CA3}" type="slidenum">
              <a:rPr lang="en-US" altLang="zh-CN">
                <a:latin typeface="Times New Roman" panose="02020603050405020304" pitchFamily="18" charset="0"/>
              </a:rPr>
              <a:pPr eaLnBrk="1" hangingPunct="1"/>
              <a:t>3</a:t>
            </a:fld>
            <a:endParaRPr lang="en-US" altLang="zh-CN">
              <a:latin typeface="Times New Roman" panose="02020603050405020304" pitchFamily="18" charset="0"/>
            </a:endParaRPr>
          </a:p>
        </p:txBody>
      </p:sp>
      <p:sp>
        <p:nvSpPr>
          <p:cNvPr id="83971" name="Rectangle 2">
            <a:extLst>
              <a:ext uri="{FF2B5EF4-FFF2-40B4-BE49-F238E27FC236}">
                <a16:creationId xmlns:a16="http://schemas.microsoft.com/office/drawing/2014/main" id="{34705CEF-591D-40FE-95C4-63C014116D7B}"/>
              </a:ext>
            </a:extLst>
          </p:cNvPr>
          <p:cNvSpPr>
            <a:spLocks noRot="1" noChangeArrowheads="1" noTextEdit="1"/>
          </p:cNvSpPr>
          <p:nvPr>
            <p:ph type="sldImg"/>
          </p:nvPr>
        </p:nvSpPr>
        <p:spPr>
          <a:xfrm>
            <a:off x="844550" y="742950"/>
            <a:ext cx="4953000" cy="3714750"/>
          </a:xfrm>
          <a:ln/>
        </p:spPr>
      </p:sp>
      <p:sp>
        <p:nvSpPr>
          <p:cNvPr id="83972" name="Rectangle 3">
            <a:extLst>
              <a:ext uri="{FF2B5EF4-FFF2-40B4-BE49-F238E27FC236}">
                <a16:creationId xmlns:a16="http://schemas.microsoft.com/office/drawing/2014/main" id="{EF573338-AF5A-412B-84B1-AF0B95A8FA88}"/>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A273431F-7939-4EBE-991F-6C2ABF4467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6ECC5700-E8CE-457C-B6E2-673F42F686DB}" type="slidenum">
              <a:rPr lang="en-US" altLang="zh-CN">
                <a:latin typeface="Times New Roman" panose="02020603050405020304" pitchFamily="18" charset="0"/>
              </a:rPr>
              <a:pPr eaLnBrk="1" hangingPunct="1"/>
              <a:t>30</a:t>
            </a:fld>
            <a:endParaRPr lang="en-US" altLang="zh-CN">
              <a:latin typeface="Times New Roman" panose="02020603050405020304" pitchFamily="18" charset="0"/>
            </a:endParaRPr>
          </a:p>
        </p:txBody>
      </p:sp>
      <p:sp>
        <p:nvSpPr>
          <p:cNvPr id="111619" name="Rectangle 2">
            <a:extLst>
              <a:ext uri="{FF2B5EF4-FFF2-40B4-BE49-F238E27FC236}">
                <a16:creationId xmlns:a16="http://schemas.microsoft.com/office/drawing/2014/main" id="{6755FB25-4A5E-4CDC-8228-1648C3A34589}"/>
              </a:ext>
            </a:extLst>
          </p:cNvPr>
          <p:cNvSpPr>
            <a:spLocks noRot="1" noChangeArrowheads="1" noTextEdit="1"/>
          </p:cNvSpPr>
          <p:nvPr>
            <p:ph type="sldImg"/>
          </p:nvPr>
        </p:nvSpPr>
        <p:spPr>
          <a:xfrm>
            <a:off x="844550" y="742950"/>
            <a:ext cx="4953000" cy="3714750"/>
          </a:xfrm>
          <a:ln/>
        </p:spPr>
      </p:sp>
      <p:sp>
        <p:nvSpPr>
          <p:cNvPr id="111620" name="Rectangle 3">
            <a:extLst>
              <a:ext uri="{FF2B5EF4-FFF2-40B4-BE49-F238E27FC236}">
                <a16:creationId xmlns:a16="http://schemas.microsoft.com/office/drawing/2014/main" id="{05B1CC40-B270-4306-B493-F9ADF913BFD0}"/>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id="{36CAECD4-D775-45AC-9C93-F1575E22947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2D591A10-43B5-43D3-A8AD-97989F440F63}" type="slidenum">
              <a:rPr lang="en-US" altLang="zh-CN">
                <a:latin typeface="Times New Roman" panose="02020603050405020304" pitchFamily="18" charset="0"/>
              </a:rPr>
              <a:pPr eaLnBrk="1" hangingPunct="1"/>
              <a:t>31</a:t>
            </a:fld>
            <a:endParaRPr lang="en-US" altLang="zh-CN">
              <a:latin typeface="Times New Roman" panose="02020603050405020304" pitchFamily="18" charset="0"/>
            </a:endParaRPr>
          </a:p>
        </p:txBody>
      </p:sp>
      <p:sp>
        <p:nvSpPr>
          <p:cNvPr id="112643" name="Rectangle 2">
            <a:extLst>
              <a:ext uri="{FF2B5EF4-FFF2-40B4-BE49-F238E27FC236}">
                <a16:creationId xmlns:a16="http://schemas.microsoft.com/office/drawing/2014/main" id="{0C3F672D-33C5-42BB-ADC9-B8AF076A0458}"/>
              </a:ext>
            </a:extLst>
          </p:cNvPr>
          <p:cNvSpPr>
            <a:spLocks noRot="1" noChangeArrowheads="1" noTextEdit="1"/>
          </p:cNvSpPr>
          <p:nvPr>
            <p:ph type="sldImg"/>
          </p:nvPr>
        </p:nvSpPr>
        <p:spPr>
          <a:xfrm>
            <a:off x="844550" y="742950"/>
            <a:ext cx="4953000" cy="3714750"/>
          </a:xfrm>
          <a:ln/>
        </p:spPr>
      </p:sp>
      <p:sp>
        <p:nvSpPr>
          <p:cNvPr id="112644" name="Rectangle 3">
            <a:extLst>
              <a:ext uri="{FF2B5EF4-FFF2-40B4-BE49-F238E27FC236}">
                <a16:creationId xmlns:a16="http://schemas.microsoft.com/office/drawing/2014/main" id="{C68D3441-C0A3-497F-B08B-6615D3B8A8DE}"/>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B6626709-F8C6-4683-ADEA-C3662FEA46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756BEB70-B1A3-402D-9A69-6EBC97A1B80E}" type="slidenum">
              <a:rPr lang="en-US" altLang="zh-CN">
                <a:latin typeface="Times New Roman" panose="02020603050405020304" pitchFamily="18" charset="0"/>
              </a:rPr>
              <a:pPr eaLnBrk="1" hangingPunct="1"/>
              <a:t>32</a:t>
            </a:fld>
            <a:endParaRPr lang="en-US" altLang="zh-CN">
              <a:latin typeface="Times New Roman" panose="02020603050405020304" pitchFamily="18" charset="0"/>
            </a:endParaRPr>
          </a:p>
        </p:txBody>
      </p:sp>
      <p:sp>
        <p:nvSpPr>
          <p:cNvPr id="113667" name="Rectangle 2">
            <a:extLst>
              <a:ext uri="{FF2B5EF4-FFF2-40B4-BE49-F238E27FC236}">
                <a16:creationId xmlns:a16="http://schemas.microsoft.com/office/drawing/2014/main" id="{EAC44F3D-1088-4BE7-97CD-56194677B4F4}"/>
              </a:ext>
            </a:extLst>
          </p:cNvPr>
          <p:cNvSpPr>
            <a:spLocks noRot="1" noChangeArrowheads="1" noTextEdit="1"/>
          </p:cNvSpPr>
          <p:nvPr>
            <p:ph type="sldImg"/>
          </p:nvPr>
        </p:nvSpPr>
        <p:spPr>
          <a:xfrm>
            <a:off x="844550" y="742950"/>
            <a:ext cx="4953000" cy="3714750"/>
          </a:xfrm>
          <a:ln/>
        </p:spPr>
      </p:sp>
      <p:sp>
        <p:nvSpPr>
          <p:cNvPr id="113668" name="Rectangle 3">
            <a:extLst>
              <a:ext uri="{FF2B5EF4-FFF2-40B4-BE49-F238E27FC236}">
                <a16:creationId xmlns:a16="http://schemas.microsoft.com/office/drawing/2014/main" id="{2FC0F992-CC1B-4FC5-B5D2-4D7156A15F24}"/>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a:extLst>
              <a:ext uri="{FF2B5EF4-FFF2-40B4-BE49-F238E27FC236}">
                <a16:creationId xmlns:a16="http://schemas.microsoft.com/office/drawing/2014/main" id="{28A5B90E-19AB-4E40-B31C-A3ED60B1FA7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089ABC4C-5AD3-44BD-8D80-C79340E6F62A}" type="slidenum">
              <a:rPr lang="en-US" altLang="zh-CN">
                <a:latin typeface="Times New Roman" panose="02020603050405020304" pitchFamily="18" charset="0"/>
              </a:rPr>
              <a:pPr eaLnBrk="1" hangingPunct="1"/>
              <a:t>33</a:t>
            </a:fld>
            <a:endParaRPr lang="en-US" altLang="zh-CN">
              <a:latin typeface="Times New Roman" panose="02020603050405020304" pitchFamily="18" charset="0"/>
            </a:endParaRPr>
          </a:p>
        </p:txBody>
      </p:sp>
      <p:sp>
        <p:nvSpPr>
          <p:cNvPr id="114691" name="Rectangle 2">
            <a:extLst>
              <a:ext uri="{FF2B5EF4-FFF2-40B4-BE49-F238E27FC236}">
                <a16:creationId xmlns:a16="http://schemas.microsoft.com/office/drawing/2014/main" id="{AEB8C657-D011-41BC-831C-5043225C7E48}"/>
              </a:ext>
            </a:extLst>
          </p:cNvPr>
          <p:cNvSpPr>
            <a:spLocks noRot="1" noChangeArrowheads="1" noTextEdit="1"/>
          </p:cNvSpPr>
          <p:nvPr>
            <p:ph type="sldImg"/>
          </p:nvPr>
        </p:nvSpPr>
        <p:spPr>
          <a:xfrm>
            <a:off x="844550" y="742950"/>
            <a:ext cx="4953000" cy="3714750"/>
          </a:xfrm>
          <a:ln/>
        </p:spPr>
      </p:sp>
      <p:sp>
        <p:nvSpPr>
          <p:cNvPr id="114692" name="Rectangle 3">
            <a:extLst>
              <a:ext uri="{FF2B5EF4-FFF2-40B4-BE49-F238E27FC236}">
                <a16:creationId xmlns:a16="http://schemas.microsoft.com/office/drawing/2014/main" id="{FB691CF0-46A7-4FCF-A154-F722C8974D2E}"/>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a:extLst>
              <a:ext uri="{FF2B5EF4-FFF2-40B4-BE49-F238E27FC236}">
                <a16:creationId xmlns:a16="http://schemas.microsoft.com/office/drawing/2014/main" id="{EE3927A5-F103-49CC-9DA3-56F568A93F1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7B28B7ED-A4A8-44A1-8B50-3A84263C9A52}" type="slidenum">
              <a:rPr lang="en-US" altLang="zh-CN">
                <a:latin typeface="Times New Roman" panose="02020603050405020304" pitchFamily="18" charset="0"/>
              </a:rPr>
              <a:pPr eaLnBrk="1" hangingPunct="1"/>
              <a:t>34</a:t>
            </a:fld>
            <a:endParaRPr lang="en-US" altLang="zh-CN">
              <a:latin typeface="Times New Roman" panose="02020603050405020304" pitchFamily="18" charset="0"/>
            </a:endParaRPr>
          </a:p>
        </p:txBody>
      </p:sp>
      <p:sp>
        <p:nvSpPr>
          <p:cNvPr id="115715" name="Rectangle 2">
            <a:extLst>
              <a:ext uri="{FF2B5EF4-FFF2-40B4-BE49-F238E27FC236}">
                <a16:creationId xmlns:a16="http://schemas.microsoft.com/office/drawing/2014/main" id="{AB9F1B2D-BCE6-450F-AF9A-C86B0A7A448A}"/>
              </a:ext>
            </a:extLst>
          </p:cNvPr>
          <p:cNvSpPr>
            <a:spLocks noRot="1" noChangeArrowheads="1" noTextEdit="1"/>
          </p:cNvSpPr>
          <p:nvPr>
            <p:ph type="sldImg"/>
          </p:nvPr>
        </p:nvSpPr>
        <p:spPr>
          <a:xfrm>
            <a:off x="844550" y="742950"/>
            <a:ext cx="4953000" cy="3714750"/>
          </a:xfrm>
          <a:ln/>
        </p:spPr>
      </p:sp>
      <p:sp>
        <p:nvSpPr>
          <p:cNvPr id="115716" name="Rectangle 3">
            <a:extLst>
              <a:ext uri="{FF2B5EF4-FFF2-40B4-BE49-F238E27FC236}">
                <a16:creationId xmlns:a16="http://schemas.microsoft.com/office/drawing/2014/main" id="{B99C792F-C35A-43AE-96E1-034DE747CC30}"/>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a:extLst>
              <a:ext uri="{FF2B5EF4-FFF2-40B4-BE49-F238E27FC236}">
                <a16:creationId xmlns:a16="http://schemas.microsoft.com/office/drawing/2014/main" id="{F440A830-8430-43E3-A5EA-43824A2024F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5B182769-DBFE-4320-9425-F8FD7F013D57}" type="slidenum">
              <a:rPr lang="en-US" altLang="zh-CN">
                <a:latin typeface="Times New Roman" panose="02020603050405020304" pitchFamily="18" charset="0"/>
              </a:rPr>
              <a:pPr eaLnBrk="1" hangingPunct="1"/>
              <a:t>35</a:t>
            </a:fld>
            <a:endParaRPr lang="en-US" altLang="zh-CN">
              <a:latin typeface="Times New Roman" panose="02020603050405020304" pitchFamily="18" charset="0"/>
            </a:endParaRPr>
          </a:p>
        </p:txBody>
      </p:sp>
      <p:sp>
        <p:nvSpPr>
          <p:cNvPr id="116739" name="Rectangle 2">
            <a:extLst>
              <a:ext uri="{FF2B5EF4-FFF2-40B4-BE49-F238E27FC236}">
                <a16:creationId xmlns:a16="http://schemas.microsoft.com/office/drawing/2014/main" id="{DCC4876D-C198-42C5-8A61-45556F9D6218}"/>
              </a:ext>
            </a:extLst>
          </p:cNvPr>
          <p:cNvSpPr>
            <a:spLocks noRot="1" noChangeArrowheads="1" noTextEdit="1"/>
          </p:cNvSpPr>
          <p:nvPr>
            <p:ph type="sldImg"/>
          </p:nvPr>
        </p:nvSpPr>
        <p:spPr>
          <a:xfrm>
            <a:off x="844550" y="742950"/>
            <a:ext cx="4953000" cy="3714750"/>
          </a:xfrm>
          <a:ln/>
        </p:spPr>
      </p:sp>
      <p:sp>
        <p:nvSpPr>
          <p:cNvPr id="116740" name="Rectangle 3">
            <a:extLst>
              <a:ext uri="{FF2B5EF4-FFF2-40B4-BE49-F238E27FC236}">
                <a16:creationId xmlns:a16="http://schemas.microsoft.com/office/drawing/2014/main" id="{0F129A14-FB3B-4F68-A06B-7F65039370B1}"/>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a:extLst>
              <a:ext uri="{FF2B5EF4-FFF2-40B4-BE49-F238E27FC236}">
                <a16:creationId xmlns:a16="http://schemas.microsoft.com/office/drawing/2014/main" id="{1C050564-64C1-4D8D-A7FB-3FA1FA1EC3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F0FAE8CE-1777-47E4-88A4-C326A823D953}" type="slidenum">
              <a:rPr lang="en-US" altLang="zh-CN">
                <a:latin typeface="Times New Roman" panose="02020603050405020304" pitchFamily="18" charset="0"/>
              </a:rPr>
              <a:pPr eaLnBrk="1" hangingPunct="1"/>
              <a:t>36</a:t>
            </a:fld>
            <a:endParaRPr lang="en-US" altLang="zh-CN">
              <a:latin typeface="Times New Roman" panose="02020603050405020304" pitchFamily="18" charset="0"/>
            </a:endParaRPr>
          </a:p>
        </p:txBody>
      </p:sp>
      <p:sp>
        <p:nvSpPr>
          <p:cNvPr id="117763" name="Rectangle 2">
            <a:extLst>
              <a:ext uri="{FF2B5EF4-FFF2-40B4-BE49-F238E27FC236}">
                <a16:creationId xmlns:a16="http://schemas.microsoft.com/office/drawing/2014/main" id="{250F87C5-69F2-47AA-838F-3A71C0450770}"/>
              </a:ext>
            </a:extLst>
          </p:cNvPr>
          <p:cNvSpPr>
            <a:spLocks noRot="1" noChangeArrowheads="1" noTextEdit="1"/>
          </p:cNvSpPr>
          <p:nvPr>
            <p:ph type="sldImg"/>
          </p:nvPr>
        </p:nvSpPr>
        <p:spPr>
          <a:xfrm>
            <a:off x="844550" y="742950"/>
            <a:ext cx="4953000" cy="3714750"/>
          </a:xfrm>
          <a:ln/>
        </p:spPr>
      </p:sp>
      <p:sp>
        <p:nvSpPr>
          <p:cNvPr id="117764" name="Rectangle 3">
            <a:extLst>
              <a:ext uri="{FF2B5EF4-FFF2-40B4-BE49-F238E27FC236}">
                <a16:creationId xmlns:a16="http://schemas.microsoft.com/office/drawing/2014/main" id="{811BAC5D-D3BD-4AF8-924B-9E1968D0ECC3}"/>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a:extLst>
              <a:ext uri="{FF2B5EF4-FFF2-40B4-BE49-F238E27FC236}">
                <a16:creationId xmlns:a16="http://schemas.microsoft.com/office/drawing/2014/main" id="{AA85959E-3673-4B5A-8F3D-72D3816AC4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CA8D5980-4395-4C09-97AB-92B08D7718FF}" type="slidenum">
              <a:rPr lang="en-US" altLang="zh-CN">
                <a:latin typeface="Times New Roman" panose="02020603050405020304" pitchFamily="18" charset="0"/>
              </a:rPr>
              <a:pPr eaLnBrk="1" hangingPunct="1"/>
              <a:t>37</a:t>
            </a:fld>
            <a:endParaRPr lang="en-US" altLang="zh-CN">
              <a:latin typeface="Times New Roman" panose="02020603050405020304" pitchFamily="18" charset="0"/>
            </a:endParaRPr>
          </a:p>
        </p:txBody>
      </p:sp>
      <p:sp>
        <p:nvSpPr>
          <p:cNvPr id="118787" name="Rectangle 2">
            <a:extLst>
              <a:ext uri="{FF2B5EF4-FFF2-40B4-BE49-F238E27FC236}">
                <a16:creationId xmlns:a16="http://schemas.microsoft.com/office/drawing/2014/main" id="{D9EA6253-581E-4674-AF1A-028451E9179B}"/>
              </a:ext>
            </a:extLst>
          </p:cNvPr>
          <p:cNvSpPr>
            <a:spLocks noRot="1" noChangeArrowheads="1" noTextEdit="1"/>
          </p:cNvSpPr>
          <p:nvPr>
            <p:ph type="sldImg"/>
          </p:nvPr>
        </p:nvSpPr>
        <p:spPr>
          <a:xfrm>
            <a:off x="844550" y="742950"/>
            <a:ext cx="4953000" cy="3714750"/>
          </a:xfrm>
          <a:ln/>
        </p:spPr>
      </p:sp>
      <p:sp>
        <p:nvSpPr>
          <p:cNvPr id="118788" name="Rectangle 3">
            <a:extLst>
              <a:ext uri="{FF2B5EF4-FFF2-40B4-BE49-F238E27FC236}">
                <a16:creationId xmlns:a16="http://schemas.microsoft.com/office/drawing/2014/main" id="{D0E4CB65-5134-40DA-ADB4-D4226327BEDE}"/>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a:extLst>
              <a:ext uri="{FF2B5EF4-FFF2-40B4-BE49-F238E27FC236}">
                <a16:creationId xmlns:a16="http://schemas.microsoft.com/office/drawing/2014/main" id="{9E05712C-8C29-4B7F-8525-A3818317522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DB6AF6EC-43A6-461E-91E2-61737FC02EDC}" type="slidenum">
              <a:rPr lang="en-US" altLang="zh-CN">
                <a:latin typeface="Times New Roman" panose="02020603050405020304" pitchFamily="18" charset="0"/>
              </a:rPr>
              <a:pPr eaLnBrk="1" hangingPunct="1"/>
              <a:t>38</a:t>
            </a:fld>
            <a:endParaRPr lang="en-US" altLang="zh-CN">
              <a:latin typeface="Times New Roman" panose="02020603050405020304" pitchFamily="18" charset="0"/>
            </a:endParaRPr>
          </a:p>
        </p:txBody>
      </p:sp>
      <p:sp>
        <p:nvSpPr>
          <p:cNvPr id="119811" name="Rectangle 2">
            <a:extLst>
              <a:ext uri="{FF2B5EF4-FFF2-40B4-BE49-F238E27FC236}">
                <a16:creationId xmlns:a16="http://schemas.microsoft.com/office/drawing/2014/main" id="{D4171AAB-D8DA-40B6-BFDE-E0B373DF0835}"/>
              </a:ext>
            </a:extLst>
          </p:cNvPr>
          <p:cNvSpPr>
            <a:spLocks noRot="1" noChangeArrowheads="1" noTextEdit="1"/>
          </p:cNvSpPr>
          <p:nvPr>
            <p:ph type="sldImg"/>
          </p:nvPr>
        </p:nvSpPr>
        <p:spPr>
          <a:xfrm>
            <a:off x="844550" y="742950"/>
            <a:ext cx="4953000" cy="3714750"/>
          </a:xfrm>
          <a:ln/>
        </p:spPr>
      </p:sp>
      <p:sp>
        <p:nvSpPr>
          <p:cNvPr id="119812" name="Rectangle 3">
            <a:extLst>
              <a:ext uri="{FF2B5EF4-FFF2-40B4-BE49-F238E27FC236}">
                <a16:creationId xmlns:a16="http://schemas.microsoft.com/office/drawing/2014/main" id="{03E59DA6-02BC-4D77-A6E0-53CD6375DF07}"/>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a:extLst>
              <a:ext uri="{FF2B5EF4-FFF2-40B4-BE49-F238E27FC236}">
                <a16:creationId xmlns:a16="http://schemas.microsoft.com/office/drawing/2014/main" id="{A4E96BBE-5F1B-4795-B402-48036BCA7F7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22C82091-5082-40AC-939F-56091A300292}" type="slidenum">
              <a:rPr lang="en-US" altLang="zh-CN">
                <a:latin typeface="Times New Roman" panose="02020603050405020304" pitchFamily="18" charset="0"/>
              </a:rPr>
              <a:pPr eaLnBrk="1" hangingPunct="1"/>
              <a:t>39</a:t>
            </a:fld>
            <a:endParaRPr lang="en-US" altLang="zh-CN">
              <a:latin typeface="Times New Roman" panose="02020603050405020304" pitchFamily="18" charset="0"/>
            </a:endParaRPr>
          </a:p>
        </p:txBody>
      </p:sp>
      <p:sp>
        <p:nvSpPr>
          <p:cNvPr id="120835" name="Rectangle 2">
            <a:extLst>
              <a:ext uri="{FF2B5EF4-FFF2-40B4-BE49-F238E27FC236}">
                <a16:creationId xmlns:a16="http://schemas.microsoft.com/office/drawing/2014/main" id="{66D6C13E-C510-4C62-88D6-5D0A178F41A0}"/>
              </a:ext>
            </a:extLst>
          </p:cNvPr>
          <p:cNvSpPr>
            <a:spLocks noRot="1" noChangeArrowheads="1" noTextEdit="1"/>
          </p:cNvSpPr>
          <p:nvPr>
            <p:ph type="sldImg"/>
          </p:nvPr>
        </p:nvSpPr>
        <p:spPr>
          <a:xfrm>
            <a:off x="844550" y="742950"/>
            <a:ext cx="4953000" cy="3714750"/>
          </a:xfrm>
          <a:ln/>
        </p:spPr>
      </p:sp>
      <p:sp>
        <p:nvSpPr>
          <p:cNvPr id="120836" name="Rectangle 3">
            <a:extLst>
              <a:ext uri="{FF2B5EF4-FFF2-40B4-BE49-F238E27FC236}">
                <a16:creationId xmlns:a16="http://schemas.microsoft.com/office/drawing/2014/main" id="{E2BF62F8-B880-43B3-8465-ED2A522DB3DA}"/>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D5B8BDB9-FDE0-4ED8-9866-D2F788069B3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9DA39B2F-ED04-4809-B6CB-E2AB842AB22B}" type="slidenum">
              <a:rPr lang="en-US" altLang="zh-CN">
                <a:latin typeface="Times New Roman" panose="02020603050405020304" pitchFamily="18" charset="0"/>
              </a:rPr>
              <a:pPr eaLnBrk="1" hangingPunct="1"/>
              <a:t>4</a:t>
            </a:fld>
            <a:endParaRPr lang="en-US" altLang="zh-CN">
              <a:latin typeface="Times New Roman" panose="02020603050405020304" pitchFamily="18" charset="0"/>
            </a:endParaRPr>
          </a:p>
        </p:txBody>
      </p:sp>
      <p:sp>
        <p:nvSpPr>
          <p:cNvPr id="84995" name="Rectangle 2">
            <a:extLst>
              <a:ext uri="{FF2B5EF4-FFF2-40B4-BE49-F238E27FC236}">
                <a16:creationId xmlns:a16="http://schemas.microsoft.com/office/drawing/2014/main" id="{31C102AD-25EA-46F6-B1A4-74A3B433AB88}"/>
              </a:ext>
            </a:extLst>
          </p:cNvPr>
          <p:cNvSpPr>
            <a:spLocks noRot="1" noChangeArrowheads="1" noTextEdit="1"/>
          </p:cNvSpPr>
          <p:nvPr>
            <p:ph type="sldImg"/>
          </p:nvPr>
        </p:nvSpPr>
        <p:spPr>
          <a:xfrm>
            <a:off x="844550" y="742950"/>
            <a:ext cx="4953000" cy="3714750"/>
          </a:xfrm>
          <a:ln/>
        </p:spPr>
      </p:sp>
      <p:sp>
        <p:nvSpPr>
          <p:cNvPr id="84996" name="Rectangle 3">
            <a:extLst>
              <a:ext uri="{FF2B5EF4-FFF2-40B4-BE49-F238E27FC236}">
                <a16:creationId xmlns:a16="http://schemas.microsoft.com/office/drawing/2014/main" id="{1D8933AD-C074-45D9-BD91-051927299AD6}"/>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a:extLst>
              <a:ext uri="{FF2B5EF4-FFF2-40B4-BE49-F238E27FC236}">
                <a16:creationId xmlns:a16="http://schemas.microsoft.com/office/drawing/2014/main" id="{BF65E3D0-0966-4AFE-8DED-65D021D7ED4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C1BDECD9-5456-41B7-BFA5-BBC5A0302CF9}" type="slidenum">
              <a:rPr lang="en-US" altLang="zh-CN">
                <a:latin typeface="Times New Roman" panose="02020603050405020304" pitchFamily="18" charset="0"/>
              </a:rPr>
              <a:pPr eaLnBrk="1" hangingPunct="1"/>
              <a:t>40</a:t>
            </a:fld>
            <a:endParaRPr lang="en-US" altLang="zh-CN">
              <a:latin typeface="Times New Roman" panose="02020603050405020304" pitchFamily="18" charset="0"/>
            </a:endParaRPr>
          </a:p>
        </p:txBody>
      </p:sp>
      <p:sp>
        <p:nvSpPr>
          <p:cNvPr id="121859" name="Rectangle 2">
            <a:extLst>
              <a:ext uri="{FF2B5EF4-FFF2-40B4-BE49-F238E27FC236}">
                <a16:creationId xmlns:a16="http://schemas.microsoft.com/office/drawing/2014/main" id="{518B493C-A16E-487F-A568-0EBBEA062E58}"/>
              </a:ext>
            </a:extLst>
          </p:cNvPr>
          <p:cNvSpPr>
            <a:spLocks noRot="1" noChangeArrowheads="1" noTextEdit="1"/>
          </p:cNvSpPr>
          <p:nvPr>
            <p:ph type="sldImg"/>
          </p:nvPr>
        </p:nvSpPr>
        <p:spPr>
          <a:xfrm>
            <a:off x="844550" y="742950"/>
            <a:ext cx="4953000" cy="3714750"/>
          </a:xfrm>
          <a:ln/>
        </p:spPr>
      </p:sp>
      <p:sp>
        <p:nvSpPr>
          <p:cNvPr id="121860" name="Rectangle 3">
            <a:extLst>
              <a:ext uri="{FF2B5EF4-FFF2-40B4-BE49-F238E27FC236}">
                <a16:creationId xmlns:a16="http://schemas.microsoft.com/office/drawing/2014/main" id="{FC386B16-8CA4-47D5-8911-E07E26A250EE}"/>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a:extLst>
              <a:ext uri="{FF2B5EF4-FFF2-40B4-BE49-F238E27FC236}">
                <a16:creationId xmlns:a16="http://schemas.microsoft.com/office/drawing/2014/main" id="{7A11C0D7-ED09-474F-A1DB-BBCC5369B89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8939A13C-C480-4548-8F70-0EC9A1AD2513}" type="slidenum">
              <a:rPr lang="en-US" altLang="zh-CN">
                <a:latin typeface="Times New Roman" panose="02020603050405020304" pitchFamily="18" charset="0"/>
              </a:rPr>
              <a:pPr eaLnBrk="1" hangingPunct="1"/>
              <a:t>41</a:t>
            </a:fld>
            <a:endParaRPr lang="en-US" altLang="zh-CN">
              <a:latin typeface="Times New Roman" panose="02020603050405020304" pitchFamily="18" charset="0"/>
            </a:endParaRPr>
          </a:p>
        </p:txBody>
      </p:sp>
      <p:sp>
        <p:nvSpPr>
          <p:cNvPr id="122883" name="Rectangle 2">
            <a:extLst>
              <a:ext uri="{FF2B5EF4-FFF2-40B4-BE49-F238E27FC236}">
                <a16:creationId xmlns:a16="http://schemas.microsoft.com/office/drawing/2014/main" id="{CDD920A8-AD74-4918-9721-63AC74BD00F1}"/>
              </a:ext>
            </a:extLst>
          </p:cNvPr>
          <p:cNvSpPr>
            <a:spLocks noRot="1" noChangeArrowheads="1" noTextEdit="1"/>
          </p:cNvSpPr>
          <p:nvPr>
            <p:ph type="sldImg"/>
          </p:nvPr>
        </p:nvSpPr>
        <p:spPr>
          <a:xfrm>
            <a:off x="844550" y="742950"/>
            <a:ext cx="4953000" cy="3714750"/>
          </a:xfrm>
          <a:ln/>
        </p:spPr>
      </p:sp>
      <p:sp>
        <p:nvSpPr>
          <p:cNvPr id="122884" name="Rectangle 3">
            <a:extLst>
              <a:ext uri="{FF2B5EF4-FFF2-40B4-BE49-F238E27FC236}">
                <a16:creationId xmlns:a16="http://schemas.microsoft.com/office/drawing/2014/main" id="{A4107B5E-A9E8-4C85-ABEE-1D6B310577C6}"/>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a:extLst>
              <a:ext uri="{FF2B5EF4-FFF2-40B4-BE49-F238E27FC236}">
                <a16:creationId xmlns:a16="http://schemas.microsoft.com/office/drawing/2014/main" id="{F6F3988A-BCCA-4863-A0E2-6F913A595A4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99810B83-D3EC-4B4E-A351-E55F45D79B50}" type="slidenum">
              <a:rPr lang="en-US" altLang="zh-CN">
                <a:latin typeface="Times New Roman" panose="02020603050405020304" pitchFamily="18" charset="0"/>
              </a:rPr>
              <a:pPr eaLnBrk="1" hangingPunct="1"/>
              <a:t>42</a:t>
            </a:fld>
            <a:endParaRPr lang="en-US" altLang="zh-CN">
              <a:latin typeface="Times New Roman" panose="02020603050405020304" pitchFamily="18" charset="0"/>
            </a:endParaRPr>
          </a:p>
        </p:txBody>
      </p:sp>
      <p:sp>
        <p:nvSpPr>
          <p:cNvPr id="123907" name="Rectangle 2">
            <a:extLst>
              <a:ext uri="{FF2B5EF4-FFF2-40B4-BE49-F238E27FC236}">
                <a16:creationId xmlns:a16="http://schemas.microsoft.com/office/drawing/2014/main" id="{351EE4B4-E4FD-442B-84B5-D94CBF21A50D}"/>
              </a:ext>
            </a:extLst>
          </p:cNvPr>
          <p:cNvSpPr>
            <a:spLocks noRot="1" noChangeArrowheads="1" noTextEdit="1"/>
          </p:cNvSpPr>
          <p:nvPr>
            <p:ph type="sldImg"/>
          </p:nvPr>
        </p:nvSpPr>
        <p:spPr>
          <a:xfrm>
            <a:off x="773113" y="334963"/>
            <a:ext cx="5095875" cy="3821112"/>
          </a:xfrm>
          <a:ln/>
        </p:spPr>
      </p:sp>
      <p:sp>
        <p:nvSpPr>
          <p:cNvPr id="123908" name="Rectangle 3">
            <a:extLst>
              <a:ext uri="{FF2B5EF4-FFF2-40B4-BE49-F238E27FC236}">
                <a16:creationId xmlns:a16="http://schemas.microsoft.com/office/drawing/2014/main" id="{365D4B45-8EDC-4CDD-9AD8-EAB88BC6D24C}"/>
              </a:ext>
            </a:extLst>
          </p:cNvPr>
          <p:cNvSpPr>
            <a:spLocks noGrp="1" noChangeArrowheads="1"/>
          </p:cNvSpPr>
          <p:nvPr>
            <p:ph type="body" idx="1"/>
          </p:nvPr>
        </p:nvSpPr>
        <p:spPr>
          <a:xfrm>
            <a:off x="508000" y="4400550"/>
            <a:ext cx="5624513" cy="49609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b="1"/>
              <a:t>Purpose:</a:t>
            </a:r>
            <a:r>
              <a:rPr lang="en-US" altLang="zh-CN"/>
              <a:t> The figure explains BRI and PRI.</a:t>
            </a:r>
          </a:p>
          <a:p>
            <a:pPr eaLnBrk="1" hangingPunct="1"/>
            <a:r>
              <a:rPr lang="en-US" altLang="zh-CN" b="1"/>
              <a:t>Emphasize:</a:t>
            </a:r>
            <a:r>
              <a:rPr lang="en-US" altLang="zh-CN"/>
              <a:t> Be aware of geographic variations regarding ISDN services. With PRI, for example, there are 23 B channels in the United States and Japan and 30 in Europe.</a:t>
            </a:r>
          </a:p>
          <a:p>
            <a:pPr eaLnBrk="1" hangingPunct="1"/>
            <a:r>
              <a:rPr lang="en-US" altLang="zh-CN"/>
              <a:t>Highlight that LAPD is the data link protocol on the D channel and PPP is typically seen on the B channels.</a:t>
            </a:r>
          </a:p>
          <a:p>
            <a:pPr eaLnBrk="1" hangingPunct="1"/>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a:extLst>
              <a:ext uri="{FF2B5EF4-FFF2-40B4-BE49-F238E27FC236}">
                <a16:creationId xmlns:a16="http://schemas.microsoft.com/office/drawing/2014/main" id="{66F9A5A0-D1F7-4AB7-85EB-FD780133CF6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2A21C706-1E49-48C5-812D-22E9A64462BC}" type="slidenum">
              <a:rPr lang="en-US" altLang="zh-CN">
                <a:latin typeface="Times New Roman" panose="02020603050405020304" pitchFamily="18" charset="0"/>
              </a:rPr>
              <a:pPr eaLnBrk="1" hangingPunct="1"/>
              <a:t>43</a:t>
            </a:fld>
            <a:endParaRPr lang="en-US" altLang="zh-CN">
              <a:latin typeface="Times New Roman" panose="02020603050405020304" pitchFamily="18" charset="0"/>
            </a:endParaRPr>
          </a:p>
        </p:txBody>
      </p:sp>
      <p:sp>
        <p:nvSpPr>
          <p:cNvPr id="124931" name="Rectangle 2">
            <a:extLst>
              <a:ext uri="{FF2B5EF4-FFF2-40B4-BE49-F238E27FC236}">
                <a16:creationId xmlns:a16="http://schemas.microsoft.com/office/drawing/2014/main" id="{D360525A-18A1-4576-A36A-F02F6D7D6EB5}"/>
              </a:ext>
            </a:extLst>
          </p:cNvPr>
          <p:cNvSpPr>
            <a:spLocks noRot="1" noChangeArrowheads="1" noTextEdit="1"/>
          </p:cNvSpPr>
          <p:nvPr>
            <p:ph type="sldImg"/>
          </p:nvPr>
        </p:nvSpPr>
        <p:spPr>
          <a:xfrm>
            <a:off x="844550" y="742950"/>
            <a:ext cx="4953000" cy="3714750"/>
          </a:xfrm>
          <a:ln/>
        </p:spPr>
      </p:sp>
      <p:sp>
        <p:nvSpPr>
          <p:cNvPr id="124932" name="Rectangle 3">
            <a:extLst>
              <a:ext uri="{FF2B5EF4-FFF2-40B4-BE49-F238E27FC236}">
                <a16:creationId xmlns:a16="http://schemas.microsoft.com/office/drawing/2014/main" id="{ACC066C1-43ED-4F0C-8EE4-B379C7CD4325}"/>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a:extLst>
              <a:ext uri="{FF2B5EF4-FFF2-40B4-BE49-F238E27FC236}">
                <a16:creationId xmlns:a16="http://schemas.microsoft.com/office/drawing/2014/main" id="{6CD89BD0-B4DF-4B8F-98AB-C35401E7A6B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BB944580-0BC1-466B-9F5C-61F87CD82DFE}" type="slidenum">
              <a:rPr lang="en-US" altLang="zh-CN">
                <a:latin typeface="Times New Roman" panose="02020603050405020304" pitchFamily="18" charset="0"/>
              </a:rPr>
              <a:pPr eaLnBrk="1" hangingPunct="1"/>
              <a:t>44</a:t>
            </a:fld>
            <a:endParaRPr lang="en-US" altLang="zh-CN">
              <a:latin typeface="Times New Roman" panose="02020603050405020304" pitchFamily="18" charset="0"/>
            </a:endParaRPr>
          </a:p>
        </p:txBody>
      </p:sp>
      <p:sp>
        <p:nvSpPr>
          <p:cNvPr id="125955" name="Rectangle 2">
            <a:extLst>
              <a:ext uri="{FF2B5EF4-FFF2-40B4-BE49-F238E27FC236}">
                <a16:creationId xmlns:a16="http://schemas.microsoft.com/office/drawing/2014/main" id="{072F1F1A-5FAB-47D8-BCB9-8C6FA7DAC598}"/>
              </a:ext>
            </a:extLst>
          </p:cNvPr>
          <p:cNvSpPr>
            <a:spLocks noRot="1" noChangeArrowheads="1" noTextEdit="1"/>
          </p:cNvSpPr>
          <p:nvPr>
            <p:ph type="sldImg"/>
          </p:nvPr>
        </p:nvSpPr>
        <p:spPr>
          <a:xfrm>
            <a:off x="844550" y="742950"/>
            <a:ext cx="4953000" cy="3714750"/>
          </a:xfrm>
          <a:ln/>
        </p:spPr>
      </p:sp>
      <p:sp>
        <p:nvSpPr>
          <p:cNvPr id="125956" name="Rectangle 3">
            <a:extLst>
              <a:ext uri="{FF2B5EF4-FFF2-40B4-BE49-F238E27FC236}">
                <a16:creationId xmlns:a16="http://schemas.microsoft.com/office/drawing/2014/main" id="{43CF5F09-2703-4BC8-8AA0-AD492CBB0F23}"/>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a:extLst>
              <a:ext uri="{FF2B5EF4-FFF2-40B4-BE49-F238E27FC236}">
                <a16:creationId xmlns:a16="http://schemas.microsoft.com/office/drawing/2014/main" id="{EE52CF37-EDA6-4C77-A28D-64394BCBEC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EC730300-7E1B-4EEB-A110-FF7928940D82}" type="slidenum">
              <a:rPr lang="en-US" altLang="zh-CN">
                <a:latin typeface="Times New Roman" panose="02020603050405020304" pitchFamily="18" charset="0"/>
              </a:rPr>
              <a:pPr eaLnBrk="1" hangingPunct="1"/>
              <a:t>45</a:t>
            </a:fld>
            <a:endParaRPr lang="en-US" altLang="zh-CN">
              <a:latin typeface="Times New Roman" panose="02020603050405020304" pitchFamily="18" charset="0"/>
            </a:endParaRPr>
          </a:p>
        </p:txBody>
      </p:sp>
      <p:sp>
        <p:nvSpPr>
          <p:cNvPr id="126979" name="Rectangle 2">
            <a:extLst>
              <a:ext uri="{FF2B5EF4-FFF2-40B4-BE49-F238E27FC236}">
                <a16:creationId xmlns:a16="http://schemas.microsoft.com/office/drawing/2014/main" id="{5F9A312F-9709-4177-958D-E2EF1DC1FB9D}"/>
              </a:ext>
            </a:extLst>
          </p:cNvPr>
          <p:cNvSpPr>
            <a:spLocks noRot="1" noChangeArrowheads="1" noTextEdit="1"/>
          </p:cNvSpPr>
          <p:nvPr>
            <p:ph type="sldImg"/>
          </p:nvPr>
        </p:nvSpPr>
        <p:spPr>
          <a:xfrm>
            <a:off x="844550" y="742950"/>
            <a:ext cx="4953000" cy="3714750"/>
          </a:xfrm>
          <a:ln/>
        </p:spPr>
      </p:sp>
      <p:sp>
        <p:nvSpPr>
          <p:cNvPr id="126980" name="Rectangle 3">
            <a:extLst>
              <a:ext uri="{FF2B5EF4-FFF2-40B4-BE49-F238E27FC236}">
                <a16:creationId xmlns:a16="http://schemas.microsoft.com/office/drawing/2014/main" id="{AE77BB5D-CC44-40EE-9273-C52A5460BA92}"/>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a:extLst>
              <a:ext uri="{FF2B5EF4-FFF2-40B4-BE49-F238E27FC236}">
                <a16:creationId xmlns:a16="http://schemas.microsoft.com/office/drawing/2014/main" id="{CE83739F-7F75-4BF5-80B0-6E68189CAAD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99D6F9B8-4729-4985-951E-FE4FAA99FABA}" type="slidenum">
              <a:rPr lang="en-US" altLang="zh-CN">
                <a:latin typeface="Times New Roman" panose="02020603050405020304" pitchFamily="18" charset="0"/>
              </a:rPr>
              <a:pPr eaLnBrk="1" hangingPunct="1"/>
              <a:t>46</a:t>
            </a:fld>
            <a:endParaRPr lang="en-US" altLang="zh-CN">
              <a:latin typeface="Times New Roman" panose="02020603050405020304" pitchFamily="18" charset="0"/>
            </a:endParaRPr>
          </a:p>
        </p:txBody>
      </p:sp>
      <p:sp>
        <p:nvSpPr>
          <p:cNvPr id="128003" name="Rectangle 2">
            <a:extLst>
              <a:ext uri="{FF2B5EF4-FFF2-40B4-BE49-F238E27FC236}">
                <a16:creationId xmlns:a16="http://schemas.microsoft.com/office/drawing/2014/main" id="{DA5B47A8-DA68-4EDA-AF87-F45DBA9EC4EB}"/>
              </a:ext>
            </a:extLst>
          </p:cNvPr>
          <p:cNvSpPr>
            <a:spLocks noRot="1" noChangeArrowheads="1" noTextEdit="1"/>
          </p:cNvSpPr>
          <p:nvPr>
            <p:ph type="sldImg"/>
          </p:nvPr>
        </p:nvSpPr>
        <p:spPr>
          <a:xfrm>
            <a:off x="773113" y="334963"/>
            <a:ext cx="5095875" cy="3821112"/>
          </a:xfrm>
          <a:ln/>
        </p:spPr>
      </p:sp>
      <p:sp>
        <p:nvSpPr>
          <p:cNvPr id="128004" name="Rectangle 3">
            <a:extLst>
              <a:ext uri="{FF2B5EF4-FFF2-40B4-BE49-F238E27FC236}">
                <a16:creationId xmlns:a16="http://schemas.microsoft.com/office/drawing/2014/main" id="{81DE17AB-9F06-4E63-A9F2-579CEC15B4A7}"/>
              </a:ext>
            </a:extLst>
          </p:cNvPr>
          <p:cNvSpPr>
            <a:spLocks noGrp="1" noChangeArrowheads="1"/>
          </p:cNvSpPr>
          <p:nvPr>
            <p:ph type="body" idx="1"/>
          </p:nvPr>
        </p:nvSpPr>
        <p:spPr>
          <a:xfrm>
            <a:off x="508000" y="4400550"/>
            <a:ext cx="5624513" cy="49609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b="1"/>
              <a:t>Purpose:</a:t>
            </a:r>
            <a:r>
              <a:rPr lang="en-US" altLang="zh-CN"/>
              <a:t> This figure introduces students to DDR.</a:t>
            </a:r>
          </a:p>
          <a:p>
            <a:pPr eaLnBrk="1" hangingPunct="1"/>
            <a:r>
              <a:rPr lang="en-US" altLang="zh-CN" b="1"/>
              <a:t>Emphasize:</a:t>
            </a:r>
            <a:r>
              <a:rPr lang="en-US" altLang="zh-CN"/>
              <a:t> Explain that DDR is used to refer to a collection of dialup features.</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a:extLst>
              <a:ext uri="{FF2B5EF4-FFF2-40B4-BE49-F238E27FC236}">
                <a16:creationId xmlns:a16="http://schemas.microsoft.com/office/drawing/2014/main" id="{CA08A84F-3CD7-4C2A-9D0A-7702B737D4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F87FFB81-5315-4784-AD8F-AE2D6FD3144F}" type="slidenum">
              <a:rPr lang="en-US" altLang="zh-CN">
                <a:latin typeface="Times New Roman" panose="02020603050405020304" pitchFamily="18" charset="0"/>
              </a:rPr>
              <a:pPr eaLnBrk="1" hangingPunct="1"/>
              <a:t>47</a:t>
            </a:fld>
            <a:endParaRPr lang="en-US" altLang="zh-CN">
              <a:latin typeface="Times New Roman" panose="02020603050405020304" pitchFamily="18" charset="0"/>
            </a:endParaRPr>
          </a:p>
        </p:txBody>
      </p:sp>
      <p:sp>
        <p:nvSpPr>
          <p:cNvPr id="129027" name="Rectangle 2">
            <a:extLst>
              <a:ext uri="{FF2B5EF4-FFF2-40B4-BE49-F238E27FC236}">
                <a16:creationId xmlns:a16="http://schemas.microsoft.com/office/drawing/2014/main" id="{FF4E0D4E-4F98-4039-ACA2-21674CEB1D0B}"/>
              </a:ext>
            </a:extLst>
          </p:cNvPr>
          <p:cNvSpPr>
            <a:spLocks noRot="1" noChangeArrowheads="1" noTextEdit="1"/>
          </p:cNvSpPr>
          <p:nvPr>
            <p:ph type="sldImg"/>
          </p:nvPr>
        </p:nvSpPr>
        <p:spPr>
          <a:xfrm>
            <a:off x="844550" y="742950"/>
            <a:ext cx="4953000" cy="3714750"/>
          </a:xfrm>
          <a:ln/>
        </p:spPr>
      </p:sp>
      <p:sp>
        <p:nvSpPr>
          <p:cNvPr id="129028" name="Rectangle 3">
            <a:extLst>
              <a:ext uri="{FF2B5EF4-FFF2-40B4-BE49-F238E27FC236}">
                <a16:creationId xmlns:a16="http://schemas.microsoft.com/office/drawing/2014/main" id="{51A67FD5-E3A0-4296-AED7-2B88F43F2022}"/>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a:extLst>
              <a:ext uri="{FF2B5EF4-FFF2-40B4-BE49-F238E27FC236}">
                <a16:creationId xmlns:a16="http://schemas.microsoft.com/office/drawing/2014/main" id="{E53BE264-C363-46CE-B9F6-C0BC2E26BA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CF7648BD-1784-4F0C-B848-15811E910DD1}" type="slidenum">
              <a:rPr lang="en-US" altLang="zh-CN">
                <a:latin typeface="Times New Roman" panose="02020603050405020304" pitchFamily="18" charset="0"/>
              </a:rPr>
              <a:pPr eaLnBrk="1" hangingPunct="1"/>
              <a:t>48</a:t>
            </a:fld>
            <a:endParaRPr lang="en-US" altLang="zh-CN">
              <a:latin typeface="Times New Roman" panose="02020603050405020304" pitchFamily="18" charset="0"/>
            </a:endParaRPr>
          </a:p>
        </p:txBody>
      </p:sp>
      <p:sp>
        <p:nvSpPr>
          <p:cNvPr id="130051" name="Rectangle 2">
            <a:extLst>
              <a:ext uri="{FF2B5EF4-FFF2-40B4-BE49-F238E27FC236}">
                <a16:creationId xmlns:a16="http://schemas.microsoft.com/office/drawing/2014/main" id="{8D0AAF03-8634-4979-86FE-F6045ACD40CA}"/>
              </a:ext>
            </a:extLst>
          </p:cNvPr>
          <p:cNvSpPr>
            <a:spLocks noRot="1" noChangeArrowheads="1" noTextEdit="1"/>
          </p:cNvSpPr>
          <p:nvPr>
            <p:ph type="sldImg"/>
          </p:nvPr>
        </p:nvSpPr>
        <p:spPr>
          <a:xfrm>
            <a:off x="844550" y="742950"/>
            <a:ext cx="4953000" cy="3714750"/>
          </a:xfrm>
          <a:ln/>
        </p:spPr>
      </p:sp>
      <p:sp>
        <p:nvSpPr>
          <p:cNvPr id="130052" name="Rectangle 3">
            <a:extLst>
              <a:ext uri="{FF2B5EF4-FFF2-40B4-BE49-F238E27FC236}">
                <a16:creationId xmlns:a16="http://schemas.microsoft.com/office/drawing/2014/main" id="{34A7332C-3383-4408-AD79-0CCE930FAD6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a:extLst>
              <a:ext uri="{FF2B5EF4-FFF2-40B4-BE49-F238E27FC236}">
                <a16:creationId xmlns:a16="http://schemas.microsoft.com/office/drawing/2014/main" id="{66629A8E-C3A2-4A29-8B50-C75970A1478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8247385B-AFBB-46C5-9818-78C845DD87A2}" type="slidenum">
              <a:rPr lang="en-US" altLang="zh-CN">
                <a:latin typeface="Times New Roman" panose="02020603050405020304" pitchFamily="18" charset="0"/>
              </a:rPr>
              <a:pPr eaLnBrk="1" hangingPunct="1"/>
              <a:t>49</a:t>
            </a:fld>
            <a:endParaRPr lang="en-US" altLang="zh-CN">
              <a:latin typeface="Times New Roman" panose="02020603050405020304" pitchFamily="18" charset="0"/>
            </a:endParaRPr>
          </a:p>
        </p:txBody>
      </p:sp>
      <p:sp>
        <p:nvSpPr>
          <p:cNvPr id="131075" name="Rectangle 2">
            <a:extLst>
              <a:ext uri="{FF2B5EF4-FFF2-40B4-BE49-F238E27FC236}">
                <a16:creationId xmlns:a16="http://schemas.microsoft.com/office/drawing/2014/main" id="{33D51140-8167-4BF9-B44E-0BF45E197137}"/>
              </a:ext>
            </a:extLst>
          </p:cNvPr>
          <p:cNvSpPr>
            <a:spLocks noRot="1" noChangeArrowheads="1" noTextEdit="1"/>
          </p:cNvSpPr>
          <p:nvPr>
            <p:ph type="sldImg"/>
          </p:nvPr>
        </p:nvSpPr>
        <p:spPr>
          <a:xfrm>
            <a:off x="844550" y="742950"/>
            <a:ext cx="4953000" cy="3714750"/>
          </a:xfrm>
          <a:ln/>
        </p:spPr>
      </p:sp>
      <p:sp>
        <p:nvSpPr>
          <p:cNvPr id="131076" name="Rectangle 3">
            <a:extLst>
              <a:ext uri="{FF2B5EF4-FFF2-40B4-BE49-F238E27FC236}">
                <a16:creationId xmlns:a16="http://schemas.microsoft.com/office/drawing/2014/main" id="{88384156-D7EC-439E-B9C4-4D96BD1E7E8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929CC1A4-9B1A-4D2C-9EDD-80ECB12D9A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D8EC807F-1E8E-49D5-BC31-2F3B11CDA11F}" type="slidenum">
              <a:rPr lang="en-US" altLang="zh-CN">
                <a:latin typeface="Times New Roman" panose="02020603050405020304" pitchFamily="18" charset="0"/>
              </a:rPr>
              <a:pPr eaLnBrk="1" hangingPunct="1"/>
              <a:t>5</a:t>
            </a:fld>
            <a:endParaRPr lang="en-US" altLang="zh-CN">
              <a:latin typeface="Times New Roman" panose="02020603050405020304" pitchFamily="18" charset="0"/>
            </a:endParaRPr>
          </a:p>
        </p:txBody>
      </p:sp>
      <p:sp>
        <p:nvSpPr>
          <p:cNvPr id="86019" name="Rectangle 2">
            <a:extLst>
              <a:ext uri="{FF2B5EF4-FFF2-40B4-BE49-F238E27FC236}">
                <a16:creationId xmlns:a16="http://schemas.microsoft.com/office/drawing/2014/main" id="{6368E27C-E291-48A1-A218-0FF689E1E884}"/>
              </a:ext>
            </a:extLst>
          </p:cNvPr>
          <p:cNvSpPr>
            <a:spLocks noRot="1" noChangeArrowheads="1" noTextEdit="1"/>
          </p:cNvSpPr>
          <p:nvPr>
            <p:ph type="sldImg"/>
          </p:nvPr>
        </p:nvSpPr>
        <p:spPr>
          <a:xfrm>
            <a:off x="844550" y="742950"/>
            <a:ext cx="4953000" cy="3714750"/>
          </a:xfrm>
          <a:ln/>
        </p:spPr>
      </p:sp>
      <p:sp>
        <p:nvSpPr>
          <p:cNvPr id="86020" name="Rectangle 3">
            <a:extLst>
              <a:ext uri="{FF2B5EF4-FFF2-40B4-BE49-F238E27FC236}">
                <a16:creationId xmlns:a16="http://schemas.microsoft.com/office/drawing/2014/main" id="{DE7FA5AA-2BB1-4039-982B-582C24E57800}"/>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a:extLst>
              <a:ext uri="{FF2B5EF4-FFF2-40B4-BE49-F238E27FC236}">
                <a16:creationId xmlns:a16="http://schemas.microsoft.com/office/drawing/2014/main" id="{213F5A50-AFB7-48F6-AFB4-D465D2C2E2E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18F6FF31-0A5A-4A24-83BE-2C57AB08C1CC}" type="slidenum">
              <a:rPr lang="en-US" altLang="zh-CN">
                <a:latin typeface="Times New Roman" panose="02020603050405020304" pitchFamily="18" charset="0"/>
              </a:rPr>
              <a:pPr eaLnBrk="1" hangingPunct="1"/>
              <a:t>50</a:t>
            </a:fld>
            <a:endParaRPr lang="en-US" altLang="zh-CN">
              <a:latin typeface="Times New Roman" panose="02020603050405020304" pitchFamily="18" charset="0"/>
            </a:endParaRPr>
          </a:p>
        </p:txBody>
      </p:sp>
      <p:sp>
        <p:nvSpPr>
          <p:cNvPr id="132099" name="Rectangle 2">
            <a:extLst>
              <a:ext uri="{FF2B5EF4-FFF2-40B4-BE49-F238E27FC236}">
                <a16:creationId xmlns:a16="http://schemas.microsoft.com/office/drawing/2014/main" id="{C1A9D64E-D7C2-4DE8-B092-C408923BECD8}"/>
              </a:ext>
            </a:extLst>
          </p:cNvPr>
          <p:cNvSpPr>
            <a:spLocks noRot="1" noChangeArrowheads="1" noTextEdit="1"/>
          </p:cNvSpPr>
          <p:nvPr>
            <p:ph type="sldImg"/>
          </p:nvPr>
        </p:nvSpPr>
        <p:spPr>
          <a:xfrm>
            <a:off x="844550" y="742950"/>
            <a:ext cx="4953000" cy="3714750"/>
          </a:xfrm>
          <a:ln/>
        </p:spPr>
      </p:sp>
      <p:sp>
        <p:nvSpPr>
          <p:cNvPr id="132100" name="Rectangle 3">
            <a:extLst>
              <a:ext uri="{FF2B5EF4-FFF2-40B4-BE49-F238E27FC236}">
                <a16:creationId xmlns:a16="http://schemas.microsoft.com/office/drawing/2014/main" id="{59215E5F-6DE8-420A-B1D0-05C0515FDD1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a:extLst>
              <a:ext uri="{FF2B5EF4-FFF2-40B4-BE49-F238E27FC236}">
                <a16:creationId xmlns:a16="http://schemas.microsoft.com/office/drawing/2014/main" id="{CD7233F9-0028-44D9-AE6A-336732E94D5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21DD7495-1955-4CF9-90BF-0955563D21C6}" type="slidenum">
              <a:rPr lang="en-US" altLang="zh-CN">
                <a:latin typeface="Times New Roman" panose="02020603050405020304" pitchFamily="18" charset="0"/>
              </a:rPr>
              <a:pPr eaLnBrk="1" hangingPunct="1"/>
              <a:t>51</a:t>
            </a:fld>
            <a:endParaRPr lang="en-US" altLang="zh-CN">
              <a:latin typeface="Times New Roman" panose="02020603050405020304" pitchFamily="18" charset="0"/>
            </a:endParaRPr>
          </a:p>
        </p:txBody>
      </p:sp>
      <p:sp>
        <p:nvSpPr>
          <p:cNvPr id="133123" name="Rectangle 2">
            <a:extLst>
              <a:ext uri="{FF2B5EF4-FFF2-40B4-BE49-F238E27FC236}">
                <a16:creationId xmlns:a16="http://schemas.microsoft.com/office/drawing/2014/main" id="{17704273-D216-4011-B1B4-D8C42648BA7F}"/>
              </a:ext>
            </a:extLst>
          </p:cNvPr>
          <p:cNvSpPr>
            <a:spLocks noRot="1" noChangeArrowheads="1" noTextEdit="1"/>
          </p:cNvSpPr>
          <p:nvPr>
            <p:ph type="sldImg"/>
          </p:nvPr>
        </p:nvSpPr>
        <p:spPr>
          <a:xfrm>
            <a:off x="844550" y="742950"/>
            <a:ext cx="4953000" cy="3714750"/>
          </a:xfrm>
          <a:ln/>
        </p:spPr>
      </p:sp>
      <p:sp>
        <p:nvSpPr>
          <p:cNvPr id="133124" name="Rectangle 3">
            <a:extLst>
              <a:ext uri="{FF2B5EF4-FFF2-40B4-BE49-F238E27FC236}">
                <a16:creationId xmlns:a16="http://schemas.microsoft.com/office/drawing/2014/main" id="{CCBCFAD4-0077-4159-8E83-0961CAA4EA9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a:extLst>
              <a:ext uri="{FF2B5EF4-FFF2-40B4-BE49-F238E27FC236}">
                <a16:creationId xmlns:a16="http://schemas.microsoft.com/office/drawing/2014/main" id="{C15189E9-D535-478E-81F8-23523E37D1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2EE5A3B3-91C1-46EE-9B35-C92D3032DBDD}" type="slidenum">
              <a:rPr lang="en-US" altLang="zh-CN">
                <a:latin typeface="Times New Roman" panose="02020603050405020304" pitchFamily="18" charset="0"/>
              </a:rPr>
              <a:pPr eaLnBrk="1" hangingPunct="1"/>
              <a:t>52</a:t>
            </a:fld>
            <a:endParaRPr lang="en-US" altLang="zh-CN">
              <a:latin typeface="Times New Roman" panose="02020603050405020304" pitchFamily="18" charset="0"/>
            </a:endParaRPr>
          </a:p>
        </p:txBody>
      </p:sp>
      <p:sp>
        <p:nvSpPr>
          <p:cNvPr id="134147" name="Rectangle 2">
            <a:extLst>
              <a:ext uri="{FF2B5EF4-FFF2-40B4-BE49-F238E27FC236}">
                <a16:creationId xmlns:a16="http://schemas.microsoft.com/office/drawing/2014/main" id="{A75B2E63-6891-4668-8FEA-F8F4C2433625}"/>
              </a:ext>
            </a:extLst>
          </p:cNvPr>
          <p:cNvSpPr>
            <a:spLocks noRot="1" noChangeArrowheads="1" noTextEdit="1"/>
          </p:cNvSpPr>
          <p:nvPr>
            <p:ph type="sldImg"/>
          </p:nvPr>
        </p:nvSpPr>
        <p:spPr>
          <a:xfrm>
            <a:off x="844550" y="742950"/>
            <a:ext cx="4953000" cy="3714750"/>
          </a:xfrm>
          <a:ln/>
        </p:spPr>
      </p:sp>
      <p:sp>
        <p:nvSpPr>
          <p:cNvPr id="134148" name="Rectangle 3">
            <a:extLst>
              <a:ext uri="{FF2B5EF4-FFF2-40B4-BE49-F238E27FC236}">
                <a16:creationId xmlns:a16="http://schemas.microsoft.com/office/drawing/2014/main" id="{EBBBE38B-8DAB-49DB-A9A4-0777F919651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a:extLst>
              <a:ext uri="{FF2B5EF4-FFF2-40B4-BE49-F238E27FC236}">
                <a16:creationId xmlns:a16="http://schemas.microsoft.com/office/drawing/2014/main" id="{83686B16-33D0-449C-B0F9-F3B136A074E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BF7C86CC-6D18-4609-9BCB-EB95D48461DA}" type="slidenum">
              <a:rPr lang="en-US" altLang="zh-CN">
                <a:latin typeface="Times New Roman" panose="02020603050405020304" pitchFamily="18" charset="0"/>
              </a:rPr>
              <a:pPr eaLnBrk="1" hangingPunct="1"/>
              <a:t>53</a:t>
            </a:fld>
            <a:endParaRPr lang="en-US" altLang="zh-CN">
              <a:latin typeface="Times New Roman" panose="02020603050405020304" pitchFamily="18" charset="0"/>
            </a:endParaRPr>
          </a:p>
        </p:txBody>
      </p:sp>
      <p:sp>
        <p:nvSpPr>
          <p:cNvPr id="135171" name="Rectangle 2">
            <a:extLst>
              <a:ext uri="{FF2B5EF4-FFF2-40B4-BE49-F238E27FC236}">
                <a16:creationId xmlns:a16="http://schemas.microsoft.com/office/drawing/2014/main" id="{1530D815-FF03-46B4-98B9-CD14E0D274A6}"/>
              </a:ext>
            </a:extLst>
          </p:cNvPr>
          <p:cNvSpPr>
            <a:spLocks noRot="1" noChangeArrowheads="1" noTextEdit="1"/>
          </p:cNvSpPr>
          <p:nvPr>
            <p:ph type="sldImg"/>
          </p:nvPr>
        </p:nvSpPr>
        <p:spPr>
          <a:xfrm>
            <a:off x="844550" y="742950"/>
            <a:ext cx="4953000" cy="3714750"/>
          </a:xfrm>
          <a:ln/>
        </p:spPr>
      </p:sp>
      <p:sp>
        <p:nvSpPr>
          <p:cNvPr id="135172" name="Rectangle 3">
            <a:extLst>
              <a:ext uri="{FF2B5EF4-FFF2-40B4-BE49-F238E27FC236}">
                <a16:creationId xmlns:a16="http://schemas.microsoft.com/office/drawing/2014/main" id="{5520D714-5503-43F9-832C-655B42BBD58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a:extLst>
              <a:ext uri="{FF2B5EF4-FFF2-40B4-BE49-F238E27FC236}">
                <a16:creationId xmlns:a16="http://schemas.microsoft.com/office/drawing/2014/main" id="{0C6C8EEC-0D17-405F-B00A-3E244A8F68F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D4E91030-AC80-4A3F-863B-06D6EEB43972}" type="slidenum">
              <a:rPr lang="en-US" altLang="zh-CN">
                <a:latin typeface="Times New Roman" panose="02020603050405020304" pitchFamily="18" charset="0"/>
              </a:rPr>
              <a:pPr eaLnBrk="1" hangingPunct="1"/>
              <a:t>54</a:t>
            </a:fld>
            <a:endParaRPr lang="en-US" altLang="zh-CN">
              <a:latin typeface="Times New Roman" panose="02020603050405020304" pitchFamily="18" charset="0"/>
            </a:endParaRPr>
          </a:p>
        </p:txBody>
      </p:sp>
      <p:sp>
        <p:nvSpPr>
          <p:cNvPr id="136195" name="Rectangle 2">
            <a:extLst>
              <a:ext uri="{FF2B5EF4-FFF2-40B4-BE49-F238E27FC236}">
                <a16:creationId xmlns:a16="http://schemas.microsoft.com/office/drawing/2014/main" id="{1BAE9242-EFDD-41DF-8336-DA981D447EA1}"/>
              </a:ext>
            </a:extLst>
          </p:cNvPr>
          <p:cNvSpPr>
            <a:spLocks noRot="1" noChangeArrowheads="1" noTextEdit="1"/>
          </p:cNvSpPr>
          <p:nvPr>
            <p:ph type="sldImg"/>
          </p:nvPr>
        </p:nvSpPr>
        <p:spPr>
          <a:xfrm>
            <a:off x="844550" y="742950"/>
            <a:ext cx="4953000" cy="3714750"/>
          </a:xfrm>
          <a:ln/>
        </p:spPr>
      </p:sp>
      <p:sp>
        <p:nvSpPr>
          <p:cNvPr id="136196" name="Rectangle 3">
            <a:extLst>
              <a:ext uri="{FF2B5EF4-FFF2-40B4-BE49-F238E27FC236}">
                <a16:creationId xmlns:a16="http://schemas.microsoft.com/office/drawing/2014/main" id="{DBDC0EE4-851D-40A0-94CF-4FCF532A2F7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a:extLst>
              <a:ext uri="{FF2B5EF4-FFF2-40B4-BE49-F238E27FC236}">
                <a16:creationId xmlns:a16="http://schemas.microsoft.com/office/drawing/2014/main" id="{82F67D3F-5FC4-4A4D-88E8-34084DC9B8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15CEA9D1-2AEC-4425-8740-F02F0A97522F}" type="slidenum">
              <a:rPr lang="en-US" altLang="zh-CN">
                <a:latin typeface="Times New Roman" panose="02020603050405020304" pitchFamily="18" charset="0"/>
              </a:rPr>
              <a:pPr eaLnBrk="1" hangingPunct="1"/>
              <a:t>55</a:t>
            </a:fld>
            <a:endParaRPr lang="en-US" altLang="zh-CN">
              <a:latin typeface="Times New Roman" panose="02020603050405020304" pitchFamily="18" charset="0"/>
            </a:endParaRPr>
          </a:p>
        </p:txBody>
      </p:sp>
      <p:sp>
        <p:nvSpPr>
          <p:cNvPr id="137219" name="Rectangle 2">
            <a:extLst>
              <a:ext uri="{FF2B5EF4-FFF2-40B4-BE49-F238E27FC236}">
                <a16:creationId xmlns:a16="http://schemas.microsoft.com/office/drawing/2014/main" id="{2DE701C3-0FCD-484A-8D75-F4B9B6CFAF11}"/>
              </a:ext>
            </a:extLst>
          </p:cNvPr>
          <p:cNvSpPr>
            <a:spLocks noRot="1" noChangeArrowheads="1" noTextEdit="1"/>
          </p:cNvSpPr>
          <p:nvPr>
            <p:ph type="sldImg"/>
          </p:nvPr>
        </p:nvSpPr>
        <p:spPr>
          <a:xfrm>
            <a:off x="844550" y="742950"/>
            <a:ext cx="4953000" cy="3714750"/>
          </a:xfrm>
          <a:ln/>
        </p:spPr>
      </p:sp>
      <p:sp>
        <p:nvSpPr>
          <p:cNvPr id="137220" name="Rectangle 3">
            <a:extLst>
              <a:ext uri="{FF2B5EF4-FFF2-40B4-BE49-F238E27FC236}">
                <a16:creationId xmlns:a16="http://schemas.microsoft.com/office/drawing/2014/main" id="{938454C9-5D46-410E-BBE5-8001D9D9C0E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a:extLst>
              <a:ext uri="{FF2B5EF4-FFF2-40B4-BE49-F238E27FC236}">
                <a16:creationId xmlns:a16="http://schemas.microsoft.com/office/drawing/2014/main" id="{C02B5F32-B9A5-4ADD-A48A-035AAA2C990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291F32A9-EA84-480F-859A-92E76FA58325}" type="slidenum">
              <a:rPr lang="en-US" altLang="zh-CN">
                <a:latin typeface="Times New Roman" panose="02020603050405020304" pitchFamily="18" charset="0"/>
              </a:rPr>
              <a:pPr eaLnBrk="1" hangingPunct="1"/>
              <a:t>56</a:t>
            </a:fld>
            <a:endParaRPr lang="en-US" altLang="zh-CN">
              <a:latin typeface="Times New Roman" panose="02020603050405020304" pitchFamily="18" charset="0"/>
            </a:endParaRPr>
          </a:p>
        </p:txBody>
      </p:sp>
      <p:sp>
        <p:nvSpPr>
          <p:cNvPr id="138243" name="Rectangle 2">
            <a:extLst>
              <a:ext uri="{FF2B5EF4-FFF2-40B4-BE49-F238E27FC236}">
                <a16:creationId xmlns:a16="http://schemas.microsoft.com/office/drawing/2014/main" id="{67DD2037-4768-4D12-93CE-2680B5E464B7}"/>
              </a:ext>
            </a:extLst>
          </p:cNvPr>
          <p:cNvSpPr>
            <a:spLocks noRot="1" noChangeArrowheads="1" noTextEdit="1"/>
          </p:cNvSpPr>
          <p:nvPr>
            <p:ph type="sldImg"/>
          </p:nvPr>
        </p:nvSpPr>
        <p:spPr>
          <a:xfrm>
            <a:off x="844550" y="742950"/>
            <a:ext cx="4953000" cy="3714750"/>
          </a:xfrm>
          <a:ln/>
        </p:spPr>
      </p:sp>
      <p:sp>
        <p:nvSpPr>
          <p:cNvPr id="138244" name="Rectangle 3">
            <a:extLst>
              <a:ext uri="{FF2B5EF4-FFF2-40B4-BE49-F238E27FC236}">
                <a16:creationId xmlns:a16="http://schemas.microsoft.com/office/drawing/2014/main" id="{FDF9D2BC-DC32-4CF6-A304-4E987FEE94B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a:extLst>
              <a:ext uri="{FF2B5EF4-FFF2-40B4-BE49-F238E27FC236}">
                <a16:creationId xmlns:a16="http://schemas.microsoft.com/office/drawing/2014/main" id="{17C71B9A-35AF-4B65-990E-6D84CF2FE25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1129B3AB-F859-475D-A9A9-C89A5413F0AE}" type="slidenum">
              <a:rPr lang="en-US" altLang="zh-CN">
                <a:latin typeface="Times New Roman" panose="02020603050405020304" pitchFamily="18" charset="0"/>
              </a:rPr>
              <a:pPr eaLnBrk="1" hangingPunct="1"/>
              <a:t>57</a:t>
            </a:fld>
            <a:endParaRPr lang="en-US" altLang="zh-CN">
              <a:latin typeface="Times New Roman" panose="02020603050405020304" pitchFamily="18" charset="0"/>
            </a:endParaRPr>
          </a:p>
        </p:txBody>
      </p:sp>
      <p:sp>
        <p:nvSpPr>
          <p:cNvPr id="139267" name="Rectangle 2">
            <a:extLst>
              <a:ext uri="{FF2B5EF4-FFF2-40B4-BE49-F238E27FC236}">
                <a16:creationId xmlns:a16="http://schemas.microsoft.com/office/drawing/2014/main" id="{49C909AD-993A-41B1-9A27-1DD029D5CF6E}"/>
              </a:ext>
            </a:extLst>
          </p:cNvPr>
          <p:cNvSpPr>
            <a:spLocks noRot="1" noChangeArrowheads="1" noTextEdit="1"/>
          </p:cNvSpPr>
          <p:nvPr>
            <p:ph type="sldImg"/>
          </p:nvPr>
        </p:nvSpPr>
        <p:spPr>
          <a:xfrm>
            <a:off x="844550" y="742950"/>
            <a:ext cx="4953000" cy="3714750"/>
          </a:xfrm>
          <a:ln/>
        </p:spPr>
      </p:sp>
      <p:sp>
        <p:nvSpPr>
          <p:cNvPr id="139268" name="Rectangle 3">
            <a:extLst>
              <a:ext uri="{FF2B5EF4-FFF2-40B4-BE49-F238E27FC236}">
                <a16:creationId xmlns:a16="http://schemas.microsoft.com/office/drawing/2014/main" id="{AD24352B-5D11-4415-A55C-D8C4E3F5BA3D}"/>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a:extLst>
              <a:ext uri="{FF2B5EF4-FFF2-40B4-BE49-F238E27FC236}">
                <a16:creationId xmlns:a16="http://schemas.microsoft.com/office/drawing/2014/main" id="{C27D96AF-AD74-4E2B-810D-0DDFBA7732D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3A55039D-0AC0-4D95-A0EE-F3E4A34E2F2F}" type="slidenum">
              <a:rPr lang="en-US" altLang="zh-CN">
                <a:latin typeface="Times New Roman" panose="02020603050405020304" pitchFamily="18" charset="0"/>
              </a:rPr>
              <a:pPr eaLnBrk="1" hangingPunct="1"/>
              <a:t>58</a:t>
            </a:fld>
            <a:endParaRPr lang="en-US" altLang="zh-CN">
              <a:latin typeface="Times New Roman" panose="02020603050405020304" pitchFamily="18" charset="0"/>
            </a:endParaRPr>
          </a:p>
        </p:txBody>
      </p:sp>
      <p:sp>
        <p:nvSpPr>
          <p:cNvPr id="140291" name="Rectangle 2">
            <a:extLst>
              <a:ext uri="{FF2B5EF4-FFF2-40B4-BE49-F238E27FC236}">
                <a16:creationId xmlns:a16="http://schemas.microsoft.com/office/drawing/2014/main" id="{F693FC75-5FE6-4465-B168-F4572B43A6DF}"/>
              </a:ext>
            </a:extLst>
          </p:cNvPr>
          <p:cNvSpPr>
            <a:spLocks noRot="1" noChangeArrowheads="1" noTextEdit="1"/>
          </p:cNvSpPr>
          <p:nvPr>
            <p:ph type="sldImg"/>
          </p:nvPr>
        </p:nvSpPr>
        <p:spPr>
          <a:xfrm>
            <a:off x="844550" y="742950"/>
            <a:ext cx="4953000" cy="3714750"/>
          </a:xfrm>
          <a:ln/>
        </p:spPr>
      </p:sp>
      <p:sp>
        <p:nvSpPr>
          <p:cNvPr id="140292" name="Rectangle 3">
            <a:extLst>
              <a:ext uri="{FF2B5EF4-FFF2-40B4-BE49-F238E27FC236}">
                <a16:creationId xmlns:a16="http://schemas.microsoft.com/office/drawing/2014/main" id="{6F57F264-3517-4316-B145-5D62A6AEEA5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a:extLst>
              <a:ext uri="{FF2B5EF4-FFF2-40B4-BE49-F238E27FC236}">
                <a16:creationId xmlns:a16="http://schemas.microsoft.com/office/drawing/2014/main" id="{5155FFEA-C4A6-44A1-8D25-F961759549E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55B22FB4-64E5-412B-9CF3-42B891F235F7}" type="slidenum">
              <a:rPr lang="en-US" altLang="zh-CN">
                <a:latin typeface="Times New Roman" panose="02020603050405020304" pitchFamily="18" charset="0"/>
              </a:rPr>
              <a:pPr eaLnBrk="1" hangingPunct="1"/>
              <a:t>59</a:t>
            </a:fld>
            <a:endParaRPr lang="en-US" altLang="zh-CN">
              <a:latin typeface="Times New Roman" panose="02020603050405020304" pitchFamily="18" charset="0"/>
            </a:endParaRPr>
          </a:p>
        </p:txBody>
      </p:sp>
      <p:sp>
        <p:nvSpPr>
          <p:cNvPr id="141315" name="Rectangle 2">
            <a:extLst>
              <a:ext uri="{FF2B5EF4-FFF2-40B4-BE49-F238E27FC236}">
                <a16:creationId xmlns:a16="http://schemas.microsoft.com/office/drawing/2014/main" id="{4D7AFF7E-C660-4CD3-96A1-21940A1CD812}"/>
              </a:ext>
            </a:extLst>
          </p:cNvPr>
          <p:cNvSpPr>
            <a:spLocks noRot="1" noChangeArrowheads="1" noTextEdit="1"/>
          </p:cNvSpPr>
          <p:nvPr>
            <p:ph type="sldImg"/>
          </p:nvPr>
        </p:nvSpPr>
        <p:spPr>
          <a:xfrm>
            <a:off x="844550" y="742950"/>
            <a:ext cx="4953000" cy="3714750"/>
          </a:xfrm>
          <a:ln/>
        </p:spPr>
      </p:sp>
      <p:sp>
        <p:nvSpPr>
          <p:cNvPr id="141316" name="Rectangle 3">
            <a:extLst>
              <a:ext uri="{FF2B5EF4-FFF2-40B4-BE49-F238E27FC236}">
                <a16:creationId xmlns:a16="http://schemas.microsoft.com/office/drawing/2014/main" id="{49D35056-E186-415D-875A-37F4918B5D3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857842DB-855E-406B-BC5F-D91378DAB68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70AF6FC6-7CF8-4511-BE15-1FDDF6933F50}" type="slidenum">
              <a:rPr lang="en-US" altLang="zh-CN">
                <a:latin typeface="Times New Roman" panose="02020603050405020304" pitchFamily="18" charset="0"/>
              </a:rPr>
              <a:pPr eaLnBrk="1" hangingPunct="1"/>
              <a:t>6</a:t>
            </a:fld>
            <a:endParaRPr lang="en-US" altLang="zh-CN">
              <a:latin typeface="Times New Roman" panose="02020603050405020304" pitchFamily="18" charset="0"/>
            </a:endParaRPr>
          </a:p>
        </p:txBody>
      </p:sp>
      <p:sp>
        <p:nvSpPr>
          <p:cNvPr id="87043" name="Rectangle 2">
            <a:extLst>
              <a:ext uri="{FF2B5EF4-FFF2-40B4-BE49-F238E27FC236}">
                <a16:creationId xmlns:a16="http://schemas.microsoft.com/office/drawing/2014/main" id="{BC8E524C-BB6F-4C0E-85B7-2F65BA81DA4A}"/>
              </a:ext>
            </a:extLst>
          </p:cNvPr>
          <p:cNvSpPr>
            <a:spLocks noRot="1" noChangeArrowheads="1" noTextEdit="1"/>
          </p:cNvSpPr>
          <p:nvPr>
            <p:ph type="sldImg"/>
          </p:nvPr>
        </p:nvSpPr>
        <p:spPr>
          <a:xfrm>
            <a:off x="844550" y="742950"/>
            <a:ext cx="4953000" cy="3714750"/>
          </a:xfrm>
          <a:ln/>
        </p:spPr>
      </p:sp>
      <p:sp>
        <p:nvSpPr>
          <p:cNvPr id="87044" name="Rectangle 3">
            <a:extLst>
              <a:ext uri="{FF2B5EF4-FFF2-40B4-BE49-F238E27FC236}">
                <a16:creationId xmlns:a16="http://schemas.microsoft.com/office/drawing/2014/main" id="{EECE94E6-26A4-42FF-929E-40DF2664DA44}"/>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a:extLst>
              <a:ext uri="{FF2B5EF4-FFF2-40B4-BE49-F238E27FC236}">
                <a16:creationId xmlns:a16="http://schemas.microsoft.com/office/drawing/2014/main" id="{FC578BF1-3FCE-42C5-86AE-87E9FE7DF60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939CBCE4-0F5A-45BE-AD11-D679CA3AA1CE}" type="slidenum">
              <a:rPr lang="en-US" altLang="zh-CN">
                <a:latin typeface="Times New Roman" panose="02020603050405020304" pitchFamily="18" charset="0"/>
              </a:rPr>
              <a:pPr eaLnBrk="1" hangingPunct="1"/>
              <a:t>60</a:t>
            </a:fld>
            <a:endParaRPr lang="en-US" altLang="zh-CN">
              <a:latin typeface="Times New Roman" panose="02020603050405020304" pitchFamily="18" charset="0"/>
            </a:endParaRPr>
          </a:p>
        </p:txBody>
      </p:sp>
      <p:sp>
        <p:nvSpPr>
          <p:cNvPr id="142339" name="Rectangle 2">
            <a:extLst>
              <a:ext uri="{FF2B5EF4-FFF2-40B4-BE49-F238E27FC236}">
                <a16:creationId xmlns:a16="http://schemas.microsoft.com/office/drawing/2014/main" id="{C021C2D3-10B0-4A5E-9E5B-3854646F8FB8}"/>
              </a:ext>
            </a:extLst>
          </p:cNvPr>
          <p:cNvSpPr>
            <a:spLocks noRot="1" noChangeArrowheads="1" noTextEdit="1"/>
          </p:cNvSpPr>
          <p:nvPr>
            <p:ph type="sldImg"/>
          </p:nvPr>
        </p:nvSpPr>
        <p:spPr>
          <a:xfrm>
            <a:off x="844550" y="742950"/>
            <a:ext cx="4953000" cy="3714750"/>
          </a:xfrm>
          <a:ln/>
        </p:spPr>
      </p:sp>
      <p:sp>
        <p:nvSpPr>
          <p:cNvPr id="142340" name="Rectangle 3">
            <a:extLst>
              <a:ext uri="{FF2B5EF4-FFF2-40B4-BE49-F238E27FC236}">
                <a16:creationId xmlns:a16="http://schemas.microsoft.com/office/drawing/2014/main" id="{8B69CE2F-36C6-4825-8EFE-4D09603307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a:extLst>
              <a:ext uri="{FF2B5EF4-FFF2-40B4-BE49-F238E27FC236}">
                <a16:creationId xmlns:a16="http://schemas.microsoft.com/office/drawing/2014/main" id="{B4622C7C-49C0-4060-92C7-BB7F5F81E7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BC9DDA30-4EF5-4418-9CD3-534ECDCE242A}" type="slidenum">
              <a:rPr lang="en-US" altLang="zh-CN">
                <a:latin typeface="Times New Roman" panose="02020603050405020304" pitchFamily="18" charset="0"/>
              </a:rPr>
              <a:pPr eaLnBrk="1" hangingPunct="1"/>
              <a:t>61</a:t>
            </a:fld>
            <a:endParaRPr lang="en-US" altLang="zh-CN">
              <a:latin typeface="Times New Roman" panose="02020603050405020304" pitchFamily="18" charset="0"/>
            </a:endParaRPr>
          </a:p>
        </p:txBody>
      </p:sp>
      <p:sp>
        <p:nvSpPr>
          <p:cNvPr id="143363" name="Rectangle 2">
            <a:extLst>
              <a:ext uri="{FF2B5EF4-FFF2-40B4-BE49-F238E27FC236}">
                <a16:creationId xmlns:a16="http://schemas.microsoft.com/office/drawing/2014/main" id="{9219F1CB-6444-4B36-B904-2B7B6F50714B}"/>
              </a:ext>
            </a:extLst>
          </p:cNvPr>
          <p:cNvSpPr>
            <a:spLocks noRot="1" noChangeArrowheads="1" noTextEdit="1"/>
          </p:cNvSpPr>
          <p:nvPr>
            <p:ph type="sldImg"/>
          </p:nvPr>
        </p:nvSpPr>
        <p:spPr>
          <a:xfrm>
            <a:off x="844550" y="742950"/>
            <a:ext cx="4953000" cy="3714750"/>
          </a:xfrm>
          <a:ln/>
        </p:spPr>
      </p:sp>
      <p:sp>
        <p:nvSpPr>
          <p:cNvPr id="143364" name="Rectangle 3">
            <a:extLst>
              <a:ext uri="{FF2B5EF4-FFF2-40B4-BE49-F238E27FC236}">
                <a16:creationId xmlns:a16="http://schemas.microsoft.com/office/drawing/2014/main" id="{208DF412-518B-49C3-A19E-1201878348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a:extLst>
              <a:ext uri="{FF2B5EF4-FFF2-40B4-BE49-F238E27FC236}">
                <a16:creationId xmlns:a16="http://schemas.microsoft.com/office/drawing/2014/main" id="{F023C055-93AE-4A49-9453-5D453567985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008199E1-D393-4C2A-BE1F-4ECEAEB4AE96}" type="slidenum">
              <a:rPr lang="en-US" altLang="zh-CN">
                <a:latin typeface="Times New Roman" panose="02020603050405020304" pitchFamily="18" charset="0"/>
              </a:rPr>
              <a:pPr eaLnBrk="1" hangingPunct="1"/>
              <a:t>62</a:t>
            </a:fld>
            <a:endParaRPr lang="en-US" altLang="zh-CN">
              <a:latin typeface="Times New Roman" panose="02020603050405020304" pitchFamily="18" charset="0"/>
            </a:endParaRPr>
          </a:p>
        </p:txBody>
      </p:sp>
      <p:sp>
        <p:nvSpPr>
          <p:cNvPr id="144387" name="Rectangle 2">
            <a:extLst>
              <a:ext uri="{FF2B5EF4-FFF2-40B4-BE49-F238E27FC236}">
                <a16:creationId xmlns:a16="http://schemas.microsoft.com/office/drawing/2014/main" id="{82D74D54-3825-4A2F-AB30-8152F2EFD01A}"/>
              </a:ext>
            </a:extLst>
          </p:cNvPr>
          <p:cNvSpPr>
            <a:spLocks noRot="1" noChangeArrowheads="1" noTextEdit="1"/>
          </p:cNvSpPr>
          <p:nvPr>
            <p:ph type="sldImg"/>
          </p:nvPr>
        </p:nvSpPr>
        <p:spPr>
          <a:xfrm>
            <a:off x="844550" y="742950"/>
            <a:ext cx="4953000" cy="3714750"/>
          </a:xfrm>
          <a:ln/>
        </p:spPr>
      </p:sp>
      <p:sp>
        <p:nvSpPr>
          <p:cNvPr id="144388" name="Rectangle 3">
            <a:extLst>
              <a:ext uri="{FF2B5EF4-FFF2-40B4-BE49-F238E27FC236}">
                <a16:creationId xmlns:a16="http://schemas.microsoft.com/office/drawing/2014/main" id="{FD557D6E-0ECC-4218-97FB-95D9D8915CC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a:extLst>
              <a:ext uri="{FF2B5EF4-FFF2-40B4-BE49-F238E27FC236}">
                <a16:creationId xmlns:a16="http://schemas.microsoft.com/office/drawing/2014/main" id="{C4D8A4FF-86DE-4701-A267-1DC5143C751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9511AF65-3EBF-4984-8D80-B2DEF856B871}" type="slidenum">
              <a:rPr lang="en-US" altLang="zh-CN">
                <a:latin typeface="Times New Roman" panose="02020603050405020304" pitchFamily="18" charset="0"/>
              </a:rPr>
              <a:pPr eaLnBrk="1" hangingPunct="1"/>
              <a:t>63</a:t>
            </a:fld>
            <a:endParaRPr lang="en-US" altLang="zh-CN">
              <a:latin typeface="Times New Roman" panose="02020603050405020304" pitchFamily="18" charset="0"/>
            </a:endParaRPr>
          </a:p>
        </p:txBody>
      </p:sp>
      <p:sp>
        <p:nvSpPr>
          <p:cNvPr id="145411" name="Rectangle 2">
            <a:extLst>
              <a:ext uri="{FF2B5EF4-FFF2-40B4-BE49-F238E27FC236}">
                <a16:creationId xmlns:a16="http://schemas.microsoft.com/office/drawing/2014/main" id="{25F9ACEB-CAE4-47C3-A227-B73892B77DBC}"/>
              </a:ext>
            </a:extLst>
          </p:cNvPr>
          <p:cNvSpPr>
            <a:spLocks noRot="1" noChangeArrowheads="1" noTextEdit="1"/>
          </p:cNvSpPr>
          <p:nvPr>
            <p:ph type="sldImg"/>
          </p:nvPr>
        </p:nvSpPr>
        <p:spPr>
          <a:xfrm>
            <a:off x="844550" y="742950"/>
            <a:ext cx="4953000" cy="3714750"/>
          </a:xfrm>
          <a:ln/>
        </p:spPr>
      </p:sp>
      <p:sp>
        <p:nvSpPr>
          <p:cNvPr id="145412" name="Rectangle 3">
            <a:extLst>
              <a:ext uri="{FF2B5EF4-FFF2-40B4-BE49-F238E27FC236}">
                <a16:creationId xmlns:a16="http://schemas.microsoft.com/office/drawing/2014/main" id="{7A98256E-D1B5-4D93-9A0D-6E45A60F10D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a:extLst>
              <a:ext uri="{FF2B5EF4-FFF2-40B4-BE49-F238E27FC236}">
                <a16:creationId xmlns:a16="http://schemas.microsoft.com/office/drawing/2014/main" id="{5076FC11-7D63-4D39-906B-F566C64969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CB9996EB-9F60-4415-9103-5DD1A807AB25}" type="slidenum">
              <a:rPr lang="en-US" altLang="zh-CN">
                <a:latin typeface="Times New Roman" panose="02020603050405020304" pitchFamily="18" charset="0"/>
              </a:rPr>
              <a:pPr eaLnBrk="1" hangingPunct="1"/>
              <a:t>64</a:t>
            </a:fld>
            <a:endParaRPr lang="en-US" altLang="zh-CN">
              <a:latin typeface="Times New Roman" panose="02020603050405020304" pitchFamily="18" charset="0"/>
            </a:endParaRPr>
          </a:p>
        </p:txBody>
      </p:sp>
      <p:sp>
        <p:nvSpPr>
          <p:cNvPr id="146435" name="Rectangle 2">
            <a:extLst>
              <a:ext uri="{FF2B5EF4-FFF2-40B4-BE49-F238E27FC236}">
                <a16:creationId xmlns:a16="http://schemas.microsoft.com/office/drawing/2014/main" id="{0CFB76D3-9AFE-49A1-BEEB-B4B7FBD4D8F9}"/>
              </a:ext>
            </a:extLst>
          </p:cNvPr>
          <p:cNvSpPr>
            <a:spLocks noRot="1" noChangeArrowheads="1" noTextEdit="1"/>
          </p:cNvSpPr>
          <p:nvPr>
            <p:ph type="sldImg"/>
          </p:nvPr>
        </p:nvSpPr>
        <p:spPr>
          <a:xfrm>
            <a:off x="844550" y="742950"/>
            <a:ext cx="4953000" cy="3714750"/>
          </a:xfrm>
          <a:ln/>
        </p:spPr>
      </p:sp>
      <p:sp>
        <p:nvSpPr>
          <p:cNvPr id="146436" name="Rectangle 3">
            <a:extLst>
              <a:ext uri="{FF2B5EF4-FFF2-40B4-BE49-F238E27FC236}">
                <a16:creationId xmlns:a16="http://schemas.microsoft.com/office/drawing/2014/main" id="{9D557D60-D51E-4B73-9934-7F38711C442C}"/>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a:extLst>
              <a:ext uri="{FF2B5EF4-FFF2-40B4-BE49-F238E27FC236}">
                <a16:creationId xmlns:a16="http://schemas.microsoft.com/office/drawing/2014/main" id="{F23798EF-5ABC-4462-8292-17F562A33A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E231285D-BFFC-49E6-96A2-CD5FFB949BA3}" type="slidenum">
              <a:rPr lang="en-US" altLang="zh-CN">
                <a:latin typeface="Times New Roman" panose="02020603050405020304" pitchFamily="18" charset="0"/>
              </a:rPr>
              <a:pPr eaLnBrk="1" hangingPunct="1"/>
              <a:t>65</a:t>
            </a:fld>
            <a:endParaRPr lang="en-US" altLang="zh-CN">
              <a:latin typeface="Times New Roman" panose="02020603050405020304" pitchFamily="18" charset="0"/>
            </a:endParaRPr>
          </a:p>
        </p:txBody>
      </p:sp>
      <p:sp>
        <p:nvSpPr>
          <p:cNvPr id="147459" name="Rectangle 2">
            <a:extLst>
              <a:ext uri="{FF2B5EF4-FFF2-40B4-BE49-F238E27FC236}">
                <a16:creationId xmlns:a16="http://schemas.microsoft.com/office/drawing/2014/main" id="{67391FAF-7547-4ECA-B7F8-13CD8356E1CE}"/>
              </a:ext>
            </a:extLst>
          </p:cNvPr>
          <p:cNvSpPr>
            <a:spLocks noRot="1" noChangeArrowheads="1" noTextEdit="1"/>
          </p:cNvSpPr>
          <p:nvPr>
            <p:ph type="sldImg"/>
          </p:nvPr>
        </p:nvSpPr>
        <p:spPr>
          <a:xfrm>
            <a:off x="844550" y="742950"/>
            <a:ext cx="4953000" cy="3714750"/>
          </a:xfrm>
          <a:ln/>
        </p:spPr>
      </p:sp>
      <p:sp>
        <p:nvSpPr>
          <p:cNvPr id="147460" name="Rectangle 3">
            <a:extLst>
              <a:ext uri="{FF2B5EF4-FFF2-40B4-BE49-F238E27FC236}">
                <a16:creationId xmlns:a16="http://schemas.microsoft.com/office/drawing/2014/main" id="{E38E4513-5DAA-434B-B4E5-5529EAA1C29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a:extLst>
              <a:ext uri="{FF2B5EF4-FFF2-40B4-BE49-F238E27FC236}">
                <a16:creationId xmlns:a16="http://schemas.microsoft.com/office/drawing/2014/main" id="{D9245187-717A-497F-8D79-B32F25C9D1D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B48150EE-2C9D-4696-8355-BDE57C17006F}" type="slidenum">
              <a:rPr lang="en-US" altLang="zh-CN">
                <a:latin typeface="Times New Roman" panose="02020603050405020304" pitchFamily="18" charset="0"/>
              </a:rPr>
              <a:pPr eaLnBrk="1" hangingPunct="1"/>
              <a:t>66</a:t>
            </a:fld>
            <a:endParaRPr lang="en-US" altLang="zh-CN">
              <a:latin typeface="Times New Roman" panose="02020603050405020304" pitchFamily="18" charset="0"/>
            </a:endParaRPr>
          </a:p>
        </p:txBody>
      </p:sp>
      <p:sp>
        <p:nvSpPr>
          <p:cNvPr id="148483" name="Rectangle 2">
            <a:extLst>
              <a:ext uri="{FF2B5EF4-FFF2-40B4-BE49-F238E27FC236}">
                <a16:creationId xmlns:a16="http://schemas.microsoft.com/office/drawing/2014/main" id="{FAF4859B-2B0A-45C5-A66E-5CDBEAC50717}"/>
              </a:ext>
            </a:extLst>
          </p:cNvPr>
          <p:cNvSpPr>
            <a:spLocks noRot="1" noChangeArrowheads="1" noTextEdit="1"/>
          </p:cNvSpPr>
          <p:nvPr>
            <p:ph type="sldImg"/>
          </p:nvPr>
        </p:nvSpPr>
        <p:spPr>
          <a:xfrm>
            <a:off x="844550" y="742950"/>
            <a:ext cx="4953000" cy="3714750"/>
          </a:xfrm>
          <a:ln/>
        </p:spPr>
      </p:sp>
      <p:sp>
        <p:nvSpPr>
          <p:cNvPr id="148484" name="Rectangle 3">
            <a:extLst>
              <a:ext uri="{FF2B5EF4-FFF2-40B4-BE49-F238E27FC236}">
                <a16:creationId xmlns:a16="http://schemas.microsoft.com/office/drawing/2014/main" id="{7762E23B-3E08-413D-A1BC-EF0DCEC3474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a:extLst>
              <a:ext uri="{FF2B5EF4-FFF2-40B4-BE49-F238E27FC236}">
                <a16:creationId xmlns:a16="http://schemas.microsoft.com/office/drawing/2014/main" id="{A79212C5-443A-477C-99E0-5D6D6FECB2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A8343E76-1FE0-4F5A-BAE1-7B4845AB6D79}" type="slidenum">
              <a:rPr lang="en-US" altLang="zh-CN">
                <a:latin typeface="Times New Roman" panose="02020603050405020304" pitchFamily="18" charset="0"/>
              </a:rPr>
              <a:pPr eaLnBrk="1" hangingPunct="1"/>
              <a:t>67</a:t>
            </a:fld>
            <a:endParaRPr lang="en-US" altLang="zh-CN">
              <a:latin typeface="Times New Roman" panose="02020603050405020304" pitchFamily="18" charset="0"/>
            </a:endParaRPr>
          </a:p>
        </p:txBody>
      </p:sp>
      <p:sp>
        <p:nvSpPr>
          <p:cNvPr id="149507" name="Rectangle 2">
            <a:extLst>
              <a:ext uri="{FF2B5EF4-FFF2-40B4-BE49-F238E27FC236}">
                <a16:creationId xmlns:a16="http://schemas.microsoft.com/office/drawing/2014/main" id="{0C4A3AAF-A3D9-46D5-A322-FC809EB99347}"/>
              </a:ext>
            </a:extLst>
          </p:cNvPr>
          <p:cNvSpPr>
            <a:spLocks noRot="1" noChangeArrowheads="1" noTextEdit="1"/>
          </p:cNvSpPr>
          <p:nvPr>
            <p:ph type="sldImg"/>
          </p:nvPr>
        </p:nvSpPr>
        <p:spPr>
          <a:xfrm>
            <a:off x="844550" y="742950"/>
            <a:ext cx="4953000" cy="3714750"/>
          </a:xfrm>
          <a:ln/>
        </p:spPr>
      </p:sp>
      <p:sp>
        <p:nvSpPr>
          <p:cNvPr id="149508" name="Rectangle 3">
            <a:extLst>
              <a:ext uri="{FF2B5EF4-FFF2-40B4-BE49-F238E27FC236}">
                <a16:creationId xmlns:a16="http://schemas.microsoft.com/office/drawing/2014/main" id="{2FA4DE96-37E1-4B40-976A-661CE3FA604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a:extLst>
              <a:ext uri="{FF2B5EF4-FFF2-40B4-BE49-F238E27FC236}">
                <a16:creationId xmlns:a16="http://schemas.microsoft.com/office/drawing/2014/main" id="{7CF689CF-7FA0-4DFB-8860-2EAE8B46E6B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9C02E077-3460-41D0-9F62-C26AE683422A}" type="slidenum">
              <a:rPr lang="en-US" altLang="zh-CN">
                <a:latin typeface="Times New Roman" panose="02020603050405020304" pitchFamily="18" charset="0"/>
              </a:rPr>
              <a:pPr eaLnBrk="1" hangingPunct="1"/>
              <a:t>68</a:t>
            </a:fld>
            <a:endParaRPr lang="en-US" altLang="zh-CN">
              <a:latin typeface="Times New Roman" panose="02020603050405020304" pitchFamily="18" charset="0"/>
            </a:endParaRPr>
          </a:p>
        </p:txBody>
      </p:sp>
      <p:sp>
        <p:nvSpPr>
          <p:cNvPr id="150531" name="Rectangle 2">
            <a:extLst>
              <a:ext uri="{FF2B5EF4-FFF2-40B4-BE49-F238E27FC236}">
                <a16:creationId xmlns:a16="http://schemas.microsoft.com/office/drawing/2014/main" id="{F3EB422E-4A78-464D-9EEC-1992D421CAAA}"/>
              </a:ext>
            </a:extLst>
          </p:cNvPr>
          <p:cNvSpPr>
            <a:spLocks noRot="1" noChangeArrowheads="1" noTextEdit="1"/>
          </p:cNvSpPr>
          <p:nvPr>
            <p:ph type="sldImg"/>
          </p:nvPr>
        </p:nvSpPr>
        <p:spPr>
          <a:xfrm>
            <a:off x="844550" y="742950"/>
            <a:ext cx="4953000" cy="3714750"/>
          </a:xfrm>
          <a:ln/>
        </p:spPr>
      </p:sp>
      <p:sp>
        <p:nvSpPr>
          <p:cNvPr id="150532" name="Rectangle 3">
            <a:extLst>
              <a:ext uri="{FF2B5EF4-FFF2-40B4-BE49-F238E27FC236}">
                <a16:creationId xmlns:a16="http://schemas.microsoft.com/office/drawing/2014/main" id="{B7ECBD9A-1879-49BD-9F39-5D71DED366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a:extLst>
              <a:ext uri="{FF2B5EF4-FFF2-40B4-BE49-F238E27FC236}">
                <a16:creationId xmlns:a16="http://schemas.microsoft.com/office/drawing/2014/main" id="{6F673DAC-4B81-4BA9-9EDE-AB142A677F3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60DE2602-84DE-48A3-B248-92306A9EA055}" type="slidenum">
              <a:rPr lang="en-US" altLang="zh-CN">
                <a:latin typeface="Times New Roman" panose="02020603050405020304" pitchFamily="18" charset="0"/>
              </a:rPr>
              <a:pPr eaLnBrk="1" hangingPunct="1"/>
              <a:t>69</a:t>
            </a:fld>
            <a:endParaRPr lang="en-US" altLang="zh-CN">
              <a:latin typeface="Times New Roman" panose="02020603050405020304" pitchFamily="18" charset="0"/>
            </a:endParaRPr>
          </a:p>
        </p:txBody>
      </p:sp>
      <p:sp>
        <p:nvSpPr>
          <p:cNvPr id="151555" name="Rectangle 2">
            <a:extLst>
              <a:ext uri="{FF2B5EF4-FFF2-40B4-BE49-F238E27FC236}">
                <a16:creationId xmlns:a16="http://schemas.microsoft.com/office/drawing/2014/main" id="{A05092D8-CDF8-4461-93BA-869C4C0BD231}"/>
              </a:ext>
            </a:extLst>
          </p:cNvPr>
          <p:cNvSpPr>
            <a:spLocks noRot="1" noChangeArrowheads="1" noTextEdit="1"/>
          </p:cNvSpPr>
          <p:nvPr>
            <p:ph type="sldImg"/>
          </p:nvPr>
        </p:nvSpPr>
        <p:spPr>
          <a:xfrm>
            <a:off x="844550" y="742950"/>
            <a:ext cx="4953000" cy="3714750"/>
          </a:xfrm>
          <a:ln/>
        </p:spPr>
      </p:sp>
      <p:sp>
        <p:nvSpPr>
          <p:cNvPr id="151556" name="Rectangle 3">
            <a:extLst>
              <a:ext uri="{FF2B5EF4-FFF2-40B4-BE49-F238E27FC236}">
                <a16:creationId xmlns:a16="http://schemas.microsoft.com/office/drawing/2014/main" id="{816D9EA4-3A42-43A4-99D0-F4CF2E4D4F2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40345885-FAD3-4379-9786-326351EC3CC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389C533B-A731-4233-A2F8-230D89B78641}" type="slidenum">
              <a:rPr lang="en-US" altLang="zh-CN">
                <a:latin typeface="Times New Roman" panose="02020603050405020304" pitchFamily="18" charset="0"/>
              </a:rPr>
              <a:pPr eaLnBrk="1" hangingPunct="1"/>
              <a:t>7</a:t>
            </a:fld>
            <a:endParaRPr lang="en-US" altLang="zh-CN">
              <a:latin typeface="Times New Roman" panose="02020603050405020304" pitchFamily="18" charset="0"/>
            </a:endParaRPr>
          </a:p>
        </p:txBody>
      </p:sp>
      <p:sp>
        <p:nvSpPr>
          <p:cNvPr id="88067" name="Rectangle 2">
            <a:extLst>
              <a:ext uri="{FF2B5EF4-FFF2-40B4-BE49-F238E27FC236}">
                <a16:creationId xmlns:a16="http://schemas.microsoft.com/office/drawing/2014/main" id="{79BC5D1C-B5B4-4CA1-9B6F-952D9AA4C671}"/>
              </a:ext>
            </a:extLst>
          </p:cNvPr>
          <p:cNvSpPr>
            <a:spLocks noRot="1" noChangeArrowheads="1" noTextEdit="1"/>
          </p:cNvSpPr>
          <p:nvPr>
            <p:ph type="sldImg"/>
          </p:nvPr>
        </p:nvSpPr>
        <p:spPr>
          <a:xfrm>
            <a:off x="844550" y="742950"/>
            <a:ext cx="4953000" cy="3714750"/>
          </a:xfrm>
          <a:ln/>
        </p:spPr>
      </p:sp>
      <p:sp>
        <p:nvSpPr>
          <p:cNvPr id="88068" name="Rectangle 3">
            <a:extLst>
              <a:ext uri="{FF2B5EF4-FFF2-40B4-BE49-F238E27FC236}">
                <a16:creationId xmlns:a16="http://schemas.microsoft.com/office/drawing/2014/main" id="{67FA3576-87C6-4870-8863-301A493A9662}"/>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a:extLst>
              <a:ext uri="{FF2B5EF4-FFF2-40B4-BE49-F238E27FC236}">
                <a16:creationId xmlns:a16="http://schemas.microsoft.com/office/drawing/2014/main" id="{484F0EC2-F898-44F8-A47F-F9DA07375DD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2353583F-F2DF-42E5-8D0F-96661779698B}" type="slidenum">
              <a:rPr lang="en-US" altLang="zh-CN">
                <a:latin typeface="Times New Roman" panose="02020603050405020304" pitchFamily="18" charset="0"/>
              </a:rPr>
              <a:pPr eaLnBrk="1" hangingPunct="1"/>
              <a:t>70</a:t>
            </a:fld>
            <a:endParaRPr lang="en-US" altLang="zh-CN">
              <a:latin typeface="Times New Roman" panose="02020603050405020304" pitchFamily="18" charset="0"/>
            </a:endParaRPr>
          </a:p>
        </p:txBody>
      </p:sp>
      <p:sp>
        <p:nvSpPr>
          <p:cNvPr id="152579" name="Rectangle 2">
            <a:extLst>
              <a:ext uri="{FF2B5EF4-FFF2-40B4-BE49-F238E27FC236}">
                <a16:creationId xmlns:a16="http://schemas.microsoft.com/office/drawing/2014/main" id="{D53F4927-E450-4B17-8399-25D107EF3968}"/>
              </a:ext>
            </a:extLst>
          </p:cNvPr>
          <p:cNvSpPr>
            <a:spLocks noRot="1" noChangeArrowheads="1" noTextEdit="1"/>
          </p:cNvSpPr>
          <p:nvPr>
            <p:ph type="sldImg"/>
          </p:nvPr>
        </p:nvSpPr>
        <p:spPr>
          <a:xfrm>
            <a:off x="844550" y="742950"/>
            <a:ext cx="4953000" cy="3714750"/>
          </a:xfrm>
          <a:ln/>
        </p:spPr>
      </p:sp>
      <p:sp>
        <p:nvSpPr>
          <p:cNvPr id="152580" name="Rectangle 3">
            <a:extLst>
              <a:ext uri="{FF2B5EF4-FFF2-40B4-BE49-F238E27FC236}">
                <a16:creationId xmlns:a16="http://schemas.microsoft.com/office/drawing/2014/main" id="{8C77F4F7-0C8C-4EE6-BC75-264D270D43C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a:extLst>
              <a:ext uri="{FF2B5EF4-FFF2-40B4-BE49-F238E27FC236}">
                <a16:creationId xmlns:a16="http://schemas.microsoft.com/office/drawing/2014/main" id="{290D7DE9-097B-4B25-9EE6-75FDC698761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68711A96-A227-4D01-80A0-FAEFAACC109D}" type="slidenum">
              <a:rPr lang="en-US" altLang="zh-CN">
                <a:latin typeface="Times New Roman" panose="02020603050405020304" pitchFamily="18" charset="0"/>
              </a:rPr>
              <a:pPr eaLnBrk="1" hangingPunct="1"/>
              <a:t>71</a:t>
            </a:fld>
            <a:endParaRPr lang="en-US" altLang="zh-CN">
              <a:latin typeface="Times New Roman" panose="02020603050405020304" pitchFamily="18" charset="0"/>
            </a:endParaRPr>
          </a:p>
        </p:txBody>
      </p:sp>
      <p:sp>
        <p:nvSpPr>
          <p:cNvPr id="153603" name="Rectangle 2">
            <a:extLst>
              <a:ext uri="{FF2B5EF4-FFF2-40B4-BE49-F238E27FC236}">
                <a16:creationId xmlns:a16="http://schemas.microsoft.com/office/drawing/2014/main" id="{B2C039E2-B937-48B5-ACEF-D21B4CB85484}"/>
              </a:ext>
            </a:extLst>
          </p:cNvPr>
          <p:cNvSpPr>
            <a:spLocks noRot="1" noChangeArrowheads="1" noTextEdit="1"/>
          </p:cNvSpPr>
          <p:nvPr>
            <p:ph type="sldImg"/>
          </p:nvPr>
        </p:nvSpPr>
        <p:spPr>
          <a:xfrm>
            <a:off x="844550" y="742950"/>
            <a:ext cx="4953000" cy="3714750"/>
          </a:xfrm>
          <a:ln/>
        </p:spPr>
      </p:sp>
      <p:sp>
        <p:nvSpPr>
          <p:cNvPr id="153604" name="Rectangle 3">
            <a:extLst>
              <a:ext uri="{FF2B5EF4-FFF2-40B4-BE49-F238E27FC236}">
                <a16:creationId xmlns:a16="http://schemas.microsoft.com/office/drawing/2014/main" id="{E906AEFD-B7CE-4218-8F26-CAE6F183826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a:extLst>
              <a:ext uri="{FF2B5EF4-FFF2-40B4-BE49-F238E27FC236}">
                <a16:creationId xmlns:a16="http://schemas.microsoft.com/office/drawing/2014/main" id="{E5E6545E-51A8-4087-BCD1-FE5983B620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976289BE-E953-4F6B-B04A-20DBB3F54F48}" type="slidenum">
              <a:rPr lang="en-US" altLang="zh-CN">
                <a:latin typeface="Times New Roman" panose="02020603050405020304" pitchFamily="18" charset="0"/>
              </a:rPr>
              <a:pPr eaLnBrk="1" hangingPunct="1"/>
              <a:t>72</a:t>
            </a:fld>
            <a:endParaRPr lang="en-US" altLang="zh-CN">
              <a:latin typeface="Times New Roman" panose="02020603050405020304" pitchFamily="18" charset="0"/>
            </a:endParaRPr>
          </a:p>
        </p:txBody>
      </p:sp>
      <p:sp>
        <p:nvSpPr>
          <p:cNvPr id="154627" name="Rectangle 2">
            <a:extLst>
              <a:ext uri="{FF2B5EF4-FFF2-40B4-BE49-F238E27FC236}">
                <a16:creationId xmlns:a16="http://schemas.microsoft.com/office/drawing/2014/main" id="{D1C80234-3AAB-455C-A658-095FEFC27633}"/>
              </a:ext>
            </a:extLst>
          </p:cNvPr>
          <p:cNvSpPr>
            <a:spLocks noRot="1" noChangeArrowheads="1" noTextEdit="1"/>
          </p:cNvSpPr>
          <p:nvPr>
            <p:ph type="sldImg"/>
          </p:nvPr>
        </p:nvSpPr>
        <p:spPr>
          <a:xfrm>
            <a:off x="844550" y="742950"/>
            <a:ext cx="4953000" cy="3714750"/>
          </a:xfrm>
          <a:ln/>
        </p:spPr>
      </p:sp>
      <p:sp>
        <p:nvSpPr>
          <p:cNvPr id="154628" name="Rectangle 3">
            <a:extLst>
              <a:ext uri="{FF2B5EF4-FFF2-40B4-BE49-F238E27FC236}">
                <a16:creationId xmlns:a16="http://schemas.microsoft.com/office/drawing/2014/main" id="{CDBD29F9-25E0-4FE2-872F-EADCA47369B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幻灯片图像占位符 1">
            <a:extLst>
              <a:ext uri="{FF2B5EF4-FFF2-40B4-BE49-F238E27FC236}">
                <a16:creationId xmlns:a16="http://schemas.microsoft.com/office/drawing/2014/main" id="{D8CB0F40-D69B-4109-ABD3-AF7C02367131}"/>
              </a:ext>
            </a:extLst>
          </p:cNvPr>
          <p:cNvSpPr>
            <a:spLocks noGrp="1" noRot="1" noChangeAspect="1" noTextEdit="1"/>
          </p:cNvSpPr>
          <p:nvPr>
            <p:ph type="sldImg"/>
          </p:nvPr>
        </p:nvSpPr>
        <p:spPr>
          <a:ln/>
        </p:spPr>
      </p:sp>
      <p:sp>
        <p:nvSpPr>
          <p:cNvPr id="155651" name="备注占位符 2">
            <a:extLst>
              <a:ext uri="{FF2B5EF4-FFF2-40B4-BE49-F238E27FC236}">
                <a16:creationId xmlns:a16="http://schemas.microsoft.com/office/drawing/2014/main" id="{D613AB41-AAF0-44D0-8502-FFB28FA7044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155652" name="灯片编号占位符 3">
            <a:extLst>
              <a:ext uri="{FF2B5EF4-FFF2-40B4-BE49-F238E27FC236}">
                <a16:creationId xmlns:a16="http://schemas.microsoft.com/office/drawing/2014/main" id="{6FDAEC36-C07E-4015-B717-B7FFCAD6E81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6B8D451C-1D1E-4C09-A625-9BF9E235738B}" type="slidenum">
              <a:rPr lang="zh-CN" altLang="en-US">
                <a:latin typeface="Times New Roman" panose="02020603050405020304" pitchFamily="18" charset="0"/>
              </a:rPr>
              <a:pPr eaLnBrk="1" hangingPunct="1"/>
              <a:t>73</a:t>
            </a:fld>
            <a:endParaRPr lang="en-US" altLang="zh-CN">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A0F100E9-0C1B-4378-B750-4C79854FC36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44546542-D2E5-442A-9F32-097B1EE3D431}" type="slidenum">
              <a:rPr lang="en-US" altLang="zh-CN">
                <a:latin typeface="Times New Roman" panose="02020603050405020304" pitchFamily="18" charset="0"/>
              </a:rPr>
              <a:pPr eaLnBrk="1" hangingPunct="1"/>
              <a:t>8</a:t>
            </a:fld>
            <a:endParaRPr lang="en-US" altLang="zh-CN">
              <a:latin typeface="Times New Roman" panose="02020603050405020304" pitchFamily="18" charset="0"/>
            </a:endParaRPr>
          </a:p>
        </p:txBody>
      </p:sp>
      <p:sp>
        <p:nvSpPr>
          <p:cNvPr id="89091" name="Rectangle 2">
            <a:extLst>
              <a:ext uri="{FF2B5EF4-FFF2-40B4-BE49-F238E27FC236}">
                <a16:creationId xmlns:a16="http://schemas.microsoft.com/office/drawing/2014/main" id="{CC1FD53A-F500-44E1-8E99-514D4AAF581C}"/>
              </a:ext>
            </a:extLst>
          </p:cNvPr>
          <p:cNvSpPr>
            <a:spLocks noRot="1" noChangeArrowheads="1" noTextEdit="1"/>
          </p:cNvSpPr>
          <p:nvPr>
            <p:ph type="sldImg"/>
          </p:nvPr>
        </p:nvSpPr>
        <p:spPr>
          <a:xfrm>
            <a:off x="844550" y="742950"/>
            <a:ext cx="4953000" cy="3714750"/>
          </a:xfrm>
          <a:ln/>
        </p:spPr>
      </p:sp>
      <p:sp>
        <p:nvSpPr>
          <p:cNvPr id="89092" name="Rectangle 3">
            <a:extLst>
              <a:ext uri="{FF2B5EF4-FFF2-40B4-BE49-F238E27FC236}">
                <a16:creationId xmlns:a16="http://schemas.microsoft.com/office/drawing/2014/main" id="{17268DB8-3A8C-4131-952E-C80DB60E50D4}"/>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126256B9-215B-41DE-974D-74655F07AF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84228F87-96E1-44BA-ACE6-80726A2442D0}" type="slidenum">
              <a:rPr lang="en-US" altLang="zh-CN">
                <a:latin typeface="Times New Roman" panose="02020603050405020304" pitchFamily="18" charset="0"/>
              </a:rPr>
              <a:pPr eaLnBrk="1" hangingPunct="1"/>
              <a:t>9</a:t>
            </a:fld>
            <a:endParaRPr lang="en-US" altLang="zh-CN">
              <a:latin typeface="Times New Roman" panose="02020603050405020304" pitchFamily="18" charset="0"/>
            </a:endParaRPr>
          </a:p>
        </p:txBody>
      </p:sp>
      <p:sp>
        <p:nvSpPr>
          <p:cNvPr id="90115" name="Rectangle 2">
            <a:extLst>
              <a:ext uri="{FF2B5EF4-FFF2-40B4-BE49-F238E27FC236}">
                <a16:creationId xmlns:a16="http://schemas.microsoft.com/office/drawing/2014/main" id="{69E57ED6-ADBD-4D10-883F-A835370D78F0}"/>
              </a:ext>
            </a:extLst>
          </p:cNvPr>
          <p:cNvSpPr>
            <a:spLocks noRot="1" noChangeArrowheads="1" noTextEdit="1"/>
          </p:cNvSpPr>
          <p:nvPr>
            <p:ph type="sldImg"/>
          </p:nvPr>
        </p:nvSpPr>
        <p:spPr>
          <a:xfrm>
            <a:off x="844550" y="742950"/>
            <a:ext cx="4953000" cy="3714750"/>
          </a:xfrm>
          <a:ln/>
        </p:spPr>
      </p:sp>
      <p:sp>
        <p:nvSpPr>
          <p:cNvPr id="90116" name="Rectangle 3">
            <a:extLst>
              <a:ext uri="{FF2B5EF4-FFF2-40B4-BE49-F238E27FC236}">
                <a16:creationId xmlns:a16="http://schemas.microsoft.com/office/drawing/2014/main" id="{B71270E4-A1F6-4418-A39A-115157331394}"/>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vmlDrawing" Target="../drawings/vmlDrawing3.vml"/><Relationship Id="rId5" Type="http://schemas.openxmlformats.org/officeDocument/2006/relationships/image" Target="../media/image2.png"/><Relationship Id="rId4" Type="http://schemas.openxmlformats.org/officeDocument/2006/relationships/oleObject" Target="../embeddings/oleObject3.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a:extLst>
              <a:ext uri="{FF2B5EF4-FFF2-40B4-BE49-F238E27FC236}">
                <a16:creationId xmlns:a16="http://schemas.microsoft.com/office/drawing/2014/main" id="{6A8C116A-7658-41DC-8ADC-491CB2271169}"/>
              </a:ext>
            </a:extLst>
          </p:cNvPr>
          <p:cNvSpPr>
            <a:spLocks noChangeArrowheads="1"/>
          </p:cNvSpPr>
          <p:nvPr/>
        </p:nvSpPr>
        <p:spPr bwMode="auto">
          <a:xfrm>
            <a:off x="685800" y="239395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zh-CN" sz="2400">
              <a:latin typeface="Times New Roman" pitchFamily="18" charset="0"/>
            </a:endParaRPr>
          </a:p>
        </p:txBody>
      </p:sp>
      <p:graphicFrame>
        <p:nvGraphicFramePr>
          <p:cNvPr id="5" name="Object 8">
            <a:extLst>
              <a:ext uri="{FF2B5EF4-FFF2-40B4-BE49-F238E27FC236}">
                <a16:creationId xmlns:a16="http://schemas.microsoft.com/office/drawing/2014/main" id="{3EF5723C-EF7A-488D-9CBC-F5A761577735}"/>
              </a:ext>
            </a:extLst>
          </p:cNvPr>
          <p:cNvGraphicFramePr>
            <a:graphicFrameLocks noChangeAspect="1"/>
          </p:cNvGraphicFramePr>
          <p:nvPr userDrawn="1"/>
        </p:nvGraphicFramePr>
        <p:xfrm>
          <a:off x="6372225" y="260350"/>
          <a:ext cx="2438400" cy="641350"/>
        </p:xfrm>
        <a:graphic>
          <a:graphicData uri="http://schemas.openxmlformats.org/presentationml/2006/ole">
            <mc:AlternateContent xmlns:mc="http://schemas.openxmlformats.org/markup-compatibility/2006">
              <mc:Choice xmlns:v="urn:schemas-microsoft-com:vml" Requires="v">
                <p:oleObj spid="_x0000_s169986" name="BMP 图像" r:id="rId3" imgW="2971429" imgH="781159" progId="Paint.Picture">
                  <p:embed/>
                </p:oleObj>
              </mc:Choice>
              <mc:Fallback>
                <p:oleObj name="BMP 图像" r:id="rId3" imgW="2971429" imgH="781159" progId="Paint.Picture">
                  <p:embed/>
                  <p:pic>
                    <p:nvPicPr>
                      <p:cNvPr id="6147" name="Object 8">
                        <a:extLst>
                          <a:ext uri="{FF2B5EF4-FFF2-40B4-BE49-F238E27FC236}">
                            <a16:creationId xmlns:a16="http://schemas.microsoft.com/office/drawing/2014/main" id="{FCEB93A3-94A0-4C65-98FA-3DC30431E094}"/>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72225" y="260350"/>
                        <a:ext cx="2438400" cy="641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0706" name="Rectangle 2"/>
          <p:cNvSpPr>
            <a:spLocks noGrp="1" noChangeArrowheads="1"/>
          </p:cNvSpPr>
          <p:nvPr>
            <p:ph type="ctrTitle"/>
          </p:nvPr>
        </p:nvSpPr>
        <p:spPr>
          <a:xfrm>
            <a:off x="685800" y="990600"/>
            <a:ext cx="7772400" cy="1371600"/>
          </a:xfrm>
        </p:spPr>
        <p:txBody>
          <a:bodyPr/>
          <a:lstStyle>
            <a:lvl1pPr>
              <a:defRPr sz="4000"/>
            </a:lvl1pPr>
          </a:lstStyle>
          <a:p>
            <a:r>
              <a:rPr lang="zh-CN" altLang="en-US"/>
              <a:t>单击此处编辑母版标题样式</a:t>
            </a:r>
          </a:p>
        </p:txBody>
      </p:sp>
      <p:sp>
        <p:nvSpPr>
          <p:cNvPr id="200707"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zh-CN" altLang="en-US"/>
              <a:t>单击此处编辑母版副标题样式</a:t>
            </a:r>
          </a:p>
        </p:txBody>
      </p:sp>
      <p:sp>
        <p:nvSpPr>
          <p:cNvPr id="6" name="Rectangle 4">
            <a:extLst>
              <a:ext uri="{FF2B5EF4-FFF2-40B4-BE49-F238E27FC236}">
                <a16:creationId xmlns:a16="http://schemas.microsoft.com/office/drawing/2014/main" id="{F919330B-B12E-405A-8FFC-093794F95843}"/>
              </a:ext>
            </a:extLst>
          </p:cNvPr>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7" name="Rectangle 5">
            <a:extLst>
              <a:ext uri="{FF2B5EF4-FFF2-40B4-BE49-F238E27FC236}">
                <a16:creationId xmlns:a16="http://schemas.microsoft.com/office/drawing/2014/main" id="{EA83D105-9FFA-4FE5-9E1D-0A12477B522E}"/>
              </a:ext>
            </a:extLst>
          </p:cNvPr>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8" name="Rectangle 6">
            <a:extLst>
              <a:ext uri="{FF2B5EF4-FFF2-40B4-BE49-F238E27FC236}">
                <a16:creationId xmlns:a16="http://schemas.microsoft.com/office/drawing/2014/main" id="{8BEB22C6-8768-40D5-8CEA-6687A86E6D71}"/>
              </a:ext>
            </a:extLst>
          </p:cNvPr>
          <p:cNvSpPr>
            <a:spLocks noGrp="1" noChangeArrowheads="1"/>
          </p:cNvSpPr>
          <p:nvPr>
            <p:ph type="sldNum" sz="quarter" idx="12"/>
          </p:nvPr>
        </p:nvSpPr>
        <p:spPr>
          <a:xfrm>
            <a:off x="6553200" y="6248400"/>
            <a:ext cx="1905000" cy="457200"/>
          </a:xfrm>
        </p:spPr>
        <p:txBody>
          <a:bodyPr/>
          <a:lstStyle>
            <a:lvl1pPr>
              <a:defRPr/>
            </a:lvl1pPr>
          </a:lstStyle>
          <a:p>
            <a:fld id="{513C9202-D6E9-4A2A-9667-4308284E7A28}" type="slidenum">
              <a:rPr lang="en-US" altLang="zh-CN"/>
              <a:pPr/>
              <a:t>‹#›</a:t>
            </a:fld>
            <a:endParaRPr lang="en-US" altLang="zh-CN"/>
          </a:p>
        </p:txBody>
      </p:sp>
    </p:spTree>
    <p:extLst>
      <p:ext uri="{BB962C8B-B14F-4D97-AF65-F5344CB8AC3E}">
        <p14:creationId xmlns:p14="http://schemas.microsoft.com/office/powerpoint/2010/main" val="1797450284"/>
      </p:ext>
    </p:extLst>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1004D476-29D3-4AD5-AC95-FB3F8A4BD11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a:extLst>
              <a:ext uri="{FF2B5EF4-FFF2-40B4-BE49-F238E27FC236}">
                <a16:creationId xmlns:a16="http://schemas.microsoft.com/office/drawing/2014/main" id="{A7B8230C-E525-4969-A8BB-270725DD8B4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a:extLst>
              <a:ext uri="{FF2B5EF4-FFF2-40B4-BE49-F238E27FC236}">
                <a16:creationId xmlns:a16="http://schemas.microsoft.com/office/drawing/2014/main" id="{4FAFBA6A-2143-4FE6-AF2A-164AAF3B965E}"/>
              </a:ext>
            </a:extLst>
          </p:cNvPr>
          <p:cNvSpPr>
            <a:spLocks noGrp="1" noChangeArrowheads="1"/>
          </p:cNvSpPr>
          <p:nvPr>
            <p:ph type="sldNum" sz="quarter" idx="12"/>
          </p:nvPr>
        </p:nvSpPr>
        <p:spPr>
          <a:ln/>
        </p:spPr>
        <p:txBody>
          <a:bodyPr/>
          <a:lstStyle>
            <a:lvl1pPr>
              <a:defRPr/>
            </a:lvl1pPr>
          </a:lstStyle>
          <a:p>
            <a:fld id="{B91A7B2D-9F59-4502-A167-2F2B89F36743}" type="slidenum">
              <a:rPr lang="en-US" altLang="zh-CN"/>
              <a:pPr/>
              <a:t>‹#›</a:t>
            </a:fld>
            <a:endParaRPr lang="en-US" altLang="zh-CN"/>
          </a:p>
        </p:txBody>
      </p:sp>
    </p:spTree>
    <p:extLst>
      <p:ext uri="{BB962C8B-B14F-4D97-AF65-F5344CB8AC3E}">
        <p14:creationId xmlns:p14="http://schemas.microsoft.com/office/powerpoint/2010/main" val="3436613725"/>
      </p:ext>
    </p:extLst>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5B4D2F14-6856-44AE-AF24-EC087FE7F1E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a:extLst>
              <a:ext uri="{FF2B5EF4-FFF2-40B4-BE49-F238E27FC236}">
                <a16:creationId xmlns:a16="http://schemas.microsoft.com/office/drawing/2014/main" id="{7987816B-7649-408B-9FAA-38C201A87E9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a:extLst>
              <a:ext uri="{FF2B5EF4-FFF2-40B4-BE49-F238E27FC236}">
                <a16:creationId xmlns:a16="http://schemas.microsoft.com/office/drawing/2014/main" id="{7F02F5A7-A2F9-446E-8AD9-47B62749E278}"/>
              </a:ext>
            </a:extLst>
          </p:cNvPr>
          <p:cNvSpPr>
            <a:spLocks noGrp="1" noChangeArrowheads="1"/>
          </p:cNvSpPr>
          <p:nvPr>
            <p:ph type="sldNum" sz="quarter" idx="12"/>
          </p:nvPr>
        </p:nvSpPr>
        <p:spPr>
          <a:ln/>
        </p:spPr>
        <p:txBody>
          <a:bodyPr/>
          <a:lstStyle>
            <a:lvl1pPr>
              <a:defRPr/>
            </a:lvl1pPr>
          </a:lstStyle>
          <a:p>
            <a:fld id="{421B1CF7-51D7-430A-9DA2-8594C2A4F29B}" type="slidenum">
              <a:rPr lang="en-US" altLang="zh-CN"/>
              <a:pPr/>
              <a:t>‹#›</a:t>
            </a:fld>
            <a:endParaRPr lang="en-US" altLang="zh-CN"/>
          </a:p>
        </p:txBody>
      </p:sp>
    </p:spTree>
    <p:extLst>
      <p:ext uri="{BB962C8B-B14F-4D97-AF65-F5344CB8AC3E}">
        <p14:creationId xmlns:p14="http://schemas.microsoft.com/office/powerpoint/2010/main" val="968750939"/>
      </p:ext>
    </p:extLst>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66738" y="304800"/>
            <a:ext cx="8008937" cy="5715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6">
            <a:extLst>
              <a:ext uri="{FF2B5EF4-FFF2-40B4-BE49-F238E27FC236}">
                <a16:creationId xmlns:a16="http://schemas.microsoft.com/office/drawing/2014/main" id="{9C2F417F-1BAB-4212-8A3B-A11C71B8116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a:extLst>
              <a:ext uri="{FF2B5EF4-FFF2-40B4-BE49-F238E27FC236}">
                <a16:creationId xmlns:a16="http://schemas.microsoft.com/office/drawing/2014/main" id="{5B783395-9493-4F7D-B1B0-5638A2F4F9F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a:extLst>
              <a:ext uri="{FF2B5EF4-FFF2-40B4-BE49-F238E27FC236}">
                <a16:creationId xmlns:a16="http://schemas.microsoft.com/office/drawing/2014/main" id="{93A77A35-8211-4239-BEE5-63EB924B1E18}"/>
              </a:ext>
            </a:extLst>
          </p:cNvPr>
          <p:cNvSpPr>
            <a:spLocks noGrp="1" noChangeArrowheads="1"/>
          </p:cNvSpPr>
          <p:nvPr>
            <p:ph type="sldNum" sz="quarter" idx="12"/>
          </p:nvPr>
        </p:nvSpPr>
        <p:spPr>
          <a:ln/>
        </p:spPr>
        <p:txBody>
          <a:bodyPr/>
          <a:lstStyle>
            <a:lvl1pPr>
              <a:defRPr/>
            </a:lvl1pPr>
          </a:lstStyle>
          <a:p>
            <a:fld id="{A5DE9010-5E06-4E75-8AE1-D659ADBC3291}" type="slidenum">
              <a:rPr lang="en-US" altLang="zh-CN"/>
              <a:pPr/>
              <a:t>‹#›</a:t>
            </a:fld>
            <a:endParaRPr lang="en-US" altLang="zh-CN"/>
          </a:p>
        </p:txBody>
      </p:sp>
    </p:spTree>
    <p:extLst>
      <p:ext uri="{BB962C8B-B14F-4D97-AF65-F5344CB8AC3E}">
        <p14:creationId xmlns:p14="http://schemas.microsoft.com/office/powerpoint/2010/main" val="3981496579"/>
      </p:ext>
    </p:extLst>
  </p:cSld>
  <p:clrMapOvr>
    <a:masterClrMapping/>
  </p:clrMapOvr>
  <p:transition>
    <p:blinds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a:t>单击此处编辑母版标题样式</a:t>
            </a:r>
          </a:p>
        </p:txBody>
      </p:sp>
      <p:sp>
        <p:nvSpPr>
          <p:cNvPr id="3" name="内容占位符 2"/>
          <p:cNvSpPr>
            <a:spLocks noGrp="1"/>
          </p:cNvSpPr>
          <p:nvPr>
            <p:ph sz="half" idx="1"/>
          </p:nvPr>
        </p:nvSpPr>
        <p:spPr>
          <a:xfrm>
            <a:off x="566738" y="1752600"/>
            <a:ext cx="8001000" cy="205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66738" y="3962400"/>
            <a:ext cx="8001000" cy="205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a:extLst>
              <a:ext uri="{FF2B5EF4-FFF2-40B4-BE49-F238E27FC236}">
                <a16:creationId xmlns:a16="http://schemas.microsoft.com/office/drawing/2014/main" id="{4E61C1C0-B7DB-48FF-8B6F-A62C7126FF1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id="{4FEAE95A-D4B3-4174-A5BC-B2DD014D754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a:extLst>
              <a:ext uri="{FF2B5EF4-FFF2-40B4-BE49-F238E27FC236}">
                <a16:creationId xmlns:a16="http://schemas.microsoft.com/office/drawing/2014/main" id="{0A1BE3A2-AD88-4FA7-BA1E-8B19E4642147}"/>
              </a:ext>
            </a:extLst>
          </p:cNvPr>
          <p:cNvSpPr>
            <a:spLocks noGrp="1" noChangeArrowheads="1"/>
          </p:cNvSpPr>
          <p:nvPr>
            <p:ph type="sldNum" sz="quarter" idx="12"/>
          </p:nvPr>
        </p:nvSpPr>
        <p:spPr>
          <a:ln/>
        </p:spPr>
        <p:txBody>
          <a:bodyPr/>
          <a:lstStyle>
            <a:lvl1pPr>
              <a:defRPr/>
            </a:lvl1pPr>
          </a:lstStyle>
          <a:p>
            <a:fld id="{D690DFBE-AD10-4752-AF8A-DBB56288DAE6}" type="slidenum">
              <a:rPr lang="en-US" altLang="zh-CN"/>
              <a:pPr/>
              <a:t>‹#›</a:t>
            </a:fld>
            <a:endParaRPr lang="en-US" altLang="zh-CN"/>
          </a:p>
        </p:txBody>
      </p:sp>
    </p:spTree>
    <p:extLst>
      <p:ext uri="{BB962C8B-B14F-4D97-AF65-F5344CB8AC3E}">
        <p14:creationId xmlns:p14="http://schemas.microsoft.com/office/powerpoint/2010/main" val="1491596511"/>
      </p:ext>
    </p:extLst>
  </p:cSld>
  <p:clrMapOvr>
    <a:masterClrMapping/>
  </p:clrMapOvr>
  <p:transition>
    <p:blinds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sp>
        <p:nvSpPr>
          <p:cNvPr id="3" name="AutoShape 9">
            <a:extLst>
              <a:ext uri="{FF2B5EF4-FFF2-40B4-BE49-F238E27FC236}">
                <a16:creationId xmlns:a16="http://schemas.microsoft.com/office/drawing/2014/main" id="{42ABF60D-B146-48BA-A084-510D69556A39}"/>
              </a:ext>
            </a:extLst>
          </p:cNvPr>
          <p:cNvSpPr>
            <a:spLocks noChangeArrowheads="1"/>
          </p:cNvSpPr>
          <p:nvPr userDrawn="1"/>
        </p:nvSpPr>
        <p:spPr bwMode="auto">
          <a:xfrm>
            <a:off x="1714480" y="2786058"/>
            <a:ext cx="7127875"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ln>
            <a:solidFill>
              <a:schemeClr val="accent6">
                <a:lumMod val="75000"/>
              </a:schemeClr>
            </a:solidFill>
            <a:headEnd/>
            <a:tailEnd/>
          </a:ln>
        </p:spPr>
        <p:style>
          <a:lnRef idx="0">
            <a:schemeClr val="accent6"/>
          </a:lnRef>
          <a:fillRef idx="3">
            <a:schemeClr val="accent6"/>
          </a:fillRef>
          <a:effectRef idx="3">
            <a:schemeClr val="accent6"/>
          </a:effectRef>
          <a:fontRef idx="minor">
            <a:schemeClr val="lt1"/>
          </a:fontRef>
        </p:style>
        <p:txBody>
          <a:bodyPr/>
          <a:lstStyle/>
          <a:p>
            <a:pPr fontAlgn="auto">
              <a:spcBef>
                <a:spcPts val="0"/>
              </a:spcBef>
              <a:spcAft>
                <a:spcPts val="0"/>
              </a:spcAft>
              <a:defRPr/>
            </a:pPr>
            <a:endParaRPr lang="zh-CN" altLang="zh-CN" sz="2400">
              <a:latin typeface="Times New Roman" pitchFamily="18" charset="0"/>
            </a:endParaRPr>
          </a:p>
        </p:txBody>
      </p:sp>
      <p:pic>
        <p:nvPicPr>
          <p:cNvPr id="4" name="Picture 2">
            <a:extLst>
              <a:ext uri="{FF2B5EF4-FFF2-40B4-BE49-F238E27FC236}">
                <a16:creationId xmlns:a16="http://schemas.microsoft.com/office/drawing/2014/main" id="{CC5DA77B-0B73-48BC-B3B3-478F2FE78220}"/>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7145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Object 2">
            <a:extLst>
              <a:ext uri="{FF2B5EF4-FFF2-40B4-BE49-F238E27FC236}">
                <a16:creationId xmlns:a16="http://schemas.microsoft.com/office/drawing/2014/main" id="{EAA34BBF-A6AB-449A-9B03-CF4CBDCF94A0}"/>
              </a:ext>
            </a:extLst>
          </p:cNvPr>
          <p:cNvGraphicFramePr>
            <a:graphicFrameLocks noChangeAspect="1"/>
          </p:cNvGraphicFramePr>
          <p:nvPr userDrawn="1"/>
        </p:nvGraphicFramePr>
        <p:xfrm>
          <a:off x="1714500" y="6127750"/>
          <a:ext cx="7429500" cy="730250"/>
        </p:xfrm>
        <a:graphic>
          <a:graphicData uri="http://schemas.openxmlformats.org/presentationml/2006/ole">
            <mc:AlternateContent xmlns:mc="http://schemas.openxmlformats.org/markup-compatibility/2006">
              <mc:Choice xmlns:v="urn:schemas-microsoft-com:vml" Requires="v">
                <p:oleObj spid="_x0000_s171010" name="BMP 图像" r:id="rId4" imgW="7430537" imgH="724001" progId="Paint.Picture">
                  <p:embed/>
                </p:oleObj>
              </mc:Choice>
              <mc:Fallback>
                <p:oleObj name="BMP 图像" r:id="rId4" imgW="7430537" imgH="724001" progId="Paint.Picture">
                  <p:embed/>
                  <p:pic>
                    <p:nvPicPr>
                      <p:cNvPr id="7171" name="Object 2">
                        <a:extLst>
                          <a:ext uri="{FF2B5EF4-FFF2-40B4-BE49-F238E27FC236}">
                            <a16:creationId xmlns:a16="http://schemas.microsoft.com/office/drawing/2014/main" id="{9248DC08-514C-4441-9A2F-9494D8A72216}"/>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14500" y="6127750"/>
                        <a:ext cx="742950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标题 1"/>
          <p:cNvSpPr>
            <a:spLocks noGrp="1"/>
          </p:cNvSpPr>
          <p:nvPr>
            <p:ph type="ctrTitle"/>
          </p:nvPr>
        </p:nvSpPr>
        <p:spPr>
          <a:xfrm>
            <a:off x="1785918" y="1214422"/>
            <a:ext cx="6672282" cy="1470025"/>
          </a:xfrm>
        </p:spPr>
        <p:txBody>
          <a:bodyPr/>
          <a:lstStyle/>
          <a:p>
            <a:r>
              <a:rPr lang="zh-CN" altLang="en-US"/>
              <a:t>单击此处编辑母版标题样式</a:t>
            </a:r>
          </a:p>
        </p:txBody>
      </p:sp>
    </p:spTree>
    <p:extLst>
      <p:ext uri="{BB962C8B-B14F-4D97-AF65-F5344CB8AC3E}">
        <p14:creationId xmlns:p14="http://schemas.microsoft.com/office/powerpoint/2010/main" val="3100569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B2B6026D-C1A3-40A3-BE61-FAE34C648C3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a:extLst>
              <a:ext uri="{FF2B5EF4-FFF2-40B4-BE49-F238E27FC236}">
                <a16:creationId xmlns:a16="http://schemas.microsoft.com/office/drawing/2014/main" id="{6C41DEEE-8078-44B6-A2C6-A810137674D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a:extLst>
              <a:ext uri="{FF2B5EF4-FFF2-40B4-BE49-F238E27FC236}">
                <a16:creationId xmlns:a16="http://schemas.microsoft.com/office/drawing/2014/main" id="{BD7A525D-3408-4E20-82CE-E844916FBD42}"/>
              </a:ext>
            </a:extLst>
          </p:cNvPr>
          <p:cNvSpPr>
            <a:spLocks noGrp="1" noChangeArrowheads="1"/>
          </p:cNvSpPr>
          <p:nvPr>
            <p:ph type="sldNum" sz="quarter" idx="12"/>
          </p:nvPr>
        </p:nvSpPr>
        <p:spPr>
          <a:ln/>
        </p:spPr>
        <p:txBody>
          <a:bodyPr/>
          <a:lstStyle>
            <a:lvl1pPr>
              <a:defRPr/>
            </a:lvl1pPr>
          </a:lstStyle>
          <a:p>
            <a:fld id="{C8EF0F2B-5A1A-4AEB-BC18-3A09351CE3DF}" type="slidenum">
              <a:rPr lang="en-US" altLang="zh-CN"/>
              <a:pPr/>
              <a:t>‹#›</a:t>
            </a:fld>
            <a:endParaRPr lang="en-US" altLang="zh-CN"/>
          </a:p>
        </p:txBody>
      </p:sp>
    </p:spTree>
    <p:extLst>
      <p:ext uri="{BB962C8B-B14F-4D97-AF65-F5344CB8AC3E}">
        <p14:creationId xmlns:p14="http://schemas.microsoft.com/office/powerpoint/2010/main" val="3856209218"/>
      </p:ext>
    </p:extLst>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a:extLst>
              <a:ext uri="{FF2B5EF4-FFF2-40B4-BE49-F238E27FC236}">
                <a16:creationId xmlns:a16="http://schemas.microsoft.com/office/drawing/2014/main" id="{9B9FC819-A57C-4A4C-9A81-A66AD1A0E15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a:extLst>
              <a:ext uri="{FF2B5EF4-FFF2-40B4-BE49-F238E27FC236}">
                <a16:creationId xmlns:a16="http://schemas.microsoft.com/office/drawing/2014/main" id="{A2390D3B-6A54-4D22-AAA2-98E21069533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a:extLst>
              <a:ext uri="{FF2B5EF4-FFF2-40B4-BE49-F238E27FC236}">
                <a16:creationId xmlns:a16="http://schemas.microsoft.com/office/drawing/2014/main" id="{DAAF9423-E10E-48DD-9C62-E80BA1E612A9}"/>
              </a:ext>
            </a:extLst>
          </p:cNvPr>
          <p:cNvSpPr>
            <a:spLocks noGrp="1" noChangeArrowheads="1"/>
          </p:cNvSpPr>
          <p:nvPr>
            <p:ph type="sldNum" sz="quarter" idx="12"/>
          </p:nvPr>
        </p:nvSpPr>
        <p:spPr>
          <a:ln/>
        </p:spPr>
        <p:txBody>
          <a:bodyPr/>
          <a:lstStyle>
            <a:lvl1pPr>
              <a:defRPr/>
            </a:lvl1pPr>
          </a:lstStyle>
          <a:p>
            <a:fld id="{699748F0-5A22-427E-BB52-EC95D208A025}" type="slidenum">
              <a:rPr lang="en-US" altLang="zh-CN"/>
              <a:pPr/>
              <a:t>‹#›</a:t>
            </a:fld>
            <a:endParaRPr lang="en-US" altLang="zh-CN"/>
          </a:p>
        </p:txBody>
      </p:sp>
    </p:spTree>
    <p:extLst>
      <p:ext uri="{BB962C8B-B14F-4D97-AF65-F5344CB8AC3E}">
        <p14:creationId xmlns:p14="http://schemas.microsoft.com/office/powerpoint/2010/main" val="3039253589"/>
      </p:ext>
    </p:extLst>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a:extLst>
              <a:ext uri="{FF2B5EF4-FFF2-40B4-BE49-F238E27FC236}">
                <a16:creationId xmlns:a16="http://schemas.microsoft.com/office/drawing/2014/main" id="{90C3BAFF-3C18-4370-9DB1-126992FA635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id="{FC72A0AC-B845-4250-AA2B-C8791A53E1E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a:extLst>
              <a:ext uri="{FF2B5EF4-FFF2-40B4-BE49-F238E27FC236}">
                <a16:creationId xmlns:a16="http://schemas.microsoft.com/office/drawing/2014/main" id="{9B71FC32-08E3-43F5-ACCE-A38247221EC5}"/>
              </a:ext>
            </a:extLst>
          </p:cNvPr>
          <p:cNvSpPr>
            <a:spLocks noGrp="1" noChangeArrowheads="1"/>
          </p:cNvSpPr>
          <p:nvPr>
            <p:ph type="sldNum" sz="quarter" idx="12"/>
          </p:nvPr>
        </p:nvSpPr>
        <p:spPr>
          <a:ln/>
        </p:spPr>
        <p:txBody>
          <a:bodyPr/>
          <a:lstStyle>
            <a:lvl1pPr>
              <a:defRPr/>
            </a:lvl1pPr>
          </a:lstStyle>
          <a:p>
            <a:fld id="{E6BD495E-4A49-4C5A-8C35-725A9F406E18}" type="slidenum">
              <a:rPr lang="en-US" altLang="zh-CN"/>
              <a:pPr/>
              <a:t>‹#›</a:t>
            </a:fld>
            <a:endParaRPr lang="en-US" altLang="zh-CN"/>
          </a:p>
        </p:txBody>
      </p:sp>
    </p:spTree>
    <p:extLst>
      <p:ext uri="{BB962C8B-B14F-4D97-AF65-F5344CB8AC3E}">
        <p14:creationId xmlns:p14="http://schemas.microsoft.com/office/powerpoint/2010/main" val="589466718"/>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a:extLst>
              <a:ext uri="{FF2B5EF4-FFF2-40B4-BE49-F238E27FC236}">
                <a16:creationId xmlns:a16="http://schemas.microsoft.com/office/drawing/2014/main" id="{52269ACE-BB87-4FE6-A84B-C8D207E78D4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
            <a:extLst>
              <a:ext uri="{FF2B5EF4-FFF2-40B4-BE49-F238E27FC236}">
                <a16:creationId xmlns:a16="http://schemas.microsoft.com/office/drawing/2014/main" id="{07678618-651C-4E4C-9DB8-03BFA2E04A7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8">
            <a:extLst>
              <a:ext uri="{FF2B5EF4-FFF2-40B4-BE49-F238E27FC236}">
                <a16:creationId xmlns:a16="http://schemas.microsoft.com/office/drawing/2014/main" id="{E63E2018-1E63-498C-A29F-2CD9020AFAF1}"/>
              </a:ext>
            </a:extLst>
          </p:cNvPr>
          <p:cNvSpPr>
            <a:spLocks noGrp="1" noChangeArrowheads="1"/>
          </p:cNvSpPr>
          <p:nvPr>
            <p:ph type="sldNum" sz="quarter" idx="12"/>
          </p:nvPr>
        </p:nvSpPr>
        <p:spPr>
          <a:ln/>
        </p:spPr>
        <p:txBody>
          <a:bodyPr/>
          <a:lstStyle>
            <a:lvl1pPr>
              <a:defRPr/>
            </a:lvl1pPr>
          </a:lstStyle>
          <a:p>
            <a:fld id="{F00349BF-0D3D-42A4-8226-8EC967E67965}" type="slidenum">
              <a:rPr lang="en-US" altLang="zh-CN"/>
              <a:pPr/>
              <a:t>‹#›</a:t>
            </a:fld>
            <a:endParaRPr lang="en-US" altLang="zh-CN"/>
          </a:p>
        </p:txBody>
      </p:sp>
    </p:spTree>
    <p:extLst>
      <p:ext uri="{BB962C8B-B14F-4D97-AF65-F5344CB8AC3E}">
        <p14:creationId xmlns:p14="http://schemas.microsoft.com/office/powerpoint/2010/main" val="3801578839"/>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a:extLst>
              <a:ext uri="{FF2B5EF4-FFF2-40B4-BE49-F238E27FC236}">
                <a16:creationId xmlns:a16="http://schemas.microsoft.com/office/drawing/2014/main" id="{66C04C0C-1167-4E76-B80E-B5AF4A98A5D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a:extLst>
              <a:ext uri="{FF2B5EF4-FFF2-40B4-BE49-F238E27FC236}">
                <a16:creationId xmlns:a16="http://schemas.microsoft.com/office/drawing/2014/main" id="{848B02D4-1F52-4E68-9CB2-241F953E7CA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a:extLst>
              <a:ext uri="{FF2B5EF4-FFF2-40B4-BE49-F238E27FC236}">
                <a16:creationId xmlns:a16="http://schemas.microsoft.com/office/drawing/2014/main" id="{7CCD6FE7-8F00-46D9-87C6-AFA3C34742D9}"/>
              </a:ext>
            </a:extLst>
          </p:cNvPr>
          <p:cNvSpPr>
            <a:spLocks noGrp="1" noChangeArrowheads="1"/>
          </p:cNvSpPr>
          <p:nvPr>
            <p:ph type="sldNum" sz="quarter" idx="12"/>
          </p:nvPr>
        </p:nvSpPr>
        <p:spPr>
          <a:ln/>
        </p:spPr>
        <p:txBody>
          <a:bodyPr/>
          <a:lstStyle>
            <a:lvl1pPr>
              <a:defRPr/>
            </a:lvl1pPr>
          </a:lstStyle>
          <a:p>
            <a:fld id="{812DAF84-8E30-463A-A534-543759FA0164}" type="slidenum">
              <a:rPr lang="en-US" altLang="zh-CN"/>
              <a:pPr/>
              <a:t>‹#›</a:t>
            </a:fld>
            <a:endParaRPr lang="en-US" altLang="zh-CN"/>
          </a:p>
        </p:txBody>
      </p:sp>
    </p:spTree>
    <p:extLst>
      <p:ext uri="{BB962C8B-B14F-4D97-AF65-F5344CB8AC3E}">
        <p14:creationId xmlns:p14="http://schemas.microsoft.com/office/powerpoint/2010/main" val="2164738828"/>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64D16969-133D-4C47-91F3-00F2E7095DA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
            <a:extLst>
              <a:ext uri="{FF2B5EF4-FFF2-40B4-BE49-F238E27FC236}">
                <a16:creationId xmlns:a16="http://schemas.microsoft.com/office/drawing/2014/main" id="{07BEE3FC-AAD7-4A47-A58A-FBB7954F0AD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8">
            <a:extLst>
              <a:ext uri="{FF2B5EF4-FFF2-40B4-BE49-F238E27FC236}">
                <a16:creationId xmlns:a16="http://schemas.microsoft.com/office/drawing/2014/main" id="{8960A4A1-9648-4B7F-A77B-164D55B50335}"/>
              </a:ext>
            </a:extLst>
          </p:cNvPr>
          <p:cNvSpPr>
            <a:spLocks noGrp="1" noChangeArrowheads="1"/>
          </p:cNvSpPr>
          <p:nvPr>
            <p:ph type="sldNum" sz="quarter" idx="12"/>
          </p:nvPr>
        </p:nvSpPr>
        <p:spPr>
          <a:ln/>
        </p:spPr>
        <p:txBody>
          <a:bodyPr/>
          <a:lstStyle>
            <a:lvl1pPr>
              <a:defRPr/>
            </a:lvl1pPr>
          </a:lstStyle>
          <a:p>
            <a:fld id="{0612A451-40B3-483D-8D4F-C9A76212D324}" type="slidenum">
              <a:rPr lang="en-US" altLang="zh-CN"/>
              <a:pPr/>
              <a:t>‹#›</a:t>
            </a:fld>
            <a:endParaRPr lang="en-US" altLang="zh-CN"/>
          </a:p>
        </p:txBody>
      </p:sp>
    </p:spTree>
    <p:extLst>
      <p:ext uri="{BB962C8B-B14F-4D97-AF65-F5344CB8AC3E}">
        <p14:creationId xmlns:p14="http://schemas.microsoft.com/office/powerpoint/2010/main" val="323156528"/>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a:extLst>
              <a:ext uri="{FF2B5EF4-FFF2-40B4-BE49-F238E27FC236}">
                <a16:creationId xmlns:a16="http://schemas.microsoft.com/office/drawing/2014/main" id="{33830B63-09F8-4A87-8EB0-D2D77AE1FB7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id="{A959E1F1-C7F2-4D12-9A08-4D0B7165109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a:extLst>
              <a:ext uri="{FF2B5EF4-FFF2-40B4-BE49-F238E27FC236}">
                <a16:creationId xmlns:a16="http://schemas.microsoft.com/office/drawing/2014/main" id="{7F790B64-01D1-4278-9B1E-FE7009349CFA}"/>
              </a:ext>
            </a:extLst>
          </p:cNvPr>
          <p:cNvSpPr>
            <a:spLocks noGrp="1" noChangeArrowheads="1"/>
          </p:cNvSpPr>
          <p:nvPr>
            <p:ph type="sldNum" sz="quarter" idx="12"/>
          </p:nvPr>
        </p:nvSpPr>
        <p:spPr>
          <a:ln/>
        </p:spPr>
        <p:txBody>
          <a:bodyPr/>
          <a:lstStyle>
            <a:lvl1pPr>
              <a:defRPr/>
            </a:lvl1pPr>
          </a:lstStyle>
          <a:p>
            <a:fld id="{533B344A-87AF-40B5-AE86-72B10233C2E3}" type="slidenum">
              <a:rPr lang="en-US" altLang="zh-CN"/>
              <a:pPr/>
              <a:t>‹#›</a:t>
            </a:fld>
            <a:endParaRPr lang="en-US" altLang="zh-CN"/>
          </a:p>
        </p:txBody>
      </p:sp>
    </p:spTree>
    <p:extLst>
      <p:ext uri="{BB962C8B-B14F-4D97-AF65-F5344CB8AC3E}">
        <p14:creationId xmlns:p14="http://schemas.microsoft.com/office/powerpoint/2010/main" val="1753213369"/>
      </p:ext>
    </p:extLst>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a:extLst>
              <a:ext uri="{FF2B5EF4-FFF2-40B4-BE49-F238E27FC236}">
                <a16:creationId xmlns:a16="http://schemas.microsoft.com/office/drawing/2014/main" id="{78B744B0-C254-44EC-942D-B3E9CB1452D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id="{73F83F6B-7F2F-4767-9EB5-484E1DDCFBB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a:extLst>
              <a:ext uri="{FF2B5EF4-FFF2-40B4-BE49-F238E27FC236}">
                <a16:creationId xmlns:a16="http://schemas.microsoft.com/office/drawing/2014/main" id="{F9DCD25A-8754-40BC-8EAE-9651ADFA94C5}"/>
              </a:ext>
            </a:extLst>
          </p:cNvPr>
          <p:cNvSpPr>
            <a:spLocks noGrp="1" noChangeArrowheads="1"/>
          </p:cNvSpPr>
          <p:nvPr>
            <p:ph type="sldNum" sz="quarter" idx="12"/>
          </p:nvPr>
        </p:nvSpPr>
        <p:spPr>
          <a:ln/>
        </p:spPr>
        <p:txBody>
          <a:bodyPr/>
          <a:lstStyle>
            <a:lvl1pPr>
              <a:defRPr/>
            </a:lvl1pPr>
          </a:lstStyle>
          <a:p>
            <a:fld id="{893AB4AF-EC8F-4FE1-9038-C85798821E0F}" type="slidenum">
              <a:rPr lang="en-US" altLang="zh-CN"/>
              <a:pPr/>
              <a:t>‹#›</a:t>
            </a:fld>
            <a:endParaRPr lang="en-US" altLang="zh-CN"/>
          </a:p>
        </p:txBody>
      </p:sp>
    </p:spTree>
    <p:extLst>
      <p:ext uri="{BB962C8B-B14F-4D97-AF65-F5344CB8AC3E}">
        <p14:creationId xmlns:p14="http://schemas.microsoft.com/office/powerpoint/2010/main" val="2785562461"/>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vmlDrawing" Target="../drawings/vmlDrawing1.v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8" name="Rectangle 2">
            <a:extLst>
              <a:ext uri="{FF2B5EF4-FFF2-40B4-BE49-F238E27FC236}">
                <a16:creationId xmlns:a16="http://schemas.microsoft.com/office/drawing/2014/main" id="{D32B32FB-20D8-4C6A-812C-0D7AC4C4A2F4}"/>
              </a:ext>
            </a:extLst>
          </p:cNvPr>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9" name="Rectangle 3">
            <a:extLst>
              <a:ext uri="{FF2B5EF4-FFF2-40B4-BE49-F238E27FC236}">
                <a16:creationId xmlns:a16="http://schemas.microsoft.com/office/drawing/2014/main" id="{405598B5-3BF2-4BF5-8D69-7FD6BAF23F9A}"/>
              </a:ext>
            </a:extLst>
          </p:cNvPr>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99684" name="AutoShape 4">
            <a:extLst>
              <a:ext uri="{FF2B5EF4-FFF2-40B4-BE49-F238E27FC236}">
                <a16:creationId xmlns:a16="http://schemas.microsoft.com/office/drawing/2014/main" id="{B8DA5128-C85B-48FF-B178-B5A3F134629C}"/>
              </a:ext>
            </a:extLst>
          </p:cNvPr>
          <p:cNvSpPr>
            <a:spLocks noChangeArrowheads="1"/>
          </p:cNvSpPr>
          <p:nvPr/>
        </p:nvSpPr>
        <p:spPr bwMode="auto">
          <a:xfrm>
            <a:off x="609600" y="1566863"/>
            <a:ext cx="7958138"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zh-CN" sz="2400">
              <a:latin typeface="Times New Roman" pitchFamily="18" charset="0"/>
            </a:endParaRPr>
          </a:p>
        </p:txBody>
      </p:sp>
      <p:sp>
        <p:nvSpPr>
          <p:cNvPr id="199685" name="Line 5">
            <a:extLst>
              <a:ext uri="{FF2B5EF4-FFF2-40B4-BE49-F238E27FC236}">
                <a16:creationId xmlns:a16="http://schemas.microsoft.com/office/drawing/2014/main" id="{06D7971E-6828-4F2A-B365-337139F17814}"/>
              </a:ext>
            </a:extLst>
          </p:cNvPr>
          <p:cNvSpPr>
            <a:spLocks noChangeShapeType="1"/>
          </p:cNvSpPr>
          <p:nvPr/>
        </p:nvSpPr>
        <p:spPr bwMode="auto">
          <a:xfrm flipV="1">
            <a:off x="609600" y="6597650"/>
            <a:ext cx="7924800" cy="0"/>
          </a:xfrm>
          <a:prstGeom prst="line">
            <a:avLst/>
          </a:prstGeom>
          <a:noFill/>
          <a:ln w="3175">
            <a:solidFill>
              <a:schemeClr val="accent2"/>
            </a:solidFill>
            <a:round/>
            <a:headEnd/>
            <a:tailEnd/>
          </a:ln>
          <a:effectLst/>
        </p:spPr>
        <p:txBody>
          <a:bodyPr/>
          <a:lstStyle/>
          <a:p>
            <a:pPr>
              <a:defRPr/>
            </a:pPr>
            <a:endParaRPr lang="zh-CN" altLang="en-US"/>
          </a:p>
        </p:txBody>
      </p:sp>
      <p:sp>
        <p:nvSpPr>
          <p:cNvPr id="199686" name="Rectangle 6">
            <a:extLst>
              <a:ext uri="{FF2B5EF4-FFF2-40B4-BE49-F238E27FC236}">
                <a16:creationId xmlns:a16="http://schemas.microsoft.com/office/drawing/2014/main" id="{C62E244A-B38D-41E4-90A2-7A0B9C7B9190}"/>
              </a:ext>
            </a:extLst>
          </p:cNvPr>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199687" name="Rectangle 7">
            <a:extLst>
              <a:ext uri="{FF2B5EF4-FFF2-40B4-BE49-F238E27FC236}">
                <a16:creationId xmlns:a16="http://schemas.microsoft.com/office/drawing/2014/main" id="{A4307CED-9DAB-4EF9-A807-7D4236FFCB7E}"/>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vl1pPr>
          </a:lstStyle>
          <a:p>
            <a:pPr>
              <a:defRPr/>
            </a:pPr>
            <a:endParaRPr lang="en-US" altLang="zh-CN"/>
          </a:p>
        </p:txBody>
      </p:sp>
      <p:sp>
        <p:nvSpPr>
          <p:cNvPr id="199688" name="Rectangle 8">
            <a:extLst>
              <a:ext uri="{FF2B5EF4-FFF2-40B4-BE49-F238E27FC236}">
                <a16:creationId xmlns:a16="http://schemas.microsoft.com/office/drawing/2014/main" id="{EE79D43B-CBF1-43C6-B50D-2C0A833279FE}"/>
              </a:ext>
            </a:extLst>
          </p:cNvPr>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fld id="{5C7E854C-672C-49D3-8C25-CB6A0FAA051A}" type="slidenum">
              <a:rPr lang="en-US" altLang="zh-CN"/>
              <a:pPr/>
              <a:t>‹#›</a:t>
            </a:fld>
            <a:endParaRPr lang="en-US" altLang="zh-CN"/>
          </a:p>
        </p:txBody>
      </p:sp>
      <p:graphicFrame>
        <p:nvGraphicFramePr>
          <p:cNvPr id="1026" name="Object 9">
            <a:extLst>
              <a:ext uri="{FF2B5EF4-FFF2-40B4-BE49-F238E27FC236}">
                <a16:creationId xmlns:a16="http://schemas.microsoft.com/office/drawing/2014/main" id="{A4BAE2C2-2C9B-466E-8A2A-4565D6F34E72}"/>
              </a:ext>
            </a:extLst>
          </p:cNvPr>
          <p:cNvGraphicFramePr>
            <a:graphicFrameLocks noChangeAspect="1"/>
          </p:cNvGraphicFramePr>
          <p:nvPr userDrawn="1"/>
        </p:nvGraphicFramePr>
        <p:xfrm>
          <a:off x="6372225" y="260350"/>
          <a:ext cx="2438400" cy="641350"/>
        </p:xfrm>
        <a:graphic>
          <a:graphicData uri="http://schemas.openxmlformats.org/presentationml/2006/ole">
            <mc:AlternateContent xmlns:mc="http://schemas.openxmlformats.org/markup-compatibility/2006">
              <mc:Choice xmlns:v="urn:schemas-microsoft-com:vml" Requires="v">
                <p:oleObj spid="_x0000_s1035" name="BMP 图像" r:id="rId17" imgW="2971429" imgH="781159" progId="Paint.Picture">
                  <p:embed/>
                </p:oleObj>
              </mc:Choice>
              <mc:Fallback>
                <p:oleObj name="BMP 图像" r:id="rId17" imgW="2971429" imgH="781159" progId="Paint.Picture">
                  <p:embed/>
                  <p:pic>
                    <p:nvPicPr>
                      <p:cNvPr id="0" name="Object 9"/>
                      <p:cNvPicPr>
                        <a:picLocks noChangeAspect="1" noChangeArrowheads="1"/>
                      </p:cNvPicPr>
                      <p:nvPr/>
                    </p:nvPicPr>
                    <p:blipFill>
                      <a:blip r:embed="rId1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72225" y="260350"/>
                        <a:ext cx="2438400" cy="641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82"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3" r:id="rId14"/>
  </p:sldLayoutIdLst>
  <p:transition>
    <p:blinds dir="vert"/>
  </p:transition>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0.png"/><Relationship Id="rId4" Type="http://schemas.openxmlformats.org/officeDocument/2006/relationships/oleObject" Target="../embeddings/oleObject4.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18.wmf"/><Relationship Id="rId4" Type="http://schemas.openxmlformats.org/officeDocument/2006/relationships/image" Target="../media/image17.wmf"/></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6.wmf"/><Relationship Id="rId7" Type="http://schemas.openxmlformats.org/officeDocument/2006/relationships/image" Target="../media/image21.wmf"/><Relationship Id="rId2" Type="http://schemas.openxmlformats.org/officeDocument/2006/relationships/notesSlide" Target="../notesSlides/notesSlide46.xml"/><Relationship Id="rId1" Type="http://schemas.openxmlformats.org/officeDocument/2006/relationships/slideLayout" Target="../slideLayouts/slideLayout13.xml"/><Relationship Id="rId6" Type="http://schemas.openxmlformats.org/officeDocument/2006/relationships/image" Target="../media/image17.wmf"/><Relationship Id="rId5" Type="http://schemas.openxmlformats.org/officeDocument/2006/relationships/image" Target="../media/image20.wmf"/><Relationship Id="rId4" Type="http://schemas.openxmlformats.org/officeDocument/2006/relationships/image" Target="../media/image19.wmf"/></Relationships>
</file>

<file path=ppt/slides/_rels/slide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2.wmf"/><Relationship Id="rId7" Type="http://schemas.openxmlformats.org/officeDocument/2006/relationships/image" Target="../media/image26.wmf"/><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image" Target="../media/image25.wmf"/><Relationship Id="rId5" Type="http://schemas.openxmlformats.org/officeDocument/2006/relationships/image" Target="../media/image24.wmf"/><Relationship Id="rId4" Type="http://schemas.openxmlformats.org/officeDocument/2006/relationships/image" Target="../media/image23.wmf"/></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vmlDrawing" Target="../drawings/vmlDrawing4.vml"/><Relationship Id="rId5" Type="http://schemas.openxmlformats.org/officeDocument/2006/relationships/image" Target="../media/image7.emf"/><Relationship Id="rId4" Type="http://schemas.openxmlformats.org/officeDocument/2006/relationships/oleObject" Target="../embeddings/Microsoft_Excel_97-2003_Worksheet.xls"/></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3.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3">
            <a:extLst>
              <a:ext uri="{FF2B5EF4-FFF2-40B4-BE49-F238E27FC236}">
                <a16:creationId xmlns:a16="http://schemas.microsoft.com/office/drawing/2014/main" id="{BEC4C2FE-0B9B-4373-BD47-ADE58A9ED4FE}"/>
              </a:ext>
            </a:extLst>
          </p:cNvPr>
          <p:cNvSpPr>
            <a:spLocks noGrp="1"/>
          </p:cNvSpPr>
          <p:nvPr>
            <p:ph type="ctrTitle"/>
          </p:nvPr>
        </p:nvSpPr>
        <p:spPr>
          <a:xfrm>
            <a:off x="1714500" y="1214438"/>
            <a:ext cx="6529388" cy="1470025"/>
          </a:xfrm>
        </p:spPr>
        <p:txBody>
          <a:bodyPr/>
          <a:lstStyle/>
          <a:p>
            <a:pPr eaLnBrk="1" hangingPunct="1"/>
            <a:r>
              <a:rPr lang="en-US" altLang="zh-CN"/>
              <a:t>WANs</a:t>
            </a:r>
            <a:endParaRPr lang="zh-CN" altLang="en-US"/>
          </a:p>
        </p:txBody>
      </p:sp>
      <p:pic>
        <p:nvPicPr>
          <p:cNvPr id="8195" name="Picture 23">
            <a:extLst>
              <a:ext uri="{FF2B5EF4-FFF2-40B4-BE49-F238E27FC236}">
                <a16:creationId xmlns:a16="http://schemas.microsoft.com/office/drawing/2014/main" id="{4F84DD7D-226C-4369-8CE8-4FF80C70C6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5250" y="5286375"/>
            <a:ext cx="1079500"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CE0F022A-611D-4A58-9898-8C468842814B}"/>
              </a:ext>
            </a:extLst>
          </p:cNvPr>
          <p:cNvSpPr>
            <a:spLocks noGrp="1" noChangeArrowheads="1"/>
          </p:cNvSpPr>
          <p:nvPr>
            <p:ph type="title"/>
          </p:nvPr>
        </p:nvSpPr>
        <p:spPr/>
        <p:txBody>
          <a:bodyPr/>
          <a:lstStyle/>
          <a:p>
            <a:pPr eaLnBrk="1" hangingPunct="1"/>
            <a:r>
              <a:rPr lang="en-US" altLang="zh-CN"/>
              <a:t>WAN Standards</a:t>
            </a:r>
          </a:p>
        </p:txBody>
      </p:sp>
      <p:sp>
        <p:nvSpPr>
          <p:cNvPr id="16387" name="Rectangle 3">
            <a:extLst>
              <a:ext uri="{FF2B5EF4-FFF2-40B4-BE49-F238E27FC236}">
                <a16:creationId xmlns:a16="http://schemas.microsoft.com/office/drawing/2014/main" id="{D4F94FC8-182A-43A3-B984-9B74477EBB38}"/>
              </a:ext>
            </a:extLst>
          </p:cNvPr>
          <p:cNvSpPr>
            <a:spLocks noGrp="1" noChangeArrowheads="1"/>
          </p:cNvSpPr>
          <p:nvPr>
            <p:ph type="body" idx="1"/>
          </p:nvPr>
        </p:nvSpPr>
        <p:spPr/>
        <p:txBody>
          <a:bodyPr/>
          <a:lstStyle/>
          <a:p>
            <a:pPr eaLnBrk="1" hangingPunct="1">
              <a:lnSpc>
                <a:spcPct val="180000"/>
              </a:lnSpc>
            </a:pPr>
            <a:r>
              <a:rPr lang="en-US" altLang="zh-CN"/>
              <a:t>What layers of the OSI model do WAN standards mainly describe?</a:t>
            </a:r>
          </a:p>
          <a:p>
            <a:pPr lvl="1" eaLnBrk="1" hangingPunct="1">
              <a:lnSpc>
                <a:spcPct val="180000"/>
              </a:lnSpc>
            </a:pPr>
            <a:r>
              <a:rPr lang="en-US" altLang="zh-CN"/>
              <a:t>Physical and Data Link Layers</a:t>
            </a:r>
          </a:p>
        </p:txBody>
      </p:sp>
    </p:spTree>
  </p:cSld>
  <p:clrMapOvr>
    <a:masterClrMapping/>
  </p:clrMapOvr>
  <p:transition>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08F76004-610B-4D94-8EB6-F4D98589FF65}"/>
              </a:ext>
            </a:extLst>
          </p:cNvPr>
          <p:cNvSpPr>
            <a:spLocks noGrp="1" noChangeArrowheads="1"/>
          </p:cNvSpPr>
          <p:nvPr>
            <p:ph type="title"/>
          </p:nvPr>
        </p:nvSpPr>
        <p:spPr>
          <a:xfrm>
            <a:off x="539750" y="333375"/>
            <a:ext cx="8001000" cy="1216025"/>
          </a:xfrm>
        </p:spPr>
        <p:txBody>
          <a:bodyPr/>
          <a:lstStyle/>
          <a:p>
            <a:pPr eaLnBrk="1" hangingPunct="1"/>
            <a:r>
              <a:rPr lang="en-US" altLang="zh-CN"/>
              <a:t>WAN Physical Layer</a:t>
            </a:r>
          </a:p>
        </p:txBody>
      </p:sp>
      <p:sp>
        <p:nvSpPr>
          <p:cNvPr id="17411" name="Rectangle 3">
            <a:extLst>
              <a:ext uri="{FF2B5EF4-FFF2-40B4-BE49-F238E27FC236}">
                <a16:creationId xmlns:a16="http://schemas.microsoft.com/office/drawing/2014/main" id="{88B9ED9D-B205-46B7-8A50-5553CDFEFAE3}"/>
              </a:ext>
            </a:extLst>
          </p:cNvPr>
          <p:cNvSpPr>
            <a:spLocks noGrp="1" noChangeArrowheads="1"/>
          </p:cNvSpPr>
          <p:nvPr>
            <p:ph type="body" idx="1"/>
          </p:nvPr>
        </p:nvSpPr>
        <p:spPr>
          <a:xfrm>
            <a:off x="566738" y="1752600"/>
            <a:ext cx="8397875" cy="4267200"/>
          </a:xfrm>
        </p:spPr>
        <p:txBody>
          <a:bodyPr/>
          <a:lstStyle/>
          <a:p>
            <a:pPr marL="455613" indent="-455613" eaLnBrk="1" hangingPunct="1">
              <a:lnSpc>
                <a:spcPct val="90000"/>
              </a:lnSpc>
            </a:pPr>
            <a:r>
              <a:rPr lang="en-US" altLang="zh-CN"/>
              <a:t>Protocols that describe how to provide electrical, mechanical, operational, and functional connections for WAN services. </a:t>
            </a:r>
          </a:p>
          <a:p>
            <a:pPr marL="455613" indent="-455613" eaLnBrk="1" hangingPunct="1">
              <a:lnSpc>
                <a:spcPct val="90000"/>
              </a:lnSpc>
            </a:pPr>
            <a:r>
              <a:rPr lang="en-US" altLang="zh-CN"/>
              <a:t>These services are most often obtained from WAN service providers, alternate carriers, post-telephone, and telegraph (PTT) agencies. </a:t>
            </a:r>
          </a:p>
          <a:p>
            <a:pPr marL="455613" indent="-455613" eaLnBrk="1" hangingPunct="1">
              <a:lnSpc>
                <a:spcPct val="90000"/>
              </a:lnSpc>
            </a:pPr>
            <a:r>
              <a:rPr lang="en-US" altLang="zh-CN"/>
              <a:t>Describes the interface between the data terminal equipment (DTE) and the data circuit-terminating equipment (DCE).</a:t>
            </a:r>
          </a:p>
        </p:txBody>
      </p:sp>
    </p:spTree>
  </p:cSld>
  <p:clrMapOvr>
    <a:masterClrMapping/>
  </p:clrMapOvr>
  <p:transition>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C6B73D59-6D6B-4620-A309-36359C7756C9}"/>
              </a:ext>
            </a:extLst>
          </p:cNvPr>
          <p:cNvGrpSpPr>
            <a:grpSpLocks/>
          </p:cNvGrpSpPr>
          <p:nvPr/>
        </p:nvGrpSpPr>
        <p:grpSpPr bwMode="auto">
          <a:xfrm>
            <a:off x="611188" y="4581525"/>
            <a:ext cx="7921625" cy="2276475"/>
            <a:chOff x="924" y="2428"/>
            <a:chExt cx="4116" cy="1796"/>
          </a:xfrm>
        </p:grpSpPr>
        <p:pic>
          <p:nvPicPr>
            <p:cNvPr id="18437" name="Picture 3">
              <a:extLst>
                <a:ext uri="{FF2B5EF4-FFF2-40B4-BE49-F238E27FC236}">
                  <a16:creationId xmlns:a16="http://schemas.microsoft.com/office/drawing/2014/main" id="{9AABC800-2FBA-417A-9AF5-CBE4D5B28F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4" y="2430"/>
              <a:ext cx="4116" cy="1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Rectangle 4">
              <a:extLst>
                <a:ext uri="{FF2B5EF4-FFF2-40B4-BE49-F238E27FC236}">
                  <a16:creationId xmlns:a16="http://schemas.microsoft.com/office/drawing/2014/main" id="{42ABCC12-D350-4CD7-82C4-4CB15739AC2E}"/>
                </a:ext>
              </a:extLst>
            </p:cNvPr>
            <p:cNvSpPr>
              <a:spLocks noChangeArrowheads="1"/>
            </p:cNvSpPr>
            <p:nvPr/>
          </p:nvSpPr>
          <p:spPr bwMode="auto">
            <a:xfrm>
              <a:off x="2400" y="2428"/>
              <a:ext cx="864" cy="240"/>
            </a:xfrm>
            <a:prstGeom prst="rect">
              <a:avLst/>
            </a:prstGeom>
            <a:solidFill>
              <a:schemeClr val="bg1"/>
            </a:solidFill>
            <a:ln w="9525">
              <a:solidFill>
                <a:schemeClr val="bg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pSp>
      <p:sp>
        <p:nvSpPr>
          <p:cNvPr id="18435" name="Rectangle 5">
            <a:extLst>
              <a:ext uri="{FF2B5EF4-FFF2-40B4-BE49-F238E27FC236}">
                <a16:creationId xmlns:a16="http://schemas.microsoft.com/office/drawing/2014/main" id="{DF7F8BDA-7239-4FB1-AF3E-CED01ECF09FD}"/>
              </a:ext>
            </a:extLst>
          </p:cNvPr>
          <p:cNvSpPr>
            <a:spLocks noGrp="1" noChangeArrowheads="1"/>
          </p:cNvSpPr>
          <p:nvPr>
            <p:ph type="title"/>
          </p:nvPr>
        </p:nvSpPr>
        <p:spPr/>
        <p:txBody>
          <a:bodyPr/>
          <a:lstStyle/>
          <a:p>
            <a:pPr eaLnBrk="1" hangingPunct="1"/>
            <a:r>
              <a:rPr lang="en-US" altLang="zh-CN"/>
              <a:t>WAN Physical Layer</a:t>
            </a:r>
          </a:p>
        </p:txBody>
      </p:sp>
      <p:sp>
        <p:nvSpPr>
          <p:cNvPr id="18436" name="Rectangle 6">
            <a:extLst>
              <a:ext uri="{FF2B5EF4-FFF2-40B4-BE49-F238E27FC236}">
                <a16:creationId xmlns:a16="http://schemas.microsoft.com/office/drawing/2014/main" id="{9CEE615B-6420-4A65-8DC0-6E3F3026AB4F}"/>
              </a:ext>
            </a:extLst>
          </p:cNvPr>
          <p:cNvSpPr>
            <a:spLocks noGrp="1" noChangeArrowheads="1"/>
          </p:cNvSpPr>
          <p:nvPr>
            <p:ph type="body" idx="1"/>
          </p:nvPr>
        </p:nvSpPr>
        <p:spPr>
          <a:xfrm>
            <a:off x="644525" y="1752600"/>
            <a:ext cx="7923213" cy="2292350"/>
          </a:xfrm>
        </p:spPr>
        <p:txBody>
          <a:bodyPr/>
          <a:lstStyle/>
          <a:p>
            <a:pPr marL="393700" indent="-393700" eaLnBrk="1" hangingPunct="1"/>
            <a:r>
              <a:rPr lang="en-US" altLang="zh-CN"/>
              <a:t>Typically, the DCE is the service provider and the DTE is the attached device. </a:t>
            </a:r>
          </a:p>
          <a:p>
            <a:pPr marL="393700" indent="-393700" eaLnBrk="1" hangingPunct="1"/>
            <a:r>
              <a:rPr lang="en-US" altLang="zh-CN"/>
              <a:t>In this model, the services offered to the DTE are made available through a modem or a CSU/DSU.</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1D46E3F2-09D6-4330-B204-D8520B75F997}"/>
              </a:ext>
            </a:extLst>
          </p:cNvPr>
          <p:cNvSpPr>
            <a:spLocks noGrp="1" noChangeArrowheads="1"/>
          </p:cNvSpPr>
          <p:nvPr>
            <p:ph type="title"/>
          </p:nvPr>
        </p:nvSpPr>
        <p:spPr/>
        <p:txBody>
          <a:bodyPr/>
          <a:lstStyle/>
          <a:p>
            <a:pPr eaLnBrk="1" hangingPunct="1"/>
            <a:r>
              <a:rPr lang="en-US" altLang="zh-CN"/>
              <a:t>WAN Physical Layer</a:t>
            </a:r>
          </a:p>
        </p:txBody>
      </p:sp>
      <p:sp>
        <p:nvSpPr>
          <p:cNvPr id="797699" name="Rectangle 3">
            <a:extLst>
              <a:ext uri="{FF2B5EF4-FFF2-40B4-BE49-F238E27FC236}">
                <a16:creationId xmlns:a16="http://schemas.microsoft.com/office/drawing/2014/main" id="{3E0069FE-80FC-4133-9C3C-47D6F43F2343}"/>
              </a:ext>
            </a:extLst>
          </p:cNvPr>
          <p:cNvSpPr>
            <a:spLocks noGrp="1" noChangeArrowheads="1"/>
          </p:cNvSpPr>
          <p:nvPr>
            <p:ph type="body" idx="1"/>
          </p:nvPr>
        </p:nvSpPr>
        <p:spPr>
          <a:xfrm>
            <a:off x="566738" y="1752600"/>
            <a:ext cx="8001000" cy="4146550"/>
          </a:xfrm>
        </p:spPr>
        <p:txBody>
          <a:bodyPr/>
          <a:lstStyle/>
          <a:p>
            <a:pPr marL="393700" indent="-393700" eaLnBrk="1" hangingPunct="1"/>
            <a:r>
              <a:rPr lang="en-US" altLang="zh-CN"/>
              <a:t>Several physical layer standards specifying this interface between the DTE &amp; DCE are... </a:t>
            </a:r>
          </a:p>
          <a:p>
            <a:pPr marL="849313" lvl="1" indent="-341313" eaLnBrk="1" hangingPunct="1"/>
            <a:r>
              <a:rPr lang="en-US" altLang="zh-CN"/>
              <a:t>EIA/TIA-232 (RS-232)</a:t>
            </a:r>
          </a:p>
          <a:p>
            <a:pPr marL="849313" lvl="1" indent="-341313" eaLnBrk="1" hangingPunct="1"/>
            <a:r>
              <a:rPr lang="en-US" altLang="zh-CN"/>
              <a:t>EIA/TIA-449 </a:t>
            </a:r>
          </a:p>
          <a:p>
            <a:pPr marL="849313" lvl="1" indent="-341313" eaLnBrk="1" hangingPunct="1"/>
            <a:r>
              <a:rPr lang="en-US" altLang="zh-CN"/>
              <a:t>V.24 </a:t>
            </a:r>
          </a:p>
          <a:p>
            <a:pPr marL="849313" lvl="1" indent="-341313" eaLnBrk="1" hangingPunct="1"/>
            <a:r>
              <a:rPr lang="en-US" altLang="zh-CN"/>
              <a:t>V.35 </a:t>
            </a:r>
          </a:p>
          <a:p>
            <a:pPr marL="849313" lvl="1" indent="-341313" eaLnBrk="1" hangingPunct="1"/>
            <a:r>
              <a:rPr lang="en-US" altLang="zh-CN"/>
              <a:t>X.21 </a:t>
            </a:r>
          </a:p>
          <a:p>
            <a:pPr marL="849313" lvl="1" indent="-341313" eaLnBrk="1" hangingPunct="1"/>
            <a:r>
              <a:rPr lang="en-US" altLang="zh-CN"/>
              <a:t>G.703 </a:t>
            </a:r>
          </a:p>
          <a:p>
            <a:pPr marL="849313" lvl="1" indent="-341313" eaLnBrk="1" hangingPunct="1"/>
            <a:r>
              <a:rPr lang="en-US" altLang="zh-CN"/>
              <a:t>EIA-530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97699">
                                            <p:txEl>
                                              <p:pRg st="0" end="0"/>
                                            </p:txEl>
                                          </p:spTgt>
                                        </p:tgtEl>
                                        <p:attrNameLst>
                                          <p:attrName>style.visibility</p:attrName>
                                        </p:attrNameLst>
                                      </p:cBhvr>
                                      <p:to>
                                        <p:strVal val="visible"/>
                                      </p:to>
                                    </p:set>
                                    <p:animEffect transition="in" filter="wipe(left)">
                                      <p:cBhvr>
                                        <p:cTn id="7" dur="500"/>
                                        <p:tgtEl>
                                          <p:spTgt spid="797699">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97699">
                                            <p:txEl>
                                              <p:pRg st="1" end="1"/>
                                            </p:txEl>
                                          </p:spTgt>
                                        </p:tgtEl>
                                        <p:attrNameLst>
                                          <p:attrName>style.visibility</p:attrName>
                                        </p:attrNameLst>
                                      </p:cBhvr>
                                      <p:to>
                                        <p:strVal val="visible"/>
                                      </p:to>
                                    </p:set>
                                    <p:animEffect transition="in" filter="wipe(left)">
                                      <p:cBhvr>
                                        <p:cTn id="10" dur="500"/>
                                        <p:tgtEl>
                                          <p:spTgt spid="797699">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797699">
                                            <p:txEl>
                                              <p:pRg st="2" end="2"/>
                                            </p:txEl>
                                          </p:spTgt>
                                        </p:tgtEl>
                                        <p:attrNameLst>
                                          <p:attrName>style.visibility</p:attrName>
                                        </p:attrNameLst>
                                      </p:cBhvr>
                                      <p:to>
                                        <p:strVal val="visible"/>
                                      </p:to>
                                    </p:set>
                                    <p:animEffect transition="in" filter="wipe(left)">
                                      <p:cBhvr>
                                        <p:cTn id="13" dur="500"/>
                                        <p:tgtEl>
                                          <p:spTgt spid="797699">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797699">
                                            <p:txEl>
                                              <p:pRg st="3" end="3"/>
                                            </p:txEl>
                                          </p:spTgt>
                                        </p:tgtEl>
                                        <p:attrNameLst>
                                          <p:attrName>style.visibility</p:attrName>
                                        </p:attrNameLst>
                                      </p:cBhvr>
                                      <p:to>
                                        <p:strVal val="visible"/>
                                      </p:to>
                                    </p:set>
                                    <p:animEffect transition="in" filter="wipe(left)">
                                      <p:cBhvr>
                                        <p:cTn id="16" dur="500"/>
                                        <p:tgtEl>
                                          <p:spTgt spid="797699">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797699">
                                            <p:txEl>
                                              <p:pRg st="4" end="4"/>
                                            </p:txEl>
                                          </p:spTgt>
                                        </p:tgtEl>
                                        <p:attrNameLst>
                                          <p:attrName>style.visibility</p:attrName>
                                        </p:attrNameLst>
                                      </p:cBhvr>
                                      <p:to>
                                        <p:strVal val="visible"/>
                                      </p:to>
                                    </p:set>
                                    <p:animEffect transition="in" filter="wipe(left)">
                                      <p:cBhvr>
                                        <p:cTn id="19" dur="500"/>
                                        <p:tgtEl>
                                          <p:spTgt spid="797699">
                                            <p:txEl>
                                              <p:pRg st="4" end="4"/>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797699">
                                            <p:txEl>
                                              <p:pRg st="5" end="5"/>
                                            </p:txEl>
                                          </p:spTgt>
                                        </p:tgtEl>
                                        <p:attrNameLst>
                                          <p:attrName>style.visibility</p:attrName>
                                        </p:attrNameLst>
                                      </p:cBhvr>
                                      <p:to>
                                        <p:strVal val="visible"/>
                                      </p:to>
                                    </p:set>
                                    <p:animEffect transition="in" filter="wipe(left)">
                                      <p:cBhvr>
                                        <p:cTn id="22" dur="500"/>
                                        <p:tgtEl>
                                          <p:spTgt spid="797699">
                                            <p:txEl>
                                              <p:pRg st="5" end="5"/>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797699">
                                            <p:txEl>
                                              <p:pRg st="6" end="6"/>
                                            </p:txEl>
                                          </p:spTgt>
                                        </p:tgtEl>
                                        <p:attrNameLst>
                                          <p:attrName>style.visibility</p:attrName>
                                        </p:attrNameLst>
                                      </p:cBhvr>
                                      <p:to>
                                        <p:strVal val="visible"/>
                                      </p:to>
                                    </p:set>
                                    <p:animEffect transition="in" filter="wipe(left)">
                                      <p:cBhvr>
                                        <p:cTn id="25" dur="500"/>
                                        <p:tgtEl>
                                          <p:spTgt spid="797699">
                                            <p:txEl>
                                              <p:pRg st="6" end="6"/>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797699">
                                            <p:txEl>
                                              <p:pRg st="7" end="7"/>
                                            </p:txEl>
                                          </p:spTgt>
                                        </p:tgtEl>
                                        <p:attrNameLst>
                                          <p:attrName>style.visibility</p:attrName>
                                        </p:attrNameLst>
                                      </p:cBhvr>
                                      <p:to>
                                        <p:strVal val="visible"/>
                                      </p:to>
                                    </p:set>
                                    <p:animEffect transition="in" filter="wipe(left)">
                                      <p:cBhvr>
                                        <p:cTn id="28" dur="500"/>
                                        <p:tgtEl>
                                          <p:spTgt spid="79769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7699" grpId="0" build="p" autoUpdateAnimBg="0"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E196E4ED-5CCC-4D4F-9A73-43F7E3AC0831}"/>
              </a:ext>
            </a:extLst>
          </p:cNvPr>
          <p:cNvSpPr>
            <a:spLocks noGrp="1" noChangeArrowheads="1"/>
          </p:cNvSpPr>
          <p:nvPr>
            <p:ph type="title"/>
          </p:nvPr>
        </p:nvSpPr>
        <p:spPr/>
        <p:txBody>
          <a:bodyPr/>
          <a:lstStyle/>
          <a:p>
            <a:pPr eaLnBrk="1" hangingPunct="1"/>
            <a:r>
              <a:rPr lang="en-US" altLang="zh-CN"/>
              <a:t>WAN Data-Link Layer</a:t>
            </a:r>
          </a:p>
        </p:txBody>
      </p:sp>
      <p:sp>
        <p:nvSpPr>
          <p:cNvPr id="20483" name="Rectangle 3">
            <a:extLst>
              <a:ext uri="{FF2B5EF4-FFF2-40B4-BE49-F238E27FC236}">
                <a16:creationId xmlns:a16="http://schemas.microsoft.com/office/drawing/2014/main" id="{271A871F-EDCA-4AFC-8F26-1542E82676C0}"/>
              </a:ext>
            </a:extLst>
          </p:cNvPr>
          <p:cNvSpPr>
            <a:spLocks noGrp="1" noChangeArrowheads="1"/>
          </p:cNvSpPr>
          <p:nvPr>
            <p:ph type="body" idx="1"/>
          </p:nvPr>
        </p:nvSpPr>
        <p:spPr/>
        <p:txBody>
          <a:bodyPr/>
          <a:lstStyle/>
          <a:p>
            <a:pPr eaLnBrk="1" hangingPunct="1">
              <a:lnSpc>
                <a:spcPct val="90000"/>
              </a:lnSpc>
            </a:pPr>
            <a:r>
              <a:rPr lang="en-US" altLang="zh-CN"/>
              <a:t>WAN data link protocols describe how frames are carried between systems on a single data link. </a:t>
            </a:r>
          </a:p>
          <a:p>
            <a:pPr eaLnBrk="1" hangingPunct="1">
              <a:lnSpc>
                <a:spcPct val="90000"/>
              </a:lnSpc>
            </a:pPr>
            <a:r>
              <a:rPr lang="en-US" altLang="zh-CN"/>
              <a:t>They include protocols designed to operate over dedicated point-to-point, multipoint, and multi-access switched services. </a:t>
            </a:r>
          </a:p>
          <a:p>
            <a:pPr eaLnBrk="1" hangingPunct="1">
              <a:lnSpc>
                <a:spcPct val="90000"/>
              </a:lnSpc>
            </a:pPr>
            <a:r>
              <a:rPr lang="en-US" altLang="zh-CN"/>
              <a:t>WAN standards are defined and managed by a number of recognized authorities, including the following agencies:  ITU-T, ISO, IETF, &amp; EIA</a:t>
            </a:r>
          </a:p>
        </p:txBody>
      </p:sp>
    </p:spTree>
  </p:cSld>
  <p:clrMapOvr>
    <a:masterClrMapping/>
  </p:clrMapOvr>
  <p:transition>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A0DCB0B2-6B3F-444E-9832-C72BA067A1BE}"/>
              </a:ext>
            </a:extLst>
          </p:cNvPr>
          <p:cNvSpPr>
            <a:spLocks noGrp="1" noChangeArrowheads="1"/>
          </p:cNvSpPr>
          <p:nvPr>
            <p:ph type="title"/>
          </p:nvPr>
        </p:nvSpPr>
        <p:spPr>
          <a:xfrm>
            <a:off x="468313" y="981075"/>
            <a:ext cx="9002712" cy="460375"/>
          </a:xfrm>
        </p:spPr>
        <p:txBody>
          <a:bodyPr/>
          <a:lstStyle/>
          <a:p>
            <a:pPr eaLnBrk="1" hangingPunct="1"/>
            <a:r>
              <a:rPr lang="en-US" altLang="zh-CN" sz="3000"/>
              <a:t>Data-link Encapsulations</a:t>
            </a:r>
          </a:p>
        </p:txBody>
      </p:sp>
      <p:sp>
        <p:nvSpPr>
          <p:cNvPr id="21507" name="Rectangle 3">
            <a:extLst>
              <a:ext uri="{FF2B5EF4-FFF2-40B4-BE49-F238E27FC236}">
                <a16:creationId xmlns:a16="http://schemas.microsoft.com/office/drawing/2014/main" id="{EA13B011-E6B6-410D-A903-FE381705A385}"/>
              </a:ext>
            </a:extLst>
          </p:cNvPr>
          <p:cNvSpPr>
            <a:spLocks noGrp="1" noChangeArrowheads="1"/>
          </p:cNvSpPr>
          <p:nvPr>
            <p:ph type="body" idx="1"/>
          </p:nvPr>
        </p:nvSpPr>
        <p:spPr>
          <a:xfrm>
            <a:off x="0" y="1639888"/>
            <a:ext cx="8697913" cy="5029200"/>
          </a:xfrm>
        </p:spPr>
        <p:txBody>
          <a:bodyPr/>
          <a:lstStyle/>
          <a:p>
            <a:pPr marL="457200" indent="-457200" eaLnBrk="1" hangingPunct="1">
              <a:lnSpc>
                <a:spcPct val="80000"/>
              </a:lnSpc>
            </a:pPr>
            <a:r>
              <a:rPr lang="en-US" altLang="zh-CN" sz="2000">
                <a:ea typeface="Arial Unicode MS" pitchFamily="34" charset="-122"/>
              </a:rPr>
              <a:t>The WAN data link layer defines how data is encapsulated for transmission to remote sites</a:t>
            </a:r>
          </a:p>
          <a:p>
            <a:pPr marL="1027113" lvl="1" indent="-455613" eaLnBrk="1" hangingPunct="1">
              <a:lnSpc>
                <a:spcPct val="80000"/>
              </a:lnSpc>
            </a:pPr>
            <a:r>
              <a:rPr lang="en-US" altLang="zh-CN" sz="2000" b="1">
                <a:ea typeface="Arial Unicode MS" pitchFamily="34" charset="-122"/>
              </a:rPr>
              <a:t>Point-to-Point Protocol (PPP)</a:t>
            </a:r>
            <a:r>
              <a:rPr lang="en-US" altLang="zh-CN" sz="2000">
                <a:ea typeface="Arial Unicode MS" pitchFamily="34" charset="-122"/>
              </a:rPr>
              <a:t>: developed by the IETF. PPP contains a </a:t>
            </a:r>
            <a:r>
              <a:rPr lang="en-US" altLang="zh-CN" sz="2000">
                <a:solidFill>
                  <a:srgbClr val="FF0000"/>
                </a:solidFill>
                <a:ea typeface="Arial Unicode MS" pitchFamily="34" charset="-122"/>
              </a:rPr>
              <a:t>protocol field</a:t>
            </a:r>
            <a:r>
              <a:rPr lang="en-US" altLang="zh-CN" sz="2000">
                <a:ea typeface="Arial Unicode MS" pitchFamily="34" charset="-122"/>
              </a:rPr>
              <a:t> to identify the network-layer protocol</a:t>
            </a:r>
          </a:p>
          <a:p>
            <a:pPr marL="1027113" lvl="1" indent="-455613" eaLnBrk="1" hangingPunct="1">
              <a:lnSpc>
                <a:spcPct val="80000"/>
              </a:lnSpc>
            </a:pPr>
            <a:r>
              <a:rPr lang="en-US" altLang="zh-CN" sz="2100" b="1">
                <a:ea typeface="Arial Unicode MS" pitchFamily="34" charset="-122"/>
              </a:rPr>
              <a:t>High-Level Data Link Control (HDLC)</a:t>
            </a:r>
            <a:r>
              <a:rPr lang="en-US" altLang="zh-CN" sz="2100">
                <a:ea typeface="Arial Unicode MS" pitchFamily="34" charset="-122"/>
              </a:rPr>
              <a:t>: an ISO standard, HDLC not compatible between different vendors because of the way each vendor has chosen to implement it. HDLC supports </a:t>
            </a:r>
            <a:r>
              <a:rPr lang="en-US" altLang="zh-CN" sz="2100">
                <a:solidFill>
                  <a:srgbClr val="FF0000"/>
                </a:solidFill>
                <a:ea typeface="Arial Unicode MS" pitchFamily="34" charset="-122"/>
              </a:rPr>
              <a:t>point-to-point</a:t>
            </a:r>
            <a:r>
              <a:rPr lang="en-US" altLang="zh-CN" sz="2100">
                <a:ea typeface="Arial Unicode MS" pitchFamily="34" charset="-122"/>
              </a:rPr>
              <a:t>/</a:t>
            </a:r>
            <a:r>
              <a:rPr lang="en-US" altLang="zh-CN" sz="2100">
                <a:solidFill>
                  <a:srgbClr val="FF0000"/>
                </a:solidFill>
                <a:ea typeface="Arial Unicode MS" pitchFamily="34" charset="-122"/>
              </a:rPr>
              <a:t>multipoint </a:t>
            </a:r>
            <a:r>
              <a:rPr lang="en-US" altLang="zh-CN" sz="2100">
                <a:ea typeface="Arial Unicode MS" pitchFamily="34" charset="-122"/>
              </a:rPr>
              <a:t>configurations</a:t>
            </a:r>
          </a:p>
          <a:p>
            <a:pPr marL="1027113" lvl="1" indent="-455613" eaLnBrk="1" hangingPunct="1">
              <a:lnSpc>
                <a:spcPct val="80000"/>
              </a:lnSpc>
            </a:pPr>
            <a:r>
              <a:rPr lang="en-US" altLang="zh-CN" sz="2000" b="1">
                <a:ea typeface="Arial Unicode MS" pitchFamily="34" charset="-122"/>
              </a:rPr>
              <a:t>Frame Relay</a:t>
            </a:r>
            <a:r>
              <a:rPr lang="en-US" altLang="zh-CN" sz="2000">
                <a:ea typeface="Arial Unicode MS" pitchFamily="34" charset="-122"/>
              </a:rPr>
              <a:t>: uses </a:t>
            </a:r>
            <a:r>
              <a:rPr lang="en-US" altLang="zh-CN" sz="2000">
                <a:solidFill>
                  <a:srgbClr val="FF0000"/>
                </a:solidFill>
                <a:ea typeface="Arial Unicode MS" pitchFamily="34" charset="-122"/>
              </a:rPr>
              <a:t>simplified</a:t>
            </a:r>
            <a:r>
              <a:rPr lang="en-US" altLang="zh-CN" sz="2000">
                <a:ea typeface="Arial Unicode MS" pitchFamily="34" charset="-122"/>
              </a:rPr>
              <a:t> encapsulation with no error correction over high-quality </a:t>
            </a:r>
            <a:r>
              <a:rPr lang="en-US" altLang="zh-CN" sz="2000">
                <a:solidFill>
                  <a:srgbClr val="FF0000"/>
                </a:solidFill>
                <a:ea typeface="Arial Unicode MS" pitchFamily="34" charset="-122"/>
              </a:rPr>
              <a:t>digital </a:t>
            </a:r>
            <a:r>
              <a:rPr lang="en-US" altLang="zh-CN" sz="2000">
                <a:ea typeface="Arial Unicode MS" pitchFamily="34" charset="-122"/>
              </a:rPr>
              <a:t>facilities.</a:t>
            </a:r>
          </a:p>
          <a:p>
            <a:pPr marL="1027113" lvl="1" indent="-455613" eaLnBrk="1" hangingPunct="1">
              <a:lnSpc>
                <a:spcPct val="80000"/>
              </a:lnSpc>
            </a:pPr>
            <a:r>
              <a:rPr lang="en-US" altLang="zh-CN" sz="2000" b="1">
                <a:ea typeface="Arial Unicode MS" pitchFamily="34" charset="-122"/>
              </a:rPr>
              <a:t>ISDN</a:t>
            </a:r>
            <a:r>
              <a:rPr lang="en-US" altLang="zh-CN" sz="2000">
                <a:ea typeface="Arial Unicode MS" pitchFamily="34" charset="-122"/>
              </a:rPr>
              <a:t>: a set of digital services that transmits </a:t>
            </a:r>
            <a:r>
              <a:rPr lang="en-US" altLang="zh-CN" sz="2000">
                <a:solidFill>
                  <a:srgbClr val="FF0000"/>
                </a:solidFill>
                <a:ea typeface="Arial Unicode MS" pitchFamily="34" charset="-122"/>
              </a:rPr>
              <a:t>voice </a:t>
            </a:r>
            <a:r>
              <a:rPr lang="en-US" altLang="zh-CN" sz="2000">
                <a:ea typeface="Arial Unicode MS" pitchFamily="34" charset="-122"/>
              </a:rPr>
              <a:t>and</a:t>
            </a:r>
            <a:r>
              <a:rPr lang="en-US" altLang="zh-CN" sz="2000">
                <a:solidFill>
                  <a:srgbClr val="FF0000"/>
                </a:solidFill>
                <a:ea typeface="Arial Unicode MS" pitchFamily="34" charset="-122"/>
              </a:rPr>
              <a:t> data</a:t>
            </a:r>
            <a:r>
              <a:rPr lang="en-US" altLang="zh-CN" sz="2000">
                <a:ea typeface="Arial Unicode MS" pitchFamily="34" charset="-122"/>
              </a:rPr>
              <a:t> over existing phone lines.</a:t>
            </a:r>
          </a:p>
          <a:p>
            <a:pPr marL="1027113" lvl="1" indent="-455613" eaLnBrk="1" hangingPunct="1">
              <a:lnSpc>
                <a:spcPct val="80000"/>
              </a:lnSpc>
            </a:pPr>
            <a:r>
              <a:rPr lang="en-US" altLang="zh-CN" sz="2000" b="1">
                <a:ea typeface="Arial Unicode MS" pitchFamily="34" charset="-122"/>
              </a:rPr>
              <a:t>Link Access Procedure, Balanced (LAPB)</a:t>
            </a:r>
            <a:r>
              <a:rPr lang="en-US" altLang="zh-CN" sz="2000">
                <a:ea typeface="Arial Unicode MS" pitchFamily="34" charset="-122"/>
              </a:rPr>
              <a:t>: For packet-switched networks used to encapsulate packets at Layer 2 of the X.25 stack. Provides </a:t>
            </a:r>
            <a:r>
              <a:rPr lang="en-US" altLang="zh-CN" sz="2000">
                <a:solidFill>
                  <a:srgbClr val="FF0000"/>
                </a:solidFill>
                <a:ea typeface="Arial Unicode MS" pitchFamily="34" charset="-122"/>
              </a:rPr>
              <a:t>reliability </a:t>
            </a:r>
            <a:r>
              <a:rPr lang="en-US" altLang="zh-CN" sz="2000">
                <a:ea typeface="Arial Unicode MS" pitchFamily="34" charset="-122"/>
              </a:rPr>
              <a:t>and </a:t>
            </a:r>
            <a:r>
              <a:rPr lang="en-US" altLang="zh-CN" sz="2000">
                <a:solidFill>
                  <a:srgbClr val="FF0000"/>
                </a:solidFill>
                <a:ea typeface="Arial Unicode MS" pitchFamily="34" charset="-122"/>
              </a:rPr>
              <a:t>flow control</a:t>
            </a:r>
            <a:r>
              <a:rPr lang="en-US" altLang="zh-CN" sz="2000">
                <a:ea typeface="Arial Unicode MS" pitchFamily="34" charset="-122"/>
              </a:rPr>
              <a:t> on a point-to-point basis.</a:t>
            </a:r>
          </a:p>
          <a:p>
            <a:pPr marL="1027113" lvl="1" indent="-455613" eaLnBrk="1" hangingPunct="1">
              <a:lnSpc>
                <a:spcPct val="80000"/>
              </a:lnSpc>
            </a:pPr>
            <a:endParaRPr lang="en-US" altLang="zh-CN" sz="2000"/>
          </a:p>
        </p:txBody>
      </p:sp>
    </p:spTree>
  </p:cSld>
  <p:clrMapOvr>
    <a:masterClrMapping/>
  </p:clrMapOvr>
  <p:transition>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716BCA9A-2274-4F8D-B9D8-3E2CA0EFA27B}"/>
              </a:ext>
            </a:extLst>
          </p:cNvPr>
          <p:cNvSpPr>
            <a:spLocks noGrp="1" noChangeArrowheads="1"/>
          </p:cNvSpPr>
          <p:nvPr>
            <p:ph type="title"/>
          </p:nvPr>
        </p:nvSpPr>
        <p:spPr/>
        <p:txBody>
          <a:bodyPr/>
          <a:lstStyle/>
          <a:p>
            <a:pPr eaLnBrk="1" hangingPunct="1"/>
            <a:r>
              <a:rPr lang="en-US" altLang="zh-CN"/>
              <a:t>WANs</a:t>
            </a:r>
          </a:p>
        </p:txBody>
      </p:sp>
      <p:sp>
        <p:nvSpPr>
          <p:cNvPr id="22531" name="Rectangle 3">
            <a:extLst>
              <a:ext uri="{FF2B5EF4-FFF2-40B4-BE49-F238E27FC236}">
                <a16:creationId xmlns:a16="http://schemas.microsoft.com/office/drawing/2014/main" id="{0F162FD9-738F-4204-B64C-F593D4423205}"/>
              </a:ext>
            </a:extLst>
          </p:cNvPr>
          <p:cNvSpPr>
            <a:spLocks noChangeArrowheads="1"/>
          </p:cNvSpPr>
          <p:nvPr/>
        </p:nvSpPr>
        <p:spPr bwMode="auto">
          <a:xfrm>
            <a:off x="468313" y="1773238"/>
            <a:ext cx="7993062"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10000"/>
              </a:lnSpc>
              <a:spcBef>
                <a:spcPct val="20000"/>
              </a:spcBef>
              <a:buClr>
                <a:schemeClr val="accent2"/>
              </a:buClr>
              <a:buFont typeface="Wingdings" panose="05000000000000000000" pitchFamily="2" charset="2"/>
              <a:buChar char="p"/>
            </a:pPr>
            <a:r>
              <a:rPr lang="en-US" altLang="zh-CN" sz="2800">
                <a:latin typeface="Arial" panose="020B0604020202020204" pitchFamily="34" charset="0"/>
              </a:rPr>
              <a:t> WAN Technology &amp; Devices</a:t>
            </a:r>
          </a:p>
          <a:p>
            <a:pPr eaLnBrk="1" hangingPunct="1">
              <a:lnSpc>
                <a:spcPct val="110000"/>
              </a:lnSpc>
              <a:spcBef>
                <a:spcPct val="20000"/>
              </a:spcBef>
              <a:buClr>
                <a:schemeClr val="accent2"/>
              </a:buClr>
              <a:buFont typeface="Wingdings" panose="05000000000000000000" pitchFamily="2" charset="2"/>
              <a:buChar char="p"/>
            </a:pPr>
            <a:r>
              <a:rPr lang="en-US" altLang="zh-CN" sz="2800">
                <a:latin typeface="Arial" panose="020B0604020202020204" pitchFamily="34" charset="0"/>
              </a:rPr>
              <a:t> WANs &amp; The OSI Model</a:t>
            </a:r>
          </a:p>
          <a:p>
            <a:pPr eaLnBrk="1" hangingPunct="1">
              <a:lnSpc>
                <a:spcPct val="110000"/>
              </a:lnSpc>
              <a:spcBef>
                <a:spcPct val="20000"/>
              </a:spcBef>
              <a:buClr>
                <a:schemeClr val="accent2"/>
              </a:buClr>
              <a:buFont typeface="Wingdings" panose="05000000000000000000" pitchFamily="2" charset="2"/>
              <a:buChar char="p"/>
            </a:pPr>
            <a:r>
              <a:rPr lang="en-US" altLang="zh-CN" sz="2800">
                <a:latin typeface="Arial" panose="020B0604020202020204" pitchFamily="34" charset="0"/>
              </a:rPr>
              <a:t> </a:t>
            </a:r>
            <a:r>
              <a:rPr lang="en-US" altLang="zh-CN" sz="2800">
                <a:solidFill>
                  <a:schemeClr val="hlink"/>
                </a:solidFill>
                <a:latin typeface="Arial" panose="020B0604020202020204" pitchFamily="34" charset="0"/>
              </a:rPr>
              <a:t>WAN Accessing Methods</a:t>
            </a:r>
            <a:endParaRPr lang="en-US" altLang="zh-CN" sz="2800">
              <a:latin typeface="Arial" panose="020B0604020202020204" pitchFamily="34" charset="0"/>
            </a:endParaRPr>
          </a:p>
          <a:p>
            <a:pPr lvl="1" eaLnBrk="1" hangingPunct="1">
              <a:lnSpc>
                <a:spcPct val="110000"/>
              </a:lnSpc>
              <a:spcBef>
                <a:spcPct val="20000"/>
              </a:spcBef>
              <a:buClr>
                <a:schemeClr val="accent2"/>
              </a:buClr>
              <a:buSzPct val="85000"/>
              <a:buFont typeface="Wingdings" panose="05000000000000000000" pitchFamily="2" charset="2"/>
              <a:buChar char="n"/>
            </a:pPr>
            <a:r>
              <a:rPr lang="en-US" altLang="zh-CN" sz="2800">
                <a:latin typeface="Arial" panose="020B0604020202020204" pitchFamily="34" charset="0"/>
              </a:rPr>
              <a:t> </a:t>
            </a:r>
            <a:r>
              <a:rPr lang="en-US" altLang="zh-CN" sz="2800">
                <a:solidFill>
                  <a:schemeClr val="hlink"/>
                </a:solidFill>
                <a:latin typeface="Arial" panose="020B0604020202020204" pitchFamily="34" charset="0"/>
              </a:rPr>
              <a:t>PPP/HDLC</a:t>
            </a:r>
          </a:p>
          <a:p>
            <a:pPr lvl="1" eaLnBrk="1" hangingPunct="1">
              <a:lnSpc>
                <a:spcPct val="110000"/>
              </a:lnSpc>
              <a:spcBef>
                <a:spcPct val="20000"/>
              </a:spcBef>
              <a:buClr>
                <a:schemeClr val="accent2"/>
              </a:buClr>
              <a:buSzPct val="85000"/>
              <a:buFont typeface="Wingdings" panose="05000000000000000000" pitchFamily="2" charset="2"/>
              <a:buChar char="n"/>
            </a:pPr>
            <a:r>
              <a:rPr lang="en-US" altLang="zh-CN" sz="2800">
                <a:latin typeface="Arial" panose="020B0604020202020204" pitchFamily="34" charset="0"/>
              </a:rPr>
              <a:t> ISDN</a:t>
            </a:r>
          </a:p>
          <a:p>
            <a:pPr lvl="1" eaLnBrk="1" hangingPunct="1">
              <a:lnSpc>
                <a:spcPct val="110000"/>
              </a:lnSpc>
              <a:spcBef>
                <a:spcPct val="20000"/>
              </a:spcBef>
              <a:buClr>
                <a:schemeClr val="accent2"/>
              </a:buClr>
              <a:buSzPct val="85000"/>
              <a:buFont typeface="Wingdings" panose="05000000000000000000" pitchFamily="2" charset="2"/>
              <a:buChar char="n"/>
            </a:pPr>
            <a:r>
              <a:rPr lang="en-US" altLang="zh-CN" sz="2800">
                <a:latin typeface="Arial" panose="020B0604020202020204" pitchFamily="34" charset="0"/>
              </a:rPr>
              <a:t> ADSL</a:t>
            </a:r>
          </a:p>
          <a:p>
            <a:pPr lvl="1" eaLnBrk="1" hangingPunct="1">
              <a:lnSpc>
                <a:spcPct val="110000"/>
              </a:lnSpc>
              <a:spcBef>
                <a:spcPct val="20000"/>
              </a:spcBef>
              <a:buClr>
                <a:schemeClr val="accent2"/>
              </a:buClr>
              <a:buSzPct val="85000"/>
              <a:buFont typeface="Wingdings" panose="05000000000000000000" pitchFamily="2" charset="2"/>
              <a:buChar char="n"/>
            </a:pPr>
            <a:r>
              <a:rPr lang="en-US" altLang="zh-CN" sz="2800">
                <a:latin typeface="Arial" panose="020B0604020202020204" pitchFamily="34" charset="0"/>
              </a:rPr>
              <a:t> SONET</a:t>
            </a:r>
          </a:p>
          <a:p>
            <a:pPr lvl="1" eaLnBrk="1" hangingPunct="1">
              <a:lnSpc>
                <a:spcPct val="110000"/>
              </a:lnSpc>
              <a:spcBef>
                <a:spcPct val="20000"/>
              </a:spcBef>
              <a:buClr>
                <a:schemeClr val="accent2"/>
              </a:buClr>
              <a:buSzPct val="85000"/>
              <a:buFont typeface="Wingdings" panose="05000000000000000000" pitchFamily="2" charset="2"/>
              <a:buChar char="n"/>
            </a:pPr>
            <a:r>
              <a:rPr lang="en-US" altLang="zh-CN" sz="2800">
                <a:latin typeface="Arial" panose="020B0604020202020204" pitchFamily="34" charset="0"/>
              </a:rPr>
              <a:t> HFC</a:t>
            </a:r>
          </a:p>
        </p:txBody>
      </p:sp>
      <p:sp>
        <p:nvSpPr>
          <p:cNvPr id="22532" name="Rectangle 4">
            <a:extLst>
              <a:ext uri="{FF2B5EF4-FFF2-40B4-BE49-F238E27FC236}">
                <a16:creationId xmlns:a16="http://schemas.microsoft.com/office/drawing/2014/main" id="{335D1159-5126-4D6A-9227-1088F0A208ED}"/>
              </a:ext>
            </a:extLst>
          </p:cNvPr>
          <p:cNvSpPr>
            <a:spLocks noChangeArrowheads="1"/>
          </p:cNvSpPr>
          <p:nvPr/>
        </p:nvSpPr>
        <p:spPr bwMode="auto">
          <a:xfrm>
            <a:off x="646113" y="4246563"/>
            <a:ext cx="6523037"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20000"/>
              </a:spcBef>
              <a:buFontTx/>
              <a:buBlip>
                <a:blip r:embed="rId3"/>
              </a:buBlip>
            </a:pPr>
            <a:endParaRPr lang="zh-CN" altLang="zh-CN" sz="2800">
              <a:latin typeface="Arial Black" panose="020B0A04020102020204" pitchFamily="34" charset="0"/>
            </a:endParaRPr>
          </a:p>
        </p:txBody>
      </p:sp>
    </p:spTree>
  </p:cSld>
  <p:clrMapOvr>
    <a:masterClrMapping/>
  </p:clrMapOvr>
  <p:transition>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a:extLst>
              <a:ext uri="{FF2B5EF4-FFF2-40B4-BE49-F238E27FC236}">
                <a16:creationId xmlns:a16="http://schemas.microsoft.com/office/drawing/2014/main" id="{306CADE8-EBA3-4778-BE0E-3B516506FA2D}"/>
              </a:ext>
            </a:extLst>
          </p:cNvPr>
          <p:cNvSpPr>
            <a:spLocks noGrp="1" noChangeArrowheads="1"/>
          </p:cNvSpPr>
          <p:nvPr>
            <p:ph type="title"/>
          </p:nvPr>
        </p:nvSpPr>
        <p:spPr/>
        <p:txBody>
          <a:bodyPr/>
          <a:lstStyle/>
          <a:p>
            <a:pPr eaLnBrk="1" hangingPunct="1"/>
            <a:r>
              <a:rPr lang="en-US" altLang="zh-CN"/>
              <a:t>Serial line frame fields</a:t>
            </a:r>
          </a:p>
        </p:txBody>
      </p:sp>
      <p:sp>
        <p:nvSpPr>
          <p:cNvPr id="5124" name="Rectangle 3">
            <a:extLst>
              <a:ext uri="{FF2B5EF4-FFF2-40B4-BE49-F238E27FC236}">
                <a16:creationId xmlns:a16="http://schemas.microsoft.com/office/drawing/2014/main" id="{33182E7E-6E23-47A4-ACA3-1B9BBBCA4700}"/>
              </a:ext>
            </a:extLst>
          </p:cNvPr>
          <p:cNvSpPr>
            <a:spLocks noGrp="1" noChangeArrowheads="1"/>
          </p:cNvSpPr>
          <p:nvPr>
            <p:ph type="body" idx="1"/>
          </p:nvPr>
        </p:nvSpPr>
        <p:spPr>
          <a:xfrm>
            <a:off x="228600" y="1773238"/>
            <a:ext cx="8915400" cy="4648200"/>
          </a:xfrm>
        </p:spPr>
        <p:txBody>
          <a:bodyPr/>
          <a:lstStyle/>
          <a:p>
            <a:pPr marL="457200" indent="-457200" eaLnBrk="1" hangingPunct="1">
              <a:lnSpc>
                <a:spcPct val="80000"/>
              </a:lnSpc>
            </a:pPr>
            <a:r>
              <a:rPr lang="en-US" altLang="zh-CN" sz="2600">
                <a:ea typeface="Arial Unicode MS" pitchFamily="34" charset="-122"/>
              </a:rPr>
              <a:t>The two most common point-to-point WAN encapsulations are HDLC and PPP</a:t>
            </a:r>
          </a:p>
          <a:p>
            <a:pPr marL="457200" indent="-457200" eaLnBrk="1" hangingPunct="1">
              <a:lnSpc>
                <a:spcPct val="80000"/>
              </a:lnSpc>
            </a:pPr>
            <a:r>
              <a:rPr lang="en-US" altLang="zh-CN" sz="2600">
                <a:ea typeface="Arial Unicode MS" pitchFamily="34" charset="-122"/>
              </a:rPr>
              <a:t>All the serial line encapsulations share a common frame format, which has the following fields</a:t>
            </a:r>
          </a:p>
          <a:p>
            <a:pPr marL="457200" indent="-457200" eaLnBrk="1" hangingPunct="1">
              <a:lnSpc>
                <a:spcPct val="80000"/>
              </a:lnSpc>
            </a:pPr>
            <a:endParaRPr lang="en-US" altLang="zh-CN" sz="2600">
              <a:ea typeface="Arial Unicode MS" pitchFamily="34" charset="-122"/>
            </a:endParaRPr>
          </a:p>
          <a:p>
            <a:pPr marL="457200" indent="-457200" eaLnBrk="1" hangingPunct="1">
              <a:lnSpc>
                <a:spcPct val="80000"/>
              </a:lnSpc>
              <a:buFont typeface="Wingdings" panose="05000000000000000000" pitchFamily="2" charset="2"/>
              <a:buNone/>
            </a:pPr>
            <a:endParaRPr lang="en-US" altLang="zh-CN" sz="2600">
              <a:ea typeface="Arial Unicode MS" pitchFamily="34" charset="-122"/>
            </a:endParaRPr>
          </a:p>
          <a:p>
            <a:pPr marL="457200" indent="-457200" eaLnBrk="1" hangingPunct="1">
              <a:lnSpc>
                <a:spcPct val="80000"/>
              </a:lnSpc>
            </a:pPr>
            <a:endParaRPr lang="en-US" altLang="zh-CN" sz="2600">
              <a:ea typeface="Arial Unicode MS" pitchFamily="34" charset="-122"/>
            </a:endParaRPr>
          </a:p>
          <a:p>
            <a:pPr marL="457200" indent="-457200" eaLnBrk="1" hangingPunct="1">
              <a:lnSpc>
                <a:spcPct val="80000"/>
              </a:lnSpc>
            </a:pPr>
            <a:endParaRPr lang="en-US" altLang="zh-CN" sz="2600">
              <a:ea typeface="Arial Unicode MS" pitchFamily="34" charset="-122"/>
            </a:endParaRPr>
          </a:p>
          <a:p>
            <a:pPr marL="457200" indent="-457200" eaLnBrk="1" hangingPunct="1">
              <a:lnSpc>
                <a:spcPct val="80000"/>
              </a:lnSpc>
            </a:pPr>
            <a:endParaRPr lang="en-US" altLang="zh-CN" sz="2600">
              <a:ea typeface="Arial Unicode MS" pitchFamily="34" charset="-122"/>
            </a:endParaRPr>
          </a:p>
          <a:p>
            <a:pPr marL="457200" indent="-457200" eaLnBrk="1" hangingPunct="1">
              <a:lnSpc>
                <a:spcPct val="80000"/>
              </a:lnSpc>
            </a:pPr>
            <a:endParaRPr lang="en-US" altLang="zh-CN" sz="2600">
              <a:ea typeface="Arial Unicode MS" pitchFamily="34" charset="-122"/>
            </a:endParaRPr>
          </a:p>
          <a:p>
            <a:pPr marL="457200" indent="-457200" eaLnBrk="1" hangingPunct="1">
              <a:lnSpc>
                <a:spcPct val="80000"/>
              </a:lnSpc>
            </a:pPr>
            <a:r>
              <a:rPr lang="en-US" altLang="zh-CN" sz="2600">
                <a:ea typeface="Arial Unicode MS" pitchFamily="34" charset="-122"/>
              </a:rPr>
              <a:t>The choice of encapsulation protocol depends on the WAN technology and the communicating equipment. </a:t>
            </a:r>
            <a:endParaRPr lang="en-US" altLang="zh-CN" sz="2600"/>
          </a:p>
        </p:txBody>
      </p:sp>
      <p:graphicFrame>
        <p:nvGraphicFramePr>
          <p:cNvPr id="5122" name="Object 4">
            <a:extLst>
              <a:ext uri="{FF2B5EF4-FFF2-40B4-BE49-F238E27FC236}">
                <a16:creationId xmlns:a16="http://schemas.microsoft.com/office/drawing/2014/main" id="{8208EDA4-6395-47FE-BEDE-075336E61145}"/>
              </a:ext>
            </a:extLst>
          </p:cNvPr>
          <p:cNvGraphicFramePr>
            <a:graphicFrameLocks noChangeAspect="1"/>
          </p:cNvGraphicFramePr>
          <p:nvPr/>
        </p:nvGraphicFramePr>
        <p:xfrm>
          <a:off x="827088" y="3257550"/>
          <a:ext cx="7200900" cy="2187575"/>
        </p:xfrm>
        <a:graphic>
          <a:graphicData uri="http://schemas.openxmlformats.org/presentationml/2006/ole">
            <mc:AlternateContent xmlns:mc="http://schemas.openxmlformats.org/markup-compatibility/2006">
              <mc:Choice xmlns:v="urn:schemas-microsoft-com:vml" Requires="v">
                <p:oleObj spid="_x0000_s5125" name="BMP 图像" r:id="rId4" imgW="4866667" imgH="1295238" progId="Paint.Picture">
                  <p:embed/>
                </p:oleObj>
              </mc:Choice>
              <mc:Fallback>
                <p:oleObj name="BMP 图像" r:id="rId4" imgW="4866667" imgH="1295238"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088" y="3257550"/>
                        <a:ext cx="7200900" cy="218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blinds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8A497E9E-471A-481F-A0FB-8E960254614A}"/>
              </a:ext>
            </a:extLst>
          </p:cNvPr>
          <p:cNvSpPr>
            <a:spLocks noGrp="1" noChangeArrowheads="1"/>
          </p:cNvSpPr>
          <p:nvPr>
            <p:ph type="title"/>
          </p:nvPr>
        </p:nvSpPr>
        <p:spPr/>
        <p:txBody>
          <a:bodyPr/>
          <a:lstStyle/>
          <a:p>
            <a:pPr eaLnBrk="1" hangingPunct="1"/>
            <a:r>
              <a:rPr lang="en-US" altLang="zh-CN"/>
              <a:t>PPP and HDLC</a:t>
            </a:r>
          </a:p>
        </p:txBody>
      </p:sp>
      <p:sp>
        <p:nvSpPr>
          <p:cNvPr id="23555" name="Rectangle 3">
            <a:extLst>
              <a:ext uri="{FF2B5EF4-FFF2-40B4-BE49-F238E27FC236}">
                <a16:creationId xmlns:a16="http://schemas.microsoft.com/office/drawing/2014/main" id="{08C4651C-2FB3-460D-B852-046D7EFF0EC8}"/>
              </a:ext>
            </a:extLst>
          </p:cNvPr>
          <p:cNvSpPr>
            <a:spLocks noGrp="1" noChangeArrowheads="1"/>
          </p:cNvSpPr>
          <p:nvPr>
            <p:ph type="body" idx="1"/>
          </p:nvPr>
        </p:nvSpPr>
        <p:spPr>
          <a:xfrm>
            <a:off x="228600" y="1792288"/>
            <a:ext cx="8610600" cy="4876800"/>
          </a:xfrm>
        </p:spPr>
        <p:txBody>
          <a:bodyPr/>
          <a:lstStyle/>
          <a:p>
            <a:pPr marL="457200" indent="-457200" eaLnBrk="1" hangingPunct="1"/>
            <a:r>
              <a:rPr lang="en-US" altLang="zh-CN" sz="2000">
                <a:latin typeface="Arial" panose="020B0604020202020204" pitchFamily="34" charset="0"/>
                <a:ea typeface="Arial Unicode MS" pitchFamily="34" charset="-122"/>
              </a:rPr>
              <a:t>PPP is a standard serial-line encapsulation method</a:t>
            </a:r>
          </a:p>
          <a:p>
            <a:pPr marL="1027113" lvl="1" indent="-455613" eaLnBrk="1" hangingPunct="1"/>
            <a:r>
              <a:rPr lang="en-US" altLang="zh-CN" sz="2000">
                <a:latin typeface="Arial" panose="020B0604020202020204" pitchFamily="34" charset="0"/>
              </a:rPr>
              <a:t>Developed by IETF; replacing SLIP</a:t>
            </a:r>
          </a:p>
          <a:p>
            <a:pPr marL="1027113" lvl="1" indent="-455613" eaLnBrk="1" hangingPunct="1"/>
            <a:r>
              <a:rPr lang="en-US" altLang="zh-CN" sz="2000">
                <a:latin typeface="Arial" panose="020B0604020202020204" pitchFamily="34" charset="0"/>
              </a:rPr>
              <a:t>Contains a field to identify the network layer protocol</a:t>
            </a:r>
          </a:p>
          <a:p>
            <a:pPr marL="1027113" lvl="1" indent="-455613" eaLnBrk="1" hangingPunct="1"/>
            <a:r>
              <a:rPr lang="en-US" altLang="zh-CN" sz="2000">
                <a:latin typeface="Arial" panose="020B0604020202020204" pitchFamily="34" charset="0"/>
              </a:rPr>
              <a:t>PPP can check for link quality during connection establishment</a:t>
            </a:r>
            <a:endParaRPr lang="en-US" altLang="zh-CN" sz="2000">
              <a:latin typeface="Arial" panose="020B0604020202020204" pitchFamily="34" charset="0"/>
              <a:ea typeface="Arial Unicode MS" pitchFamily="34" charset="-122"/>
            </a:endParaRPr>
          </a:p>
          <a:p>
            <a:pPr marL="1027113" lvl="1" indent="-455613" eaLnBrk="1" hangingPunct="1"/>
            <a:r>
              <a:rPr lang="en-US" altLang="zh-CN" sz="2000">
                <a:latin typeface="Arial" panose="020B0604020202020204" pitchFamily="34" charset="0"/>
                <a:ea typeface="Arial Unicode MS" pitchFamily="34" charset="-122"/>
              </a:rPr>
              <a:t>Provides authentication through Password Authentication Protocol </a:t>
            </a:r>
            <a:r>
              <a:rPr lang="en-US" altLang="zh-CN" sz="2000">
                <a:solidFill>
                  <a:srgbClr val="003366"/>
                </a:solidFill>
                <a:latin typeface="Arial" panose="020B0604020202020204" pitchFamily="34" charset="0"/>
                <a:ea typeface="Arial Unicode MS" pitchFamily="34" charset="-122"/>
              </a:rPr>
              <a:t>(PAP)</a:t>
            </a:r>
            <a:r>
              <a:rPr lang="en-US" altLang="zh-CN" sz="2000">
                <a:latin typeface="Arial" panose="020B0604020202020204" pitchFamily="34" charset="0"/>
                <a:ea typeface="Arial Unicode MS" pitchFamily="34" charset="-122"/>
              </a:rPr>
              <a:t> and Challenge Handshake Authentication Protocol </a:t>
            </a:r>
            <a:r>
              <a:rPr lang="en-US" altLang="zh-CN" sz="2000">
                <a:solidFill>
                  <a:srgbClr val="003366"/>
                </a:solidFill>
                <a:latin typeface="Arial" panose="020B0604020202020204" pitchFamily="34" charset="0"/>
                <a:ea typeface="Arial Unicode MS" pitchFamily="34" charset="-122"/>
              </a:rPr>
              <a:t>(CHAP)</a:t>
            </a:r>
            <a:r>
              <a:rPr lang="en-US" altLang="zh-CN" sz="2000">
                <a:solidFill>
                  <a:srgbClr val="FF0000"/>
                </a:solidFill>
                <a:latin typeface="Arial" panose="020B0604020202020204" pitchFamily="34" charset="0"/>
                <a:ea typeface="Arial Unicode MS" pitchFamily="34" charset="-122"/>
              </a:rPr>
              <a:t>.</a:t>
            </a:r>
          </a:p>
          <a:p>
            <a:pPr marL="457200" indent="-457200" eaLnBrk="1" hangingPunct="1"/>
            <a:r>
              <a:rPr lang="en-US" altLang="zh-CN" sz="2000">
                <a:latin typeface="Arial" panose="020B0604020202020204" pitchFamily="34" charset="0"/>
                <a:ea typeface="Arial Unicode MS" pitchFamily="34" charset="-122"/>
              </a:rPr>
              <a:t>HDLC is Cisco's default encapsulation for serial lines</a:t>
            </a:r>
          </a:p>
          <a:p>
            <a:pPr marL="1027113" lvl="1" indent="-455613" eaLnBrk="1" hangingPunct="1"/>
            <a:r>
              <a:rPr lang="en-US" altLang="zh-CN" sz="2000">
                <a:latin typeface="Arial" panose="020B0604020202020204" pitchFamily="34" charset="0"/>
                <a:ea typeface="Arial Unicode MS" pitchFamily="34" charset="-122"/>
              </a:rPr>
              <a:t>No windowing or flow control</a:t>
            </a:r>
            <a:endParaRPr lang="en-US" altLang="zh-CN" sz="2000">
              <a:solidFill>
                <a:srgbClr val="FF0000"/>
              </a:solidFill>
              <a:latin typeface="Arial" panose="020B0604020202020204" pitchFamily="34" charset="0"/>
              <a:ea typeface="Arial Unicode MS" pitchFamily="34" charset="-122"/>
            </a:endParaRPr>
          </a:p>
          <a:p>
            <a:pPr marL="1027113" lvl="1" indent="-455613" eaLnBrk="1" hangingPunct="1"/>
            <a:r>
              <a:rPr lang="en-US" altLang="zh-CN" sz="2000">
                <a:latin typeface="Arial" panose="020B0604020202020204" pitchFamily="34" charset="0"/>
                <a:ea typeface="Arial Unicode MS" pitchFamily="34" charset="-122"/>
              </a:rPr>
              <a:t>A proprietary type code is inserted in the frame which means that HDLC framing is not interoperable with other vendors' equipment.</a:t>
            </a:r>
          </a:p>
          <a:p>
            <a:pPr marL="1027113" lvl="1" indent="-455613" eaLnBrk="1" hangingPunct="1"/>
            <a:r>
              <a:rPr lang="en-US" altLang="zh-CN" sz="2000">
                <a:latin typeface="Arial" panose="020B0604020202020204" pitchFamily="34" charset="0"/>
                <a:ea typeface="Arial Unicode MS" pitchFamily="34" charset="-122"/>
              </a:rPr>
              <a:t>Used when both ends of a </a:t>
            </a:r>
            <a:r>
              <a:rPr lang="en-US" altLang="zh-CN" sz="2000">
                <a:solidFill>
                  <a:srgbClr val="003366"/>
                </a:solidFill>
                <a:latin typeface="Arial" panose="020B0604020202020204" pitchFamily="34" charset="0"/>
                <a:ea typeface="Arial Unicode MS" pitchFamily="34" charset="-122"/>
              </a:rPr>
              <a:t>dedicated-line</a:t>
            </a:r>
            <a:r>
              <a:rPr lang="en-US" altLang="zh-CN" sz="2000">
                <a:latin typeface="Arial" panose="020B0604020202020204" pitchFamily="34" charset="0"/>
                <a:ea typeface="Arial Unicode MS" pitchFamily="34" charset="-122"/>
              </a:rPr>
              <a:t> connection are routers running Cisco IOS</a:t>
            </a:r>
          </a:p>
        </p:txBody>
      </p:sp>
    </p:spTree>
  </p:cSld>
  <p:clrMapOvr>
    <a:masterClrMapping/>
  </p:clrMapOvr>
  <p:transition>
    <p:blinds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1186" name="Text Box 2">
            <a:extLst>
              <a:ext uri="{FF2B5EF4-FFF2-40B4-BE49-F238E27FC236}">
                <a16:creationId xmlns:a16="http://schemas.microsoft.com/office/drawing/2014/main" id="{349F1AE9-0254-4AAB-B177-80040019BF47}"/>
              </a:ext>
            </a:extLst>
          </p:cNvPr>
          <p:cNvSpPr txBox="1">
            <a:spLocks noChangeArrowheads="1"/>
          </p:cNvSpPr>
          <p:nvPr/>
        </p:nvSpPr>
        <p:spPr bwMode="auto">
          <a:xfrm>
            <a:off x="457200" y="711200"/>
            <a:ext cx="6172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4000" b="1" i="1" u="sng">
                <a:solidFill>
                  <a:schemeClr val="tx2"/>
                </a:solidFill>
                <a:latin typeface="Times New Roman" panose="02020603050405020304" pitchFamily="18" charset="0"/>
              </a:rPr>
              <a:t>PPP</a:t>
            </a:r>
            <a:endParaRPr lang="en-US" altLang="zh-CN" sz="4000" b="1" u="sng">
              <a:solidFill>
                <a:schemeClr val="tx2"/>
              </a:solidFill>
              <a:latin typeface="Times New Roman" panose="02020603050405020304" pitchFamily="18" charset="0"/>
            </a:endParaRPr>
          </a:p>
        </p:txBody>
      </p:sp>
      <p:sp>
        <p:nvSpPr>
          <p:cNvPr id="24579" name="Text Box 3">
            <a:extLst>
              <a:ext uri="{FF2B5EF4-FFF2-40B4-BE49-F238E27FC236}">
                <a16:creationId xmlns:a16="http://schemas.microsoft.com/office/drawing/2014/main" id="{0E646FFB-A0DC-4C92-8DD6-117748B6CB7D}"/>
              </a:ext>
            </a:extLst>
          </p:cNvPr>
          <p:cNvSpPr txBox="1">
            <a:spLocks noChangeArrowheads="1"/>
          </p:cNvSpPr>
          <p:nvPr/>
        </p:nvSpPr>
        <p:spPr bwMode="auto">
          <a:xfrm>
            <a:off x="323850" y="1773238"/>
            <a:ext cx="8820150" cy="491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marL="457200" indent="-457200" eaLnBrk="0" hangingPunct="0">
              <a:defRPr>
                <a:solidFill>
                  <a:schemeClr val="tx1"/>
                </a:solidFill>
                <a:latin typeface="Verdana" panose="020B0604030504040204" pitchFamily="34" charset="0"/>
                <a:ea typeface="宋体" panose="02010600030101010101" pitchFamily="2" charset="-122"/>
              </a:defRPr>
            </a:lvl1pPr>
            <a:lvl2pPr marL="1027113" indent="-455613"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80000"/>
              </a:lnSpc>
              <a:spcBef>
                <a:spcPct val="20000"/>
              </a:spcBef>
              <a:buClr>
                <a:schemeClr val="accent2"/>
              </a:buClr>
              <a:buFont typeface="Wingdings" panose="05000000000000000000" pitchFamily="2" charset="2"/>
              <a:buChar char="o"/>
            </a:pPr>
            <a:r>
              <a:rPr lang="en-US" altLang="zh-CN" sz="2400">
                <a:latin typeface="Arial" panose="020B0604020202020204" pitchFamily="34" charset="0"/>
                <a:ea typeface="Arial Unicode MS" pitchFamily="34" charset="-122"/>
              </a:rPr>
              <a:t>The most widely used layer-2 protocol over serial links</a:t>
            </a:r>
          </a:p>
          <a:p>
            <a:pPr eaLnBrk="1" hangingPunct="1">
              <a:lnSpc>
                <a:spcPct val="80000"/>
              </a:lnSpc>
              <a:spcBef>
                <a:spcPct val="20000"/>
              </a:spcBef>
              <a:buClr>
                <a:schemeClr val="accent2"/>
              </a:buClr>
              <a:buFont typeface="Wingdings" panose="05000000000000000000" pitchFamily="2" charset="2"/>
              <a:buChar char="o"/>
            </a:pPr>
            <a:r>
              <a:rPr lang="en-US" altLang="zh-CN" sz="2400">
                <a:latin typeface="Arial" panose="020B0604020202020204" pitchFamily="34" charset="0"/>
                <a:ea typeface="Arial Unicode MS" pitchFamily="34" charset="-122"/>
              </a:rPr>
              <a:t>Developed from SLIP, which</a:t>
            </a:r>
          </a:p>
          <a:p>
            <a:pPr lvl="1" eaLnBrk="1" hangingPunct="1">
              <a:lnSpc>
                <a:spcPct val="80000"/>
              </a:lnSpc>
              <a:spcBef>
                <a:spcPct val="20000"/>
              </a:spcBef>
              <a:buClr>
                <a:schemeClr val="accent2"/>
              </a:buClr>
              <a:buFont typeface="Wingdings" panose="05000000000000000000" pitchFamily="2" charset="2"/>
              <a:buChar char="n"/>
            </a:pPr>
            <a:r>
              <a:rPr lang="en-US" altLang="zh-CN" sz="2400">
                <a:latin typeface="Arial" panose="020B0604020202020204" pitchFamily="34" charset="0"/>
                <a:ea typeface="Arial Unicode MS" pitchFamily="34" charset="-122"/>
              </a:rPr>
              <a:t>Supports only IP protocol</a:t>
            </a:r>
          </a:p>
          <a:p>
            <a:pPr lvl="1" eaLnBrk="1" hangingPunct="1">
              <a:lnSpc>
                <a:spcPct val="80000"/>
              </a:lnSpc>
              <a:spcBef>
                <a:spcPct val="20000"/>
              </a:spcBef>
              <a:buClr>
                <a:schemeClr val="accent2"/>
              </a:buClr>
              <a:buFont typeface="Wingdings" panose="05000000000000000000" pitchFamily="2" charset="2"/>
              <a:buChar char="n"/>
            </a:pPr>
            <a:r>
              <a:rPr lang="en-US" altLang="zh-CN" sz="2400">
                <a:latin typeface="Arial" panose="020B0604020202020204" pitchFamily="34" charset="0"/>
              </a:rPr>
              <a:t>Doesn’t support dynamic IP assignment</a:t>
            </a:r>
            <a:endParaRPr lang="en-US" altLang="zh-CN" sz="2400">
              <a:latin typeface="Arial" panose="020B0604020202020204" pitchFamily="34" charset="0"/>
              <a:ea typeface="Arial Unicode MS" pitchFamily="34" charset="-122"/>
            </a:endParaRPr>
          </a:p>
          <a:p>
            <a:pPr lvl="1" eaLnBrk="1" hangingPunct="1">
              <a:lnSpc>
                <a:spcPct val="80000"/>
              </a:lnSpc>
              <a:spcBef>
                <a:spcPct val="20000"/>
              </a:spcBef>
              <a:buClr>
                <a:schemeClr val="accent2"/>
              </a:buClr>
              <a:buFont typeface="Wingdings" panose="05000000000000000000" pitchFamily="2" charset="2"/>
              <a:buChar char="n"/>
            </a:pPr>
            <a:r>
              <a:rPr lang="en-US" altLang="zh-CN" sz="2400">
                <a:latin typeface="Arial" panose="020B0604020202020204" pitchFamily="34" charset="0"/>
                <a:ea typeface="Arial Unicode MS" pitchFamily="34" charset="-122"/>
              </a:rPr>
              <a:t>Doesn’t support authentication</a:t>
            </a:r>
          </a:p>
          <a:p>
            <a:pPr lvl="1" eaLnBrk="1" hangingPunct="1">
              <a:lnSpc>
                <a:spcPct val="80000"/>
              </a:lnSpc>
              <a:spcBef>
                <a:spcPct val="20000"/>
              </a:spcBef>
              <a:buClr>
                <a:schemeClr val="accent2"/>
              </a:buClr>
              <a:buFont typeface="Wingdings" panose="05000000000000000000" pitchFamily="2" charset="2"/>
              <a:buChar char="n"/>
            </a:pPr>
            <a:r>
              <a:rPr lang="en-US" altLang="zh-CN" sz="2400">
                <a:latin typeface="Arial" panose="020B0604020202020204" pitchFamily="34" charset="0"/>
                <a:ea typeface="Arial Unicode MS" pitchFamily="34" charset="-122"/>
              </a:rPr>
              <a:t>Doesn’t support compression</a:t>
            </a:r>
          </a:p>
          <a:p>
            <a:pPr lvl="1" eaLnBrk="1" hangingPunct="1">
              <a:lnSpc>
                <a:spcPct val="80000"/>
              </a:lnSpc>
              <a:spcBef>
                <a:spcPct val="20000"/>
              </a:spcBef>
              <a:buClr>
                <a:schemeClr val="accent2"/>
              </a:buClr>
              <a:buFont typeface="Wingdings" panose="05000000000000000000" pitchFamily="2" charset="2"/>
              <a:buChar char="n"/>
            </a:pPr>
            <a:r>
              <a:rPr lang="en-US" altLang="zh-CN" sz="2400">
                <a:latin typeface="Arial" panose="020B0604020202020204" pitchFamily="34" charset="0"/>
                <a:ea typeface="Arial Unicode MS" pitchFamily="34" charset="-122"/>
              </a:rPr>
              <a:t>Doesn’t support error detection</a:t>
            </a:r>
          </a:p>
          <a:p>
            <a:pPr eaLnBrk="1" hangingPunct="1">
              <a:lnSpc>
                <a:spcPct val="80000"/>
              </a:lnSpc>
              <a:spcBef>
                <a:spcPct val="20000"/>
              </a:spcBef>
              <a:buClr>
                <a:schemeClr val="accent2"/>
              </a:buClr>
              <a:buFont typeface="Wingdings" panose="05000000000000000000" pitchFamily="2" charset="2"/>
              <a:buChar char="o"/>
            </a:pPr>
            <a:r>
              <a:rPr lang="en-US" altLang="zh-CN" sz="2400">
                <a:latin typeface="Arial" panose="020B0604020202020204" pitchFamily="34" charset="0"/>
                <a:ea typeface="Arial Unicode MS" pitchFamily="34" charset="-122"/>
              </a:rPr>
              <a:t>PPP offers the following features:</a:t>
            </a:r>
          </a:p>
          <a:p>
            <a:pPr lvl="1" eaLnBrk="1" hangingPunct="1">
              <a:lnSpc>
                <a:spcPct val="80000"/>
              </a:lnSpc>
              <a:spcBef>
                <a:spcPct val="20000"/>
              </a:spcBef>
              <a:buClr>
                <a:schemeClr val="accent2"/>
              </a:buClr>
              <a:buFont typeface="Wingdings" panose="05000000000000000000" pitchFamily="2" charset="2"/>
              <a:buChar char="n"/>
            </a:pPr>
            <a:r>
              <a:rPr lang="en-US" altLang="zh-CN" sz="2400">
                <a:latin typeface="Arial" panose="020B0604020202020204" pitchFamily="34" charset="0"/>
                <a:ea typeface="Arial Unicode MS" pitchFamily="34" charset="-122"/>
              </a:rPr>
              <a:t>Network protocol multiplexing</a:t>
            </a:r>
          </a:p>
          <a:p>
            <a:pPr lvl="1" eaLnBrk="1" hangingPunct="1">
              <a:lnSpc>
                <a:spcPct val="80000"/>
              </a:lnSpc>
              <a:spcBef>
                <a:spcPct val="20000"/>
              </a:spcBef>
              <a:buClr>
                <a:schemeClr val="accent2"/>
              </a:buClr>
              <a:buFont typeface="Wingdings" panose="05000000000000000000" pitchFamily="2" charset="2"/>
              <a:buChar char="n"/>
            </a:pPr>
            <a:r>
              <a:rPr lang="en-US" altLang="zh-CN" sz="2400">
                <a:latin typeface="Arial" panose="020B0604020202020204" pitchFamily="34" charset="0"/>
                <a:ea typeface="Arial Unicode MS" pitchFamily="34" charset="-122"/>
              </a:rPr>
              <a:t>Dynamic assignment of IP addresses </a:t>
            </a:r>
          </a:p>
          <a:p>
            <a:pPr lvl="1" eaLnBrk="1" hangingPunct="1">
              <a:lnSpc>
                <a:spcPct val="80000"/>
              </a:lnSpc>
              <a:spcBef>
                <a:spcPct val="20000"/>
              </a:spcBef>
              <a:buClr>
                <a:schemeClr val="accent2"/>
              </a:buClr>
              <a:buFont typeface="Wingdings" panose="05000000000000000000" pitchFamily="2" charset="2"/>
              <a:buChar char="n"/>
            </a:pPr>
            <a:r>
              <a:rPr lang="en-US" altLang="zh-CN" sz="2400">
                <a:latin typeface="Arial" panose="020B0604020202020204" pitchFamily="34" charset="0"/>
                <a:ea typeface="Arial Unicode MS" pitchFamily="34" charset="-122"/>
              </a:rPr>
              <a:t>Authentication: PAP, CHAP</a:t>
            </a:r>
          </a:p>
          <a:p>
            <a:pPr lvl="1" eaLnBrk="1" hangingPunct="1">
              <a:lnSpc>
                <a:spcPct val="80000"/>
              </a:lnSpc>
              <a:spcBef>
                <a:spcPct val="20000"/>
              </a:spcBef>
              <a:buClr>
                <a:schemeClr val="accent2"/>
              </a:buClr>
              <a:buFont typeface="Wingdings" panose="05000000000000000000" pitchFamily="2" charset="2"/>
              <a:buChar char="n"/>
            </a:pPr>
            <a:r>
              <a:rPr lang="en-US" altLang="zh-CN" sz="2400">
                <a:latin typeface="Arial" panose="020B0604020202020204" pitchFamily="34" charset="0"/>
                <a:ea typeface="Arial Unicode MS" pitchFamily="34" charset="-122"/>
              </a:rPr>
              <a:t>Compression</a:t>
            </a:r>
          </a:p>
          <a:p>
            <a:pPr lvl="1" eaLnBrk="1" hangingPunct="1">
              <a:lnSpc>
                <a:spcPct val="80000"/>
              </a:lnSpc>
              <a:spcBef>
                <a:spcPct val="20000"/>
              </a:spcBef>
              <a:buClr>
                <a:schemeClr val="accent2"/>
              </a:buClr>
              <a:buFont typeface="Wingdings" panose="05000000000000000000" pitchFamily="2" charset="2"/>
              <a:buChar char="n"/>
            </a:pPr>
            <a:r>
              <a:rPr lang="en-US" altLang="zh-CN" sz="2400">
                <a:latin typeface="Arial" panose="020B0604020202020204" pitchFamily="34" charset="0"/>
                <a:ea typeface="Arial Unicode MS" pitchFamily="34" charset="-122"/>
              </a:rPr>
              <a:t>Error detection</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61186"/>
                                        </p:tgtEl>
                                        <p:attrNameLst>
                                          <p:attrName>style.visibility</p:attrName>
                                        </p:attrNameLst>
                                      </p:cBhvr>
                                      <p:to>
                                        <p:strVal val="visible"/>
                                      </p:to>
                                    </p:set>
                                    <p:anim calcmode="lin" valueType="num">
                                      <p:cBhvr additive="base">
                                        <p:cTn id="7" dur="500" fill="hold"/>
                                        <p:tgtEl>
                                          <p:spTgt spid="861186"/>
                                        </p:tgtEl>
                                        <p:attrNameLst>
                                          <p:attrName>ppt_x</p:attrName>
                                        </p:attrNameLst>
                                      </p:cBhvr>
                                      <p:tavLst>
                                        <p:tav tm="0">
                                          <p:val>
                                            <p:strVal val="0-#ppt_w/2"/>
                                          </p:val>
                                        </p:tav>
                                        <p:tav tm="100000">
                                          <p:val>
                                            <p:strVal val="#ppt_x"/>
                                          </p:val>
                                        </p:tav>
                                      </p:tavLst>
                                    </p:anim>
                                    <p:anim calcmode="lin" valueType="num">
                                      <p:cBhvr additive="base">
                                        <p:cTn id="8" dur="500" fill="hold"/>
                                        <p:tgtEl>
                                          <p:spTgt spid="8611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1186"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611DF123-CD32-494B-97F7-06449C5C9D0E}"/>
              </a:ext>
            </a:extLst>
          </p:cNvPr>
          <p:cNvSpPr>
            <a:spLocks noGrp="1" noChangeArrowheads="1"/>
          </p:cNvSpPr>
          <p:nvPr>
            <p:ph type="title"/>
          </p:nvPr>
        </p:nvSpPr>
        <p:spPr/>
        <p:txBody>
          <a:bodyPr/>
          <a:lstStyle/>
          <a:p>
            <a:pPr eaLnBrk="1" hangingPunct="1"/>
            <a:r>
              <a:rPr lang="en-US" altLang="zh-CN"/>
              <a:t>WANs</a:t>
            </a:r>
          </a:p>
        </p:txBody>
      </p:sp>
      <p:sp>
        <p:nvSpPr>
          <p:cNvPr id="9219" name="Rectangle 4">
            <a:extLst>
              <a:ext uri="{FF2B5EF4-FFF2-40B4-BE49-F238E27FC236}">
                <a16:creationId xmlns:a16="http://schemas.microsoft.com/office/drawing/2014/main" id="{918DB06B-E939-4FFB-A7CB-DD8284683662}"/>
              </a:ext>
            </a:extLst>
          </p:cNvPr>
          <p:cNvSpPr>
            <a:spLocks noChangeArrowheads="1"/>
          </p:cNvSpPr>
          <p:nvPr/>
        </p:nvSpPr>
        <p:spPr bwMode="auto">
          <a:xfrm>
            <a:off x="468313" y="1773238"/>
            <a:ext cx="7993062"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10000"/>
              </a:lnSpc>
              <a:spcBef>
                <a:spcPct val="20000"/>
              </a:spcBef>
              <a:buClr>
                <a:schemeClr val="accent2"/>
              </a:buClr>
              <a:buFont typeface="Wingdings" panose="05000000000000000000" pitchFamily="2" charset="2"/>
              <a:buChar char="p"/>
            </a:pPr>
            <a:r>
              <a:rPr lang="en-US" altLang="zh-CN" sz="2800">
                <a:latin typeface="Arial" panose="020B0604020202020204" pitchFamily="34" charset="0"/>
              </a:rPr>
              <a:t> </a:t>
            </a:r>
            <a:r>
              <a:rPr lang="en-US" altLang="zh-CN" sz="2800">
                <a:solidFill>
                  <a:schemeClr val="hlink"/>
                </a:solidFill>
                <a:latin typeface="Arial" panose="020B0604020202020204" pitchFamily="34" charset="0"/>
              </a:rPr>
              <a:t>WAN Technology &amp; Devices</a:t>
            </a:r>
          </a:p>
          <a:p>
            <a:pPr eaLnBrk="1" hangingPunct="1">
              <a:lnSpc>
                <a:spcPct val="110000"/>
              </a:lnSpc>
              <a:spcBef>
                <a:spcPct val="20000"/>
              </a:spcBef>
              <a:buClr>
                <a:schemeClr val="accent2"/>
              </a:buClr>
              <a:buFont typeface="Wingdings" panose="05000000000000000000" pitchFamily="2" charset="2"/>
              <a:buChar char="p"/>
            </a:pPr>
            <a:r>
              <a:rPr lang="en-US" altLang="zh-CN" sz="2800">
                <a:latin typeface="Arial" panose="020B0604020202020204" pitchFamily="34" charset="0"/>
              </a:rPr>
              <a:t> WANs &amp; The OSI Model</a:t>
            </a:r>
          </a:p>
          <a:p>
            <a:pPr eaLnBrk="1" hangingPunct="1">
              <a:lnSpc>
                <a:spcPct val="110000"/>
              </a:lnSpc>
              <a:spcBef>
                <a:spcPct val="20000"/>
              </a:spcBef>
              <a:buClr>
                <a:schemeClr val="accent2"/>
              </a:buClr>
              <a:buFont typeface="Wingdings" panose="05000000000000000000" pitchFamily="2" charset="2"/>
              <a:buChar char="p"/>
            </a:pPr>
            <a:r>
              <a:rPr lang="en-US" altLang="zh-CN" sz="2800">
                <a:latin typeface="Arial" panose="020B0604020202020204" pitchFamily="34" charset="0"/>
              </a:rPr>
              <a:t> WAN Accessing Methods </a:t>
            </a:r>
          </a:p>
          <a:p>
            <a:pPr lvl="1" eaLnBrk="1" hangingPunct="1">
              <a:lnSpc>
                <a:spcPct val="110000"/>
              </a:lnSpc>
              <a:spcBef>
                <a:spcPct val="20000"/>
              </a:spcBef>
              <a:buClr>
                <a:schemeClr val="accent2"/>
              </a:buClr>
              <a:buSzPct val="85000"/>
              <a:buFont typeface="Wingdings" panose="05000000000000000000" pitchFamily="2" charset="2"/>
              <a:buChar char="n"/>
            </a:pPr>
            <a:r>
              <a:rPr lang="en-US" altLang="zh-CN" sz="2800">
                <a:latin typeface="Arial" panose="020B0604020202020204" pitchFamily="34" charset="0"/>
              </a:rPr>
              <a:t> PPP/HDLC</a:t>
            </a:r>
          </a:p>
          <a:p>
            <a:pPr lvl="1" eaLnBrk="1" hangingPunct="1">
              <a:lnSpc>
                <a:spcPct val="110000"/>
              </a:lnSpc>
              <a:spcBef>
                <a:spcPct val="20000"/>
              </a:spcBef>
              <a:buClr>
                <a:schemeClr val="accent2"/>
              </a:buClr>
              <a:buSzPct val="85000"/>
              <a:buFont typeface="Wingdings" panose="05000000000000000000" pitchFamily="2" charset="2"/>
              <a:buChar char="n"/>
            </a:pPr>
            <a:r>
              <a:rPr lang="en-US" altLang="zh-CN" sz="2800">
                <a:latin typeface="Arial" panose="020B0604020202020204" pitchFamily="34" charset="0"/>
              </a:rPr>
              <a:t> ISDN</a:t>
            </a:r>
          </a:p>
          <a:p>
            <a:pPr lvl="1" eaLnBrk="1" hangingPunct="1">
              <a:lnSpc>
                <a:spcPct val="110000"/>
              </a:lnSpc>
              <a:spcBef>
                <a:spcPct val="20000"/>
              </a:spcBef>
              <a:buClr>
                <a:schemeClr val="accent2"/>
              </a:buClr>
              <a:buSzPct val="85000"/>
              <a:buFont typeface="Wingdings" panose="05000000000000000000" pitchFamily="2" charset="2"/>
              <a:buChar char="n"/>
            </a:pPr>
            <a:r>
              <a:rPr lang="en-US" altLang="zh-CN" sz="2800">
                <a:latin typeface="Arial" panose="020B0604020202020204" pitchFamily="34" charset="0"/>
              </a:rPr>
              <a:t> ADSL</a:t>
            </a:r>
          </a:p>
          <a:p>
            <a:pPr lvl="1" eaLnBrk="1" hangingPunct="1">
              <a:lnSpc>
                <a:spcPct val="110000"/>
              </a:lnSpc>
              <a:spcBef>
                <a:spcPct val="20000"/>
              </a:spcBef>
              <a:buClr>
                <a:schemeClr val="accent2"/>
              </a:buClr>
              <a:buSzPct val="85000"/>
              <a:buFont typeface="Wingdings" panose="05000000000000000000" pitchFamily="2" charset="2"/>
              <a:buChar char="n"/>
            </a:pPr>
            <a:r>
              <a:rPr lang="en-US" altLang="zh-CN" sz="2800">
                <a:latin typeface="Arial" panose="020B0604020202020204" pitchFamily="34" charset="0"/>
              </a:rPr>
              <a:t> SONET</a:t>
            </a:r>
          </a:p>
          <a:p>
            <a:pPr lvl="1" eaLnBrk="1" hangingPunct="1">
              <a:lnSpc>
                <a:spcPct val="110000"/>
              </a:lnSpc>
              <a:spcBef>
                <a:spcPct val="20000"/>
              </a:spcBef>
              <a:buClr>
                <a:schemeClr val="accent2"/>
              </a:buClr>
              <a:buSzPct val="85000"/>
              <a:buFont typeface="Wingdings" panose="05000000000000000000" pitchFamily="2" charset="2"/>
              <a:buChar char="n"/>
            </a:pPr>
            <a:r>
              <a:rPr lang="en-US" altLang="zh-CN" sz="2800">
                <a:latin typeface="Arial" panose="020B0604020202020204" pitchFamily="34" charset="0"/>
              </a:rPr>
              <a:t> HFC</a:t>
            </a:r>
          </a:p>
        </p:txBody>
      </p:sp>
      <p:sp>
        <p:nvSpPr>
          <p:cNvPr id="9220" name="Rectangle 5">
            <a:extLst>
              <a:ext uri="{FF2B5EF4-FFF2-40B4-BE49-F238E27FC236}">
                <a16:creationId xmlns:a16="http://schemas.microsoft.com/office/drawing/2014/main" id="{B23C18F6-6C91-4883-848C-598CAB6A8B38}"/>
              </a:ext>
            </a:extLst>
          </p:cNvPr>
          <p:cNvSpPr>
            <a:spLocks noChangeArrowheads="1"/>
          </p:cNvSpPr>
          <p:nvPr/>
        </p:nvSpPr>
        <p:spPr bwMode="auto">
          <a:xfrm>
            <a:off x="646113" y="4246563"/>
            <a:ext cx="6523037"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20000"/>
              </a:spcBef>
              <a:buFontTx/>
              <a:buBlip>
                <a:blip r:embed="rId3"/>
              </a:buBlip>
            </a:pPr>
            <a:endParaRPr lang="zh-CN" altLang="zh-CN" sz="2800">
              <a:latin typeface="Arial Black" panose="020B0A04020102020204" pitchFamily="34" charset="0"/>
            </a:endParaRPr>
          </a:p>
        </p:txBody>
      </p:sp>
    </p:spTree>
  </p:cSld>
  <p:clrMapOvr>
    <a:masterClrMapping/>
  </p:clrMapOvr>
  <p:transition>
    <p:blinds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3234" name="Text Box 2">
            <a:extLst>
              <a:ext uri="{FF2B5EF4-FFF2-40B4-BE49-F238E27FC236}">
                <a16:creationId xmlns:a16="http://schemas.microsoft.com/office/drawing/2014/main" id="{7CE3FD52-A650-4E20-9924-DE9FAE6674F2}"/>
              </a:ext>
            </a:extLst>
          </p:cNvPr>
          <p:cNvSpPr txBox="1">
            <a:spLocks noChangeArrowheads="1"/>
          </p:cNvSpPr>
          <p:nvPr/>
        </p:nvSpPr>
        <p:spPr bwMode="auto">
          <a:xfrm>
            <a:off x="468313" y="765175"/>
            <a:ext cx="6172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4000" b="1" i="1" u="sng">
                <a:latin typeface="Times New Roman" panose="02020603050405020304" pitchFamily="18" charset="0"/>
              </a:rPr>
              <a:t>PPP  components</a:t>
            </a:r>
            <a:endParaRPr lang="en-US" altLang="zh-CN" sz="4000" b="1" u="sng">
              <a:latin typeface="Times New Roman" panose="02020603050405020304" pitchFamily="18" charset="0"/>
            </a:endParaRPr>
          </a:p>
        </p:txBody>
      </p:sp>
      <p:sp>
        <p:nvSpPr>
          <p:cNvPr id="863235" name="Text Box 3">
            <a:extLst>
              <a:ext uri="{FF2B5EF4-FFF2-40B4-BE49-F238E27FC236}">
                <a16:creationId xmlns:a16="http://schemas.microsoft.com/office/drawing/2014/main" id="{F7C90834-5948-4289-A652-228C126A3986}"/>
              </a:ext>
            </a:extLst>
          </p:cNvPr>
          <p:cNvSpPr txBox="1">
            <a:spLocks noChangeArrowheads="1"/>
          </p:cNvSpPr>
          <p:nvPr/>
        </p:nvSpPr>
        <p:spPr bwMode="auto">
          <a:xfrm>
            <a:off x="468313" y="1700213"/>
            <a:ext cx="8021637" cy="454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40000"/>
              </a:lnSpc>
              <a:spcBef>
                <a:spcPct val="20000"/>
              </a:spcBef>
              <a:buClr>
                <a:schemeClr val="accent2"/>
              </a:buClr>
              <a:buSzPct val="110000"/>
              <a:buFont typeface="Wingdings" panose="05000000000000000000" pitchFamily="2" charset="2"/>
              <a:buChar char="n"/>
            </a:pPr>
            <a:r>
              <a:rPr lang="en-US" altLang="zh-CN" sz="2400"/>
              <a:t>Uses HDLC(ISO HDLC, not Cisco HDLC) as a basis to encapsulate layer 3 datagrams. </a:t>
            </a:r>
          </a:p>
          <a:p>
            <a:pPr eaLnBrk="1" hangingPunct="1">
              <a:lnSpc>
                <a:spcPct val="140000"/>
              </a:lnSpc>
              <a:spcBef>
                <a:spcPct val="20000"/>
              </a:spcBef>
              <a:buClr>
                <a:schemeClr val="accent2"/>
              </a:buClr>
              <a:buSzPct val="110000"/>
              <a:buFont typeface="Wingdings" panose="05000000000000000000" pitchFamily="2" charset="2"/>
              <a:buChar char="n"/>
            </a:pPr>
            <a:r>
              <a:rPr lang="en-US" altLang="zh-CN" sz="2400">
                <a:cs typeface="Times New Roman" panose="02020603050405020304" pitchFamily="18" charset="0"/>
              </a:rPr>
              <a:t>Implements LCP (Link Control Protocol) for:</a:t>
            </a:r>
          </a:p>
          <a:p>
            <a:pPr lvl="1" eaLnBrk="1" hangingPunct="1">
              <a:lnSpc>
                <a:spcPct val="140000"/>
              </a:lnSpc>
              <a:spcBef>
                <a:spcPct val="20000"/>
              </a:spcBef>
              <a:buClr>
                <a:schemeClr val="accent2"/>
              </a:buClr>
              <a:buSzPct val="110000"/>
              <a:buFont typeface="Wingdings" panose="05000000000000000000" pitchFamily="2" charset="2"/>
              <a:buChar char="n"/>
            </a:pPr>
            <a:r>
              <a:rPr lang="en-US" altLang="zh-CN" sz="2400"/>
              <a:t>Connection establishment</a:t>
            </a:r>
          </a:p>
          <a:p>
            <a:pPr lvl="1" eaLnBrk="1" hangingPunct="1">
              <a:lnSpc>
                <a:spcPct val="140000"/>
              </a:lnSpc>
              <a:spcBef>
                <a:spcPct val="20000"/>
              </a:spcBef>
              <a:buClr>
                <a:schemeClr val="accent2"/>
              </a:buClr>
              <a:buSzPct val="110000"/>
              <a:buFont typeface="Wingdings" panose="05000000000000000000" pitchFamily="2" charset="2"/>
              <a:buChar char="n"/>
            </a:pPr>
            <a:r>
              <a:rPr lang="en-US" altLang="zh-CN" sz="2400"/>
              <a:t>Connection configuration options</a:t>
            </a:r>
          </a:p>
          <a:p>
            <a:pPr lvl="1" eaLnBrk="1" hangingPunct="1">
              <a:lnSpc>
                <a:spcPct val="140000"/>
              </a:lnSpc>
              <a:spcBef>
                <a:spcPct val="20000"/>
              </a:spcBef>
              <a:buClr>
                <a:schemeClr val="accent2"/>
              </a:buClr>
              <a:buSzPct val="110000"/>
              <a:buFont typeface="Wingdings" panose="05000000000000000000" pitchFamily="2" charset="2"/>
              <a:buChar char="n"/>
            </a:pPr>
            <a:r>
              <a:rPr lang="en-US" altLang="zh-CN" sz="2400"/>
              <a:t>Link-quality testing</a:t>
            </a:r>
          </a:p>
          <a:p>
            <a:pPr eaLnBrk="1" hangingPunct="1">
              <a:lnSpc>
                <a:spcPct val="140000"/>
              </a:lnSpc>
              <a:spcBef>
                <a:spcPct val="20000"/>
              </a:spcBef>
              <a:buClr>
                <a:schemeClr val="accent2"/>
              </a:buClr>
              <a:buSzPct val="110000"/>
              <a:buFont typeface="Wingdings" panose="05000000000000000000" pitchFamily="2" charset="2"/>
              <a:buChar char="n"/>
            </a:pPr>
            <a:r>
              <a:rPr lang="en-US" altLang="zh-CN" sz="2400"/>
              <a:t>Implements NCP (Network Control Protocol) to select and configure layer 3  protocol.</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63234"/>
                                        </p:tgtEl>
                                        <p:attrNameLst>
                                          <p:attrName>style.visibility</p:attrName>
                                        </p:attrNameLst>
                                      </p:cBhvr>
                                      <p:to>
                                        <p:strVal val="visible"/>
                                      </p:to>
                                    </p:set>
                                    <p:anim calcmode="lin" valueType="num">
                                      <p:cBhvr additive="base">
                                        <p:cTn id="7" dur="500" fill="hold"/>
                                        <p:tgtEl>
                                          <p:spTgt spid="863234"/>
                                        </p:tgtEl>
                                        <p:attrNameLst>
                                          <p:attrName>ppt_x</p:attrName>
                                        </p:attrNameLst>
                                      </p:cBhvr>
                                      <p:tavLst>
                                        <p:tav tm="0">
                                          <p:val>
                                            <p:strVal val="0-#ppt_w/2"/>
                                          </p:val>
                                        </p:tav>
                                        <p:tav tm="100000">
                                          <p:val>
                                            <p:strVal val="#ppt_x"/>
                                          </p:val>
                                        </p:tav>
                                      </p:tavLst>
                                    </p:anim>
                                    <p:anim calcmode="lin" valueType="num">
                                      <p:cBhvr additive="base">
                                        <p:cTn id="8" dur="500" fill="hold"/>
                                        <p:tgtEl>
                                          <p:spTgt spid="86323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63235"/>
                                        </p:tgtEl>
                                        <p:attrNameLst>
                                          <p:attrName>style.visibility</p:attrName>
                                        </p:attrNameLst>
                                      </p:cBhvr>
                                      <p:to>
                                        <p:strVal val="visible"/>
                                      </p:to>
                                    </p:set>
                                    <p:anim calcmode="lin" valueType="num">
                                      <p:cBhvr additive="base">
                                        <p:cTn id="13" dur="500" fill="hold"/>
                                        <p:tgtEl>
                                          <p:spTgt spid="863235"/>
                                        </p:tgtEl>
                                        <p:attrNameLst>
                                          <p:attrName>ppt_x</p:attrName>
                                        </p:attrNameLst>
                                      </p:cBhvr>
                                      <p:tavLst>
                                        <p:tav tm="0">
                                          <p:val>
                                            <p:strVal val="0-#ppt_w/2"/>
                                          </p:val>
                                        </p:tav>
                                        <p:tav tm="100000">
                                          <p:val>
                                            <p:strVal val="#ppt_x"/>
                                          </p:val>
                                        </p:tav>
                                      </p:tavLst>
                                    </p:anim>
                                    <p:anim calcmode="lin" valueType="num">
                                      <p:cBhvr additive="base">
                                        <p:cTn id="14" dur="500" fill="hold"/>
                                        <p:tgtEl>
                                          <p:spTgt spid="863235"/>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63235"/>
                                        </p:tgtEl>
                                        <p:attrNameLst>
                                          <p:attrName>ppt_c</p:attrName>
                                        </p:attrNameLst>
                                      </p:cBhvr>
                                      <p:to>
                                        <a:srgbClr val="515E65"/>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3234" grpId="0" autoUpdateAnimBg="0"/>
      <p:bldP spid="863235"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a:extLst>
              <a:ext uri="{FF2B5EF4-FFF2-40B4-BE49-F238E27FC236}">
                <a16:creationId xmlns:a16="http://schemas.microsoft.com/office/drawing/2014/main" id="{D9E53216-EAE0-424B-BF10-903284B5CFE9}"/>
              </a:ext>
            </a:extLst>
          </p:cNvPr>
          <p:cNvSpPr txBox="1">
            <a:spLocks noChangeArrowheads="1"/>
          </p:cNvSpPr>
          <p:nvPr/>
        </p:nvSpPr>
        <p:spPr bwMode="auto">
          <a:xfrm>
            <a:off x="395288" y="4029075"/>
            <a:ext cx="8659812"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20000"/>
              </a:spcBef>
              <a:buFontTx/>
              <a:buBlip>
                <a:blip r:embed="rId3"/>
              </a:buBlip>
            </a:pPr>
            <a:r>
              <a:rPr lang="en-US" altLang="zh-CN" sz="2400">
                <a:latin typeface="Arial" panose="020B0604020202020204" pitchFamily="34" charset="0"/>
              </a:rPr>
              <a:t>Flag: Beginning or end of a frame, 01111110</a:t>
            </a:r>
          </a:p>
          <a:p>
            <a:pPr eaLnBrk="1" hangingPunct="1">
              <a:spcBef>
                <a:spcPct val="20000"/>
              </a:spcBef>
              <a:buFontTx/>
              <a:buBlip>
                <a:blip r:embed="rId3"/>
              </a:buBlip>
            </a:pPr>
            <a:r>
              <a:rPr lang="en-US" altLang="zh-CN" sz="2400">
                <a:latin typeface="Arial" panose="020B0604020202020204" pitchFamily="34" charset="0"/>
              </a:rPr>
              <a:t>Address:11111111,broadcast address</a:t>
            </a:r>
          </a:p>
          <a:p>
            <a:pPr eaLnBrk="1" hangingPunct="1">
              <a:spcBef>
                <a:spcPct val="20000"/>
              </a:spcBef>
              <a:buFontTx/>
              <a:buBlip>
                <a:blip r:embed="rId3"/>
              </a:buBlip>
            </a:pPr>
            <a:r>
              <a:rPr lang="en-US" altLang="zh-CN" sz="2400">
                <a:latin typeface="Arial" panose="020B0604020202020204" pitchFamily="34" charset="0"/>
              </a:rPr>
              <a:t>Control:00000011,user data is transferred as disorder frames</a:t>
            </a:r>
          </a:p>
          <a:p>
            <a:pPr eaLnBrk="1" hangingPunct="1">
              <a:spcBef>
                <a:spcPct val="20000"/>
              </a:spcBef>
              <a:buFontTx/>
              <a:buBlip>
                <a:blip r:embed="rId3"/>
              </a:buBlip>
            </a:pPr>
            <a:r>
              <a:rPr lang="en-US" altLang="zh-CN" sz="2400">
                <a:latin typeface="Arial" panose="020B0604020202020204" pitchFamily="34" charset="0"/>
              </a:rPr>
              <a:t>Protocol: The protocol type in data field</a:t>
            </a:r>
          </a:p>
          <a:p>
            <a:pPr eaLnBrk="1" hangingPunct="1">
              <a:spcBef>
                <a:spcPct val="20000"/>
              </a:spcBef>
              <a:buFontTx/>
              <a:buBlip>
                <a:blip r:embed="rId3"/>
              </a:buBlip>
            </a:pPr>
            <a:r>
              <a:rPr lang="en-US" altLang="zh-CN" sz="2400">
                <a:latin typeface="Arial" panose="020B0604020202020204" pitchFamily="34" charset="0"/>
              </a:rPr>
              <a:t>Data: Datagram, maximum default is 1500 bytes</a:t>
            </a:r>
          </a:p>
          <a:p>
            <a:pPr eaLnBrk="1" hangingPunct="1">
              <a:spcBef>
                <a:spcPct val="20000"/>
              </a:spcBef>
              <a:buFontTx/>
              <a:buBlip>
                <a:blip r:embed="rId3"/>
              </a:buBlip>
            </a:pPr>
            <a:r>
              <a:rPr lang="en-US" altLang="zh-CN" sz="2400">
                <a:latin typeface="Arial" panose="020B0604020202020204" pitchFamily="34" charset="0"/>
              </a:rPr>
              <a:t>FCS: Error controlling </a:t>
            </a:r>
          </a:p>
        </p:txBody>
      </p:sp>
      <p:pic>
        <p:nvPicPr>
          <p:cNvPr id="26627" name="Picture 3">
            <a:extLst>
              <a:ext uri="{FF2B5EF4-FFF2-40B4-BE49-F238E27FC236}">
                <a16:creationId xmlns:a16="http://schemas.microsoft.com/office/drawing/2014/main" id="{A0AB2668-97C8-4CE1-881E-6D9540BD4F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700213"/>
            <a:ext cx="7632700" cy="234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Rectangle 4">
            <a:extLst>
              <a:ext uri="{FF2B5EF4-FFF2-40B4-BE49-F238E27FC236}">
                <a16:creationId xmlns:a16="http://schemas.microsoft.com/office/drawing/2014/main" id="{E73DB680-B3B5-40DB-A8B1-D64D72033111}"/>
              </a:ext>
            </a:extLst>
          </p:cNvPr>
          <p:cNvSpPr>
            <a:spLocks noChangeArrowheads="1"/>
          </p:cNvSpPr>
          <p:nvPr/>
        </p:nvSpPr>
        <p:spPr bwMode="auto">
          <a:xfrm>
            <a:off x="684213" y="855663"/>
            <a:ext cx="42132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3600"/>
              <a:t>PPP frame format</a:t>
            </a:r>
          </a:p>
        </p:txBody>
      </p:sp>
    </p:spTree>
  </p:cSld>
  <p:clrMapOvr>
    <a:masterClrMapping/>
  </p:clrMapOvr>
  <p:transition>
    <p:blinds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7330" name="Text Box 2">
            <a:extLst>
              <a:ext uri="{FF2B5EF4-FFF2-40B4-BE49-F238E27FC236}">
                <a16:creationId xmlns:a16="http://schemas.microsoft.com/office/drawing/2014/main" id="{2CDA5C2B-36E1-47AD-A680-7848D73F46DC}"/>
              </a:ext>
            </a:extLst>
          </p:cNvPr>
          <p:cNvSpPr txBox="1">
            <a:spLocks noChangeArrowheads="1"/>
          </p:cNvSpPr>
          <p:nvPr/>
        </p:nvSpPr>
        <p:spPr bwMode="auto">
          <a:xfrm>
            <a:off x="381000" y="977900"/>
            <a:ext cx="9144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3200"/>
              <a:t>PPP  session establishment/ termination</a:t>
            </a:r>
          </a:p>
        </p:txBody>
      </p:sp>
      <p:sp>
        <p:nvSpPr>
          <p:cNvPr id="867331" name="Text Box 3">
            <a:extLst>
              <a:ext uri="{FF2B5EF4-FFF2-40B4-BE49-F238E27FC236}">
                <a16:creationId xmlns:a16="http://schemas.microsoft.com/office/drawing/2014/main" id="{A7CF5EC3-6881-442E-BF20-2D5CEF9EC8CF}"/>
              </a:ext>
            </a:extLst>
          </p:cNvPr>
          <p:cNvSpPr txBox="1">
            <a:spLocks noChangeArrowheads="1"/>
          </p:cNvSpPr>
          <p:nvPr/>
        </p:nvSpPr>
        <p:spPr bwMode="auto">
          <a:xfrm>
            <a:off x="381000" y="1616075"/>
            <a:ext cx="8763000" cy="472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70000"/>
              </a:lnSpc>
              <a:spcBef>
                <a:spcPct val="20000"/>
              </a:spcBef>
              <a:buClr>
                <a:schemeClr val="accent2"/>
              </a:buClr>
              <a:buSzPct val="110000"/>
              <a:buFont typeface="Wingdings" panose="05000000000000000000" pitchFamily="2" charset="2"/>
              <a:buChar char="n"/>
            </a:pPr>
            <a:r>
              <a:rPr lang="en-US" altLang="zh-CN" sz="2400">
                <a:cs typeface="Times New Roman" panose="02020603050405020304" pitchFamily="18" charset="0"/>
              </a:rPr>
              <a:t> To establish communications over a point-to-point link, PPP goes through four distinct phases</a:t>
            </a:r>
            <a:r>
              <a:rPr lang="ar-SA" altLang="zh-CN" sz="2400">
                <a:cs typeface="Times New Roman" panose="02020603050405020304" pitchFamily="18" charset="0"/>
              </a:rPr>
              <a:t>: </a:t>
            </a:r>
            <a:endParaRPr lang="en-US" altLang="zh-CN" sz="2400">
              <a:cs typeface="Times New Roman" panose="02020603050405020304" pitchFamily="18" charset="0"/>
            </a:endParaRPr>
          </a:p>
          <a:p>
            <a:pPr lvl="1" eaLnBrk="1" hangingPunct="1">
              <a:lnSpc>
                <a:spcPct val="170000"/>
              </a:lnSpc>
              <a:spcBef>
                <a:spcPct val="20000"/>
              </a:spcBef>
              <a:buClr>
                <a:schemeClr val="accent2"/>
              </a:buClr>
              <a:buSzPct val="110000"/>
              <a:buFont typeface="Wingdings" panose="05000000000000000000" pitchFamily="2" charset="2"/>
              <a:buChar char="n"/>
            </a:pPr>
            <a:r>
              <a:rPr lang="en-US" altLang="zh-CN" sz="2400">
                <a:cs typeface="Times New Roman" panose="02020603050405020304" pitchFamily="18" charset="0"/>
              </a:rPr>
              <a:t> Link establishment and configuration negotiation       	(LCP). </a:t>
            </a:r>
          </a:p>
          <a:p>
            <a:pPr lvl="1" eaLnBrk="1" hangingPunct="1">
              <a:lnSpc>
                <a:spcPct val="170000"/>
              </a:lnSpc>
              <a:spcBef>
                <a:spcPct val="20000"/>
              </a:spcBef>
              <a:buClr>
                <a:schemeClr val="accent2"/>
              </a:buClr>
              <a:buSzPct val="110000"/>
              <a:buFont typeface="Wingdings" panose="05000000000000000000" pitchFamily="2" charset="2"/>
              <a:buChar char="n"/>
            </a:pPr>
            <a:r>
              <a:rPr lang="en-US" altLang="zh-CN" sz="2400">
                <a:cs typeface="Times New Roman" panose="02020603050405020304" pitchFamily="18" charset="0"/>
              </a:rPr>
              <a:t> Link quality testing. </a:t>
            </a:r>
          </a:p>
          <a:p>
            <a:pPr lvl="1" eaLnBrk="1" hangingPunct="1">
              <a:lnSpc>
                <a:spcPct val="170000"/>
              </a:lnSpc>
              <a:spcBef>
                <a:spcPct val="20000"/>
              </a:spcBef>
              <a:buClr>
                <a:schemeClr val="accent2"/>
              </a:buClr>
              <a:buSzPct val="110000"/>
              <a:buFont typeface="Wingdings" panose="05000000000000000000" pitchFamily="2" charset="2"/>
              <a:buChar char="n"/>
            </a:pPr>
            <a:r>
              <a:rPr lang="en-US" altLang="zh-CN" sz="2400">
                <a:cs typeface="Times New Roman" panose="02020603050405020304" pitchFamily="18" charset="0"/>
              </a:rPr>
              <a:t> Network layer protocol configuration (NCP). </a:t>
            </a:r>
          </a:p>
          <a:p>
            <a:pPr lvl="1" eaLnBrk="1" hangingPunct="1">
              <a:lnSpc>
                <a:spcPct val="170000"/>
              </a:lnSpc>
              <a:spcBef>
                <a:spcPct val="20000"/>
              </a:spcBef>
              <a:buClr>
                <a:schemeClr val="accent2"/>
              </a:buClr>
              <a:buSzPct val="110000"/>
              <a:buFont typeface="Wingdings" panose="05000000000000000000" pitchFamily="2" charset="2"/>
              <a:buChar char="n"/>
            </a:pPr>
            <a:r>
              <a:rPr lang="en-US" altLang="zh-CN" sz="2400">
                <a:cs typeface="Times New Roman" panose="02020603050405020304" pitchFamily="18" charset="0"/>
              </a:rPr>
              <a:t> Link termination.</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67330"/>
                                        </p:tgtEl>
                                        <p:attrNameLst>
                                          <p:attrName>style.visibility</p:attrName>
                                        </p:attrNameLst>
                                      </p:cBhvr>
                                      <p:to>
                                        <p:strVal val="visible"/>
                                      </p:to>
                                    </p:set>
                                    <p:anim calcmode="lin" valueType="num">
                                      <p:cBhvr additive="base">
                                        <p:cTn id="7" dur="500" fill="hold"/>
                                        <p:tgtEl>
                                          <p:spTgt spid="867330"/>
                                        </p:tgtEl>
                                        <p:attrNameLst>
                                          <p:attrName>ppt_x</p:attrName>
                                        </p:attrNameLst>
                                      </p:cBhvr>
                                      <p:tavLst>
                                        <p:tav tm="0">
                                          <p:val>
                                            <p:strVal val="0-#ppt_w/2"/>
                                          </p:val>
                                        </p:tav>
                                        <p:tav tm="100000">
                                          <p:val>
                                            <p:strVal val="#ppt_x"/>
                                          </p:val>
                                        </p:tav>
                                      </p:tavLst>
                                    </p:anim>
                                    <p:anim calcmode="lin" valueType="num">
                                      <p:cBhvr additive="base">
                                        <p:cTn id="8" dur="500" fill="hold"/>
                                        <p:tgtEl>
                                          <p:spTgt spid="86733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67331"/>
                                        </p:tgtEl>
                                        <p:attrNameLst>
                                          <p:attrName>style.visibility</p:attrName>
                                        </p:attrNameLst>
                                      </p:cBhvr>
                                      <p:to>
                                        <p:strVal val="visible"/>
                                      </p:to>
                                    </p:set>
                                    <p:anim calcmode="lin" valueType="num">
                                      <p:cBhvr additive="base">
                                        <p:cTn id="13" dur="500" fill="hold"/>
                                        <p:tgtEl>
                                          <p:spTgt spid="867331"/>
                                        </p:tgtEl>
                                        <p:attrNameLst>
                                          <p:attrName>ppt_x</p:attrName>
                                        </p:attrNameLst>
                                      </p:cBhvr>
                                      <p:tavLst>
                                        <p:tav tm="0">
                                          <p:val>
                                            <p:strVal val="0-#ppt_w/2"/>
                                          </p:val>
                                        </p:tav>
                                        <p:tav tm="100000">
                                          <p:val>
                                            <p:strVal val="#ppt_x"/>
                                          </p:val>
                                        </p:tav>
                                      </p:tavLst>
                                    </p:anim>
                                    <p:anim calcmode="lin" valueType="num">
                                      <p:cBhvr additive="base">
                                        <p:cTn id="14" dur="500" fill="hold"/>
                                        <p:tgtEl>
                                          <p:spTgt spid="867331"/>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67331"/>
                                        </p:tgtEl>
                                        <p:attrNameLst>
                                          <p:attrName>ppt_c</p:attrName>
                                        </p:attrNameLst>
                                      </p:cBhvr>
                                      <p:to>
                                        <a:srgbClr val="515E65"/>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7330" grpId="0" autoUpdateAnimBg="0"/>
      <p:bldP spid="867331"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9378" name="Picture 2">
            <a:extLst>
              <a:ext uri="{FF2B5EF4-FFF2-40B4-BE49-F238E27FC236}">
                <a16:creationId xmlns:a16="http://schemas.microsoft.com/office/drawing/2014/main" id="{C1D6E3B8-50B1-41D9-B2E1-C6B0FA58E6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38238"/>
            <a:ext cx="9144000" cy="571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9379" name="Text Box 3">
            <a:extLst>
              <a:ext uri="{FF2B5EF4-FFF2-40B4-BE49-F238E27FC236}">
                <a16:creationId xmlns:a16="http://schemas.microsoft.com/office/drawing/2014/main" id="{2C851E4D-EAA8-42B8-9F6D-BF92719C62AE}"/>
              </a:ext>
            </a:extLst>
          </p:cNvPr>
          <p:cNvSpPr txBox="1">
            <a:spLocks noChangeArrowheads="1"/>
          </p:cNvSpPr>
          <p:nvPr/>
        </p:nvSpPr>
        <p:spPr bwMode="auto">
          <a:xfrm>
            <a:off x="0" y="273050"/>
            <a:ext cx="8305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3600" b="1" u="sng">
                <a:latin typeface="Times New Roman" panose="02020603050405020304" pitchFamily="18" charset="0"/>
                <a:cs typeface="Times New Roman" panose="02020603050405020304" pitchFamily="18" charset="0"/>
              </a:rPr>
              <a:t>Phase 1.   Link establishment</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69379"/>
                                        </p:tgtEl>
                                        <p:attrNameLst>
                                          <p:attrName>style.visibility</p:attrName>
                                        </p:attrNameLst>
                                      </p:cBhvr>
                                      <p:to>
                                        <p:strVal val="visible"/>
                                      </p:to>
                                    </p:set>
                                    <p:anim calcmode="lin" valueType="num">
                                      <p:cBhvr additive="base">
                                        <p:cTn id="7" dur="500" fill="hold"/>
                                        <p:tgtEl>
                                          <p:spTgt spid="869379"/>
                                        </p:tgtEl>
                                        <p:attrNameLst>
                                          <p:attrName>ppt_x</p:attrName>
                                        </p:attrNameLst>
                                      </p:cBhvr>
                                      <p:tavLst>
                                        <p:tav tm="0">
                                          <p:val>
                                            <p:strVal val="0-#ppt_w/2"/>
                                          </p:val>
                                        </p:tav>
                                        <p:tav tm="100000">
                                          <p:val>
                                            <p:strVal val="#ppt_x"/>
                                          </p:val>
                                        </p:tav>
                                      </p:tavLst>
                                    </p:anim>
                                    <p:anim calcmode="lin" valueType="num">
                                      <p:cBhvr additive="base">
                                        <p:cTn id="8" dur="500" fill="hold"/>
                                        <p:tgtEl>
                                          <p:spTgt spid="869379"/>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69379"/>
                                        </p:tgtEl>
                                        <p:attrNameLst>
                                          <p:attrName>ppt_c</p:attrName>
                                        </p:attrNameLst>
                                      </p:cBhvr>
                                      <p:to>
                                        <a:srgbClr val="515E65"/>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869378"/>
                                        </p:tgtEl>
                                        <p:attrNameLst>
                                          <p:attrName>style.visibility</p:attrName>
                                        </p:attrNameLst>
                                      </p:cBhvr>
                                      <p:to>
                                        <p:strVal val="visible"/>
                                      </p:to>
                                    </p:set>
                                    <p:anim calcmode="lin" valueType="num">
                                      <p:cBhvr additive="base">
                                        <p:cTn id="13" dur="500" fill="hold"/>
                                        <p:tgtEl>
                                          <p:spTgt spid="869378"/>
                                        </p:tgtEl>
                                        <p:attrNameLst>
                                          <p:attrName>ppt_x</p:attrName>
                                        </p:attrNameLst>
                                      </p:cBhvr>
                                      <p:tavLst>
                                        <p:tav tm="0">
                                          <p:val>
                                            <p:strVal val="0-#ppt_w/2"/>
                                          </p:val>
                                        </p:tav>
                                        <p:tav tm="100000">
                                          <p:val>
                                            <p:strVal val="#ppt_x"/>
                                          </p:val>
                                        </p:tav>
                                      </p:tavLst>
                                    </p:anim>
                                    <p:anim calcmode="lin" valueType="num">
                                      <p:cBhvr additive="base">
                                        <p:cTn id="14" dur="500" fill="hold"/>
                                        <p:tgtEl>
                                          <p:spTgt spid="8693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9379"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1426" name="Text Box 2">
            <a:extLst>
              <a:ext uri="{FF2B5EF4-FFF2-40B4-BE49-F238E27FC236}">
                <a16:creationId xmlns:a16="http://schemas.microsoft.com/office/drawing/2014/main" id="{4ACD15F6-194F-4AFF-99E5-ECF440E633B0}"/>
              </a:ext>
            </a:extLst>
          </p:cNvPr>
          <p:cNvSpPr txBox="1">
            <a:spLocks noChangeArrowheads="1"/>
          </p:cNvSpPr>
          <p:nvPr/>
        </p:nvSpPr>
        <p:spPr bwMode="auto">
          <a:xfrm>
            <a:off x="250825" y="1628775"/>
            <a:ext cx="8748713" cy="476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spcBef>
                <a:spcPct val="20000"/>
              </a:spcBef>
              <a:buClr>
                <a:schemeClr val="accent2"/>
              </a:buClr>
              <a:buSzPct val="110000"/>
              <a:buFont typeface="Wingdings" panose="05000000000000000000" pitchFamily="2" charset="2"/>
              <a:buChar char="n"/>
            </a:pPr>
            <a:r>
              <a:rPr lang="en-US" altLang="zh-CN" sz="2400">
                <a:latin typeface="Arial" panose="020B0604020202020204" pitchFamily="34" charset="0"/>
                <a:cs typeface="Times New Roman" panose="02020603050405020304" pitchFamily="18" charset="0"/>
              </a:rPr>
              <a:t>Link establishment is the first phase before any network-layer datagrams can be exchanged</a:t>
            </a:r>
          </a:p>
          <a:p>
            <a:pPr lvl="1" eaLnBrk="1" hangingPunct="1">
              <a:lnSpc>
                <a:spcPct val="120000"/>
              </a:lnSpc>
              <a:spcBef>
                <a:spcPct val="20000"/>
              </a:spcBef>
              <a:buClr>
                <a:schemeClr val="accent2"/>
              </a:buClr>
              <a:buSzPct val="110000"/>
              <a:buFont typeface="Wingdings" panose="05000000000000000000" pitchFamily="2" charset="2"/>
              <a:buChar char="n"/>
            </a:pPr>
            <a:r>
              <a:rPr lang="en-US" altLang="zh-CN" sz="2400">
                <a:latin typeface="Arial" panose="020B0604020202020204" pitchFamily="34" charset="0"/>
                <a:cs typeface="Times New Roman" panose="02020603050405020304" pitchFamily="18" charset="0"/>
              </a:rPr>
              <a:t>Each PPP device sends LCPs to open the connection </a:t>
            </a:r>
          </a:p>
          <a:p>
            <a:pPr lvl="1" eaLnBrk="1" hangingPunct="1">
              <a:lnSpc>
                <a:spcPct val="120000"/>
              </a:lnSpc>
              <a:spcBef>
                <a:spcPct val="20000"/>
              </a:spcBef>
              <a:buClr>
                <a:schemeClr val="accent2"/>
              </a:buClr>
              <a:buSzPct val="110000"/>
              <a:buFont typeface="Wingdings" panose="05000000000000000000" pitchFamily="2" charset="2"/>
              <a:buChar char="n"/>
            </a:pPr>
            <a:r>
              <a:rPr lang="en-US" altLang="zh-CN" sz="2400">
                <a:latin typeface="Arial" panose="020B0604020202020204" pitchFamily="34" charset="0"/>
                <a:cs typeface="Times New Roman" panose="02020603050405020304" pitchFamily="18" charset="0"/>
              </a:rPr>
              <a:t>LCP packets contain a configuration option field that allows devices to negotiate the use of options such as compression and authentication  protocol, etc.</a:t>
            </a:r>
          </a:p>
          <a:p>
            <a:pPr lvl="1" eaLnBrk="1" hangingPunct="1">
              <a:lnSpc>
                <a:spcPct val="120000"/>
              </a:lnSpc>
              <a:spcBef>
                <a:spcPct val="20000"/>
              </a:spcBef>
              <a:buClr>
                <a:schemeClr val="accent2"/>
              </a:buClr>
              <a:buSzPct val="110000"/>
              <a:buFont typeface="Wingdings" panose="05000000000000000000" pitchFamily="2" charset="2"/>
              <a:buChar char="n"/>
            </a:pPr>
            <a:r>
              <a:rPr lang="en-US" altLang="zh-CN" sz="2400">
                <a:latin typeface="Arial" panose="020B0604020202020204" pitchFamily="34" charset="0"/>
                <a:cs typeface="Times New Roman" panose="02020603050405020304" pitchFamily="18" charset="0"/>
              </a:rPr>
              <a:t>If a configuration option is not included in an LCP packet, the default value for that configuration option is assumed. </a:t>
            </a:r>
          </a:p>
          <a:p>
            <a:pPr lvl="1" eaLnBrk="1" hangingPunct="1">
              <a:lnSpc>
                <a:spcPct val="120000"/>
              </a:lnSpc>
              <a:spcBef>
                <a:spcPct val="20000"/>
              </a:spcBef>
              <a:buClr>
                <a:schemeClr val="accent2"/>
              </a:buClr>
              <a:buSzPct val="110000"/>
              <a:buFont typeface="Wingdings" panose="05000000000000000000" pitchFamily="2" charset="2"/>
              <a:buChar char="n"/>
            </a:pPr>
            <a:r>
              <a:rPr lang="en-US" altLang="zh-CN" sz="2400">
                <a:latin typeface="Arial" panose="020B0604020202020204" pitchFamily="34" charset="0"/>
                <a:cs typeface="Times New Roman" panose="02020603050405020304" pitchFamily="18" charset="0"/>
              </a:rPr>
              <a:t>This phase is complete when a configuration acknowledgment frames has been sent and received.</a:t>
            </a:r>
          </a:p>
        </p:txBody>
      </p:sp>
      <p:sp>
        <p:nvSpPr>
          <p:cNvPr id="871427" name="Text Box 3">
            <a:extLst>
              <a:ext uri="{FF2B5EF4-FFF2-40B4-BE49-F238E27FC236}">
                <a16:creationId xmlns:a16="http://schemas.microsoft.com/office/drawing/2014/main" id="{D327875F-D15C-4DD3-8DAA-E474C511DC9E}"/>
              </a:ext>
            </a:extLst>
          </p:cNvPr>
          <p:cNvSpPr txBox="1">
            <a:spLocks noChangeArrowheads="1"/>
          </p:cNvSpPr>
          <p:nvPr/>
        </p:nvSpPr>
        <p:spPr bwMode="auto">
          <a:xfrm>
            <a:off x="611188" y="842963"/>
            <a:ext cx="8305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3600" b="1" i="1" u="sng">
                <a:latin typeface="Times New Roman" panose="02020603050405020304" pitchFamily="18" charset="0"/>
                <a:cs typeface="Times New Roman" panose="02020603050405020304" pitchFamily="18" charset="0"/>
              </a:rPr>
              <a:t>Phase 1.   Link establishment</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71427"/>
                                        </p:tgtEl>
                                        <p:attrNameLst>
                                          <p:attrName>style.visibility</p:attrName>
                                        </p:attrNameLst>
                                      </p:cBhvr>
                                      <p:to>
                                        <p:strVal val="visible"/>
                                      </p:to>
                                    </p:set>
                                    <p:anim calcmode="lin" valueType="num">
                                      <p:cBhvr additive="base">
                                        <p:cTn id="7" dur="500" fill="hold"/>
                                        <p:tgtEl>
                                          <p:spTgt spid="871427"/>
                                        </p:tgtEl>
                                        <p:attrNameLst>
                                          <p:attrName>ppt_x</p:attrName>
                                        </p:attrNameLst>
                                      </p:cBhvr>
                                      <p:tavLst>
                                        <p:tav tm="0">
                                          <p:val>
                                            <p:strVal val="0-#ppt_w/2"/>
                                          </p:val>
                                        </p:tav>
                                        <p:tav tm="100000">
                                          <p:val>
                                            <p:strVal val="#ppt_x"/>
                                          </p:val>
                                        </p:tav>
                                      </p:tavLst>
                                    </p:anim>
                                    <p:anim calcmode="lin" valueType="num">
                                      <p:cBhvr additive="base">
                                        <p:cTn id="8" dur="500" fill="hold"/>
                                        <p:tgtEl>
                                          <p:spTgt spid="871427"/>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71427"/>
                                        </p:tgtEl>
                                        <p:attrNameLst>
                                          <p:attrName>ppt_c</p:attrName>
                                        </p:attrNameLst>
                                      </p:cBhvr>
                                      <p:to>
                                        <a:srgbClr val="515E65"/>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71426"/>
                                        </p:tgtEl>
                                        <p:attrNameLst>
                                          <p:attrName>style.visibility</p:attrName>
                                        </p:attrNameLst>
                                      </p:cBhvr>
                                      <p:to>
                                        <p:strVal val="visible"/>
                                      </p:to>
                                    </p:set>
                                    <p:anim calcmode="lin" valueType="num">
                                      <p:cBhvr additive="base">
                                        <p:cTn id="13" dur="500" fill="hold"/>
                                        <p:tgtEl>
                                          <p:spTgt spid="871426"/>
                                        </p:tgtEl>
                                        <p:attrNameLst>
                                          <p:attrName>ppt_x</p:attrName>
                                        </p:attrNameLst>
                                      </p:cBhvr>
                                      <p:tavLst>
                                        <p:tav tm="0">
                                          <p:val>
                                            <p:strVal val="0-#ppt_w/2"/>
                                          </p:val>
                                        </p:tav>
                                        <p:tav tm="100000">
                                          <p:val>
                                            <p:strVal val="#ppt_x"/>
                                          </p:val>
                                        </p:tav>
                                      </p:tavLst>
                                    </p:anim>
                                    <p:anim calcmode="lin" valueType="num">
                                      <p:cBhvr additive="base">
                                        <p:cTn id="14" dur="500" fill="hold"/>
                                        <p:tgtEl>
                                          <p:spTgt spid="871426"/>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71426"/>
                                        </p:tgtEl>
                                        <p:attrNameLst>
                                          <p:attrName>ppt_c</p:attrName>
                                        </p:attrNameLst>
                                      </p:cBhvr>
                                      <p:to>
                                        <a:srgbClr val="515E65"/>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1426" grpId="0" autoUpdateAnimBg="0"/>
      <p:bldP spid="871427"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474" name="Text Box 2">
            <a:extLst>
              <a:ext uri="{FF2B5EF4-FFF2-40B4-BE49-F238E27FC236}">
                <a16:creationId xmlns:a16="http://schemas.microsoft.com/office/drawing/2014/main" id="{78CF0CF6-CEE3-4C29-B85B-93BED5B02A3E}"/>
              </a:ext>
            </a:extLst>
          </p:cNvPr>
          <p:cNvSpPr txBox="1">
            <a:spLocks noChangeArrowheads="1"/>
          </p:cNvSpPr>
          <p:nvPr/>
        </p:nvSpPr>
        <p:spPr bwMode="auto">
          <a:xfrm>
            <a:off x="762000" y="1773238"/>
            <a:ext cx="7986713"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90000"/>
              </a:lnSpc>
              <a:spcBef>
                <a:spcPct val="20000"/>
              </a:spcBef>
              <a:buClr>
                <a:schemeClr val="accent2"/>
              </a:buClr>
              <a:buSzPct val="110000"/>
              <a:buFont typeface="Wingdings" panose="05000000000000000000" pitchFamily="2" charset="2"/>
              <a:buChar char="n"/>
            </a:pPr>
            <a:r>
              <a:rPr lang="en-US" altLang="zh-CN" sz="2400">
                <a:latin typeface="Arial" panose="020B0604020202020204" pitchFamily="34" charset="0"/>
                <a:cs typeface="Times New Roman" panose="02020603050405020304" pitchFamily="18" charset="0"/>
              </a:rPr>
              <a:t> LCP packets are sent and received to measure the error rate on the link if configured to do so</a:t>
            </a:r>
          </a:p>
          <a:p>
            <a:pPr eaLnBrk="1" hangingPunct="1">
              <a:lnSpc>
                <a:spcPct val="190000"/>
              </a:lnSpc>
              <a:spcBef>
                <a:spcPct val="20000"/>
              </a:spcBef>
              <a:buClr>
                <a:schemeClr val="accent2"/>
              </a:buClr>
              <a:buSzPct val="110000"/>
              <a:buFont typeface="Wingdings" panose="05000000000000000000" pitchFamily="2" charset="2"/>
              <a:buChar char="n"/>
            </a:pPr>
            <a:r>
              <a:rPr lang="en-US" altLang="zh-CN" sz="2400">
                <a:latin typeface="Arial" panose="020B0604020202020204" pitchFamily="34" charset="0"/>
                <a:cs typeface="Times New Roman" panose="02020603050405020304" pitchFamily="18" charset="0"/>
              </a:rPr>
              <a:t> Authentication, if used, takes place before the network-layer protocol configuration phase begins.</a:t>
            </a:r>
          </a:p>
          <a:p>
            <a:pPr eaLnBrk="1" hangingPunct="1">
              <a:lnSpc>
                <a:spcPct val="190000"/>
              </a:lnSpc>
              <a:spcBef>
                <a:spcPct val="20000"/>
              </a:spcBef>
              <a:buClr>
                <a:schemeClr val="accent2"/>
              </a:buClr>
              <a:buSzPct val="110000"/>
              <a:buFont typeface="Wingdings" panose="05000000000000000000" pitchFamily="2" charset="2"/>
              <a:buChar char="n"/>
            </a:pPr>
            <a:r>
              <a:rPr lang="en-US" altLang="zh-CN" sz="2400">
                <a:latin typeface="Arial" panose="020B0604020202020204" pitchFamily="34" charset="0"/>
                <a:cs typeface="Times New Roman" panose="02020603050405020304" pitchFamily="18" charset="0"/>
              </a:rPr>
              <a:t> LCP can delay transmission of network-layer protocol information until this phase is completed.</a:t>
            </a:r>
          </a:p>
        </p:txBody>
      </p:sp>
      <p:sp>
        <p:nvSpPr>
          <p:cNvPr id="873475" name="Text Box 3">
            <a:extLst>
              <a:ext uri="{FF2B5EF4-FFF2-40B4-BE49-F238E27FC236}">
                <a16:creationId xmlns:a16="http://schemas.microsoft.com/office/drawing/2014/main" id="{ECB1F347-4947-4FC3-89AC-E0343C9221F9}"/>
              </a:ext>
            </a:extLst>
          </p:cNvPr>
          <p:cNvSpPr txBox="1">
            <a:spLocks noChangeArrowheads="1"/>
          </p:cNvSpPr>
          <p:nvPr/>
        </p:nvSpPr>
        <p:spPr bwMode="auto">
          <a:xfrm>
            <a:off x="587375" y="842963"/>
            <a:ext cx="8305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3600" b="1" i="1" u="sng">
                <a:latin typeface="Times New Roman" panose="02020603050405020304" pitchFamily="18" charset="0"/>
                <a:cs typeface="Times New Roman" panose="02020603050405020304" pitchFamily="18" charset="0"/>
              </a:rPr>
              <a:t>Phase 2.  Link quality determination</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73474"/>
                                        </p:tgtEl>
                                        <p:attrNameLst>
                                          <p:attrName>style.visibility</p:attrName>
                                        </p:attrNameLst>
                                      </p:cBhvr>
                                      <p:to>
                                        <p:strVal val="visible"/>
                                      </p:to>
                                    </p:set>
                                    <p:anim calcmode="lin" valueType="num">
                                      <p:cBhvr additive="base">
                                        <p:cTn id="7" dur="500" fill="hold"/>
                                        <p:tgtEl>
                                          <p:spTgt spid="873474"/>
                                        </p:tgtEl>
                                        <p:attrNameLst>
                                          <p:attrName>ppt_x</p:attrName>
                                        </p:attrNameLst>
                                      </p:cBhvr>
                                      <p:tavLst>
                                        <p:tav tm="0">
                                          <p:val>
                                            <p:strVal val="0-#ppt_w/2"/>
                                          </p:val>
                                        </p:tav>
                                        <p:tav tm="100000">
                                          <p:val>
                                            <p:strVal val="#ppt_x"/>
                                          </p:val>
                                        </p:tav>
                                      </p:tavLst>
                                    </p:anim>
                                    <p:anim calcmode="lin" valueType="num">
                                      <p:cBhvr additive="base">
                                        <p:cTn id="8" dur="500" fill="hold"/>
                                        <p:tgtEl>
                                          <p:spTgt spid="873474"/>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73474"/>
                                        </p:tgtEl>
                                        <p:attrNameLst>
                                          <p:attrName>ppt_c</p:attrName>
                                        </p:attrNameLst>
                                      </p:cBhvr>
                                      <p:to>
                                        <a:srgbClr val="515E65"/>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73475"/>
                                        </p:tgtEl>
                                        <p:attrNameLst>
                                          <p:attrName>style.visibility</p:attrName>
                                        </p:attrNameLst>
                                      </p:cBhvr>
                                      <p:to>
                                        <p:strVal val="visible"/>
                                      </p:to>
                                    </p:set>
                                    <p:anim calcmode="lin" valueType="num">
                                      <p:cBhvr additive="base">
                                        <p:cTn id="13" dur="500" fill="hold"/>
                                        <p:tgtEl>
                                          <p:spTgt spid="873475"/>
                                        </p:tgtEl>
                                        <p:attrNameLst>
                                          <p:attrName>ppt_x</p:attrName>
                                        </p:attrNameLst>
                                      </p:cBhvr>
                                      <p:tavLst>
                                        <p:tav tm="0">
                                          <p:val>
                                            <p:strVal val="0-#ppt_w/2"/>
                                          </p:val>
                                        </p:tav>
                                        <p:tav tm="100000">
                                          <p:val>
                                            <p:strVal val="#ppt_x"/>
                                          </p:val>
                                        </p:tav>
                                      </p:tavLst>
                                    </p:anim>
                                    <p:anim calcmode="lin" valueType="num">
                                      <p:cBhvr additive="base">
                                        <p:cTn id="14" dur="500" fill="hold"/>
                                        <p:tgtEl>
                                          <p:spTgt spid="873475"/>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73475"/>
                                        </p:tgtEl>
                                        <p:attrNameLst>
                                          <p:attrName>ppt_c</p:attrName>
                                        </p:attrNameLst>
                                      </p:cBhvr>
                                      <p:to>
                                        <a:srgbClr val="515E65"/>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3474" grpId="0" autoUpdateAnimBg="0"/>
      <p:bldP spid="873475"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5522" name="Text Box 2">
            <a:extLst>
              <a:ext uri="{FF2B5EF4-FFF2-40B4-BE49-F238E27FC236}">
                <a16:creationId xmlns:a16="http://schemas.microsoft.com/office/drawing/2014/main" id="{E16671D8-55D8-4461-9E5E-B50DF544BFD2}"/>
              </a:ext>
            </a:extLst>
          </p:cNvPr>
          <p:cNvSpPr txBox="1">
            <a:spLocks noChangeArrowheads="1"/>
          </p:cNvSpPr>
          <p:nvPr/>
        </p:nvSpPr>
        <p:spPr bwMode="auto">
          <a:xfrm>
            <a:off x="533400" y="1566863"/>
            <a:ext cx="8153400" cy="509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90000"/>
              </a:lnSpc>
              <a:spcBef>
                <a:spcPct val="20000"/>
              </a:spcBef>
              <a:buClr>
                <a:schemeClr val="accent2"/>
              </a:buClr>
              <a:buSzPct val="110000"/>
              <a:buFont typeface="Wingdings" panose="05000000000000000000" pitchFamily="2" charset="2"/>
              <a:buChar char="n"/>
            </a:pPr>
            <a:r>
              <a:rPr lang="en-US" altLang="zh-CN" sz="2400">
                <a:latin typeface="Arial" panose="020B0604020202020204" pitchFamily="34" charset="0"/>
                <a:cs typeface="Times New Roman" panose="02020603050405020304" pitchFamily="18" charset="0"/>
              </a:rPr>
              <a:t> In this phase, the PPP devices send NCP packets to choose and configure one or more network-layer protocols (such as IP). </a:t>
            </a:r>
          </a:p>
          <a:p>
            <a:pPr eaLnBrk="1" hangingPunct="1">
              <a:lnSpc>
                <a:spcPct val="190000"/>
              </a:lnSpc>
              <a:spcBef>
                <a:spcPct val="20000"/>
              </a:spcBef>
              <a:buClr>
                <a:schemeClr val="accent2"/>
              </a:buClr>
              <a:buSzPct val="110000"/>
              <a:buFont typeface="Wingdings" panose="05000000000000000000" pitchFamily="2" charset="2"/>
              <a:buChar char="n"/>
            </a:pPr>
            <a:r>
              <a:rPr lang="en-US" altLang="zh-CN" sz="2400">
                <a:latin typeface="Arial" panose="020B0604020202020204" pitchFamily="34" charset="0"/>
                <a:cs typeface="Times New Roman" panose="02020603050405020304" pitchFamily="18" charset="0"/>
              </a:rPr>
              <a:t> When each of the chosen network-layer protocols has been configured, datagrams from each network-layer protocol can be sent over the link. </a:t>
            </a:r>
          </a:p>
          <a:p>
            <a:pPr eaLnBrk="1" hangingPunct="1">
              <a:lnSpc>
                <a:spcPct val="190000"/>
              </a:lnSpc>
              <a:spcBef>
                <a:spcPct val="20000"/>
              </a:spcBef>
              <a:buClr>
                <a:schemeClr val="accent2"/>
              </a:buClr>
              <a:buSzPct val="110000"/>
              <a:buFont typeface="Wingdings" panose="05000000000000000000" pitchFamily="2" charset="2"/>
              <a:buChar char="n"/>
            </a:pPr>
            <a:endParaRPr lang="en-US" altLang="zh-CN" sz="2400">
              <a:latin typeface="Arial" panose="020B0604020202020204" pitchFamily="34" charset="0"/>
              <a:cs typeface="Times New Roman" panose="02020603050405020304" pitchFamily="18" charset="0"/>
            </a:endParaRPr>
          </a:p>
        </p:txBody>
      </p:sp>
      <p:sp>
        <p:nvSpPr>
          <p:cNvPr id="875523" name="Text Box 3">
            <a:extLst>
              <a:ext uri="{FF2B5EF4-FFF2-40B4-BE49-F238E27FC236}">
                <a16:creationId xmlns:a16="http://schemas.microsoft.com/office/drawing/2014/main" id="{FF9865AA-BC71-4867-929A-629F4C859E04}"/>
              </a:ext>
            </a:extLst>
          </p:cNvPr>
          <p:cNvSpPr txBox="1">
            <a:spLocks noChangeArrowheads="1"/>
          </p:cNvSpPr>
          <p:nvPr/>
        </p:nvSpPr>
        <p:spPr bwMode="auto">
          <a:xfrm>
            <a:off x="539750" y="981075"/>
            <a:ext cx="81359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3200" b="1" i="1" u="sng">
                <a:latin typeface="Times New Roman" panose="02020603050405020304" pitchFamily="18" charset="0"/>
                <a:cs typeface="Times New Roman" panose="02020603050405020304" pitchFamily="18" charset="0"/>
              </a:rPr>
              <a:t>Phase3.  Network layer protocol configuration</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75522"/>
                                        </p:tgtEl>
                                        <p:attrNameLst>
                                          <p:attrName>style.visibility</p:attrName>
                                        </p:attrNameLst>
                                      </p:cBhvr>
                                      <p:to>
                                        <p:strVal val="visible"/>
                                      </p:to>
                                    </p:set>
                                    <p:anim calcmode="lin" valueType="num">
                                      <p:cBhvr additive="base">
                                        <p:cTn id="7" dur="500" fill="hold"/>
                                        <p:tgtEl>
                                          <p:spTgt spid="875522"/>
                                        </p:tgtEl>
                                        <p:attrNameLst>
                                          <p:attrName>ppt_x</p:attrName>
                                        </p:attrNameLst>
                                      </p:cBhvr>
                                      <p:tavLst>
                                        <p:tav tm="0">
                                          <p:val>
                                            <p:strVal val="0-#ppt_w/2"/>
                                          </p:val>
                                        </p:tav>
                                        <p:tav tm="100000">
                                          <p:val>
                                            <p:strVal val="#ppt_x"/>
                                          </p:val>
                                        </p:tav>
                                      </p:tavLst>
                                    </p:anim>
                                    <p:anim calcmode="lin" valueType="num">
                                      <p:cBhvr additive="base">
                                        <p:cTn id="8" dur="500" fill="hold"/>
                                        <p:tgtEl>
                                          <p:spTgt spid="875522"/>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75522"/>
                                        </p:tgtEl>
                                        <p:attrNameLst>
                                          <p:attrName>ppt_c</p:attrName>
                                        </p:attrNameLst>
                                      </p:cBhvr>
                                      <p:to>
                                        <a:srgbClr val="515E65"/>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75523"/>
                                        </p:tgtEl>
                                        <p:attrNameLst>
                                          <p:attrName>style.visibility</p:attrName>
                                        </p:attrNameLst>
                                      </p:cBhvr>
                                      <p:to>
                                        <p:strVal val="visible"/>
                                      </p:to>
                                    </p:set>
                                    <p:anim calcmode="lin" valueType="num">
                                      <p:cBhvr additive="base">
                                        <p:cTn id="13" dur="500" fill="hold"/>
                                        <p:tgtEl>
                                          <p:spTgt spid="875523"/>
                                        </p:tgtEl>
                                        <p:attrNameLst>
                                          <p:attrName>ppt_x</p:attrName>
                                        </p:attrNameLst>
                                      </p:cBhvr>
                                      <p:tavLst>
                                        <p:tav tm="0">
                                          <p:val>
                                            <p:strVal val="0-#ppt_w/2"/>
                                          </p:val>
                                        </p:tav>
                                        <p:tav tm="100000">
                                          <p:val>
                                            <p:strVal val="#ppt_x"/>
                                          </p:val>
                                        </p:tav>
                                      </p:tavLst>
                                    </p:anim>
                                    <p:anim calcmode="lin" valueType="num">
                                      <p:cBhvr additive="base">
                                        <p:cTn id="14" dur="500" fill="hold"/>
                                        <p:tgtEl>
                                          <p:spTgt spid="875523"/>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75523"/>
                                        </p:tgtEl>
                                        <p:attrNameLst>
                                          <p:attrName>ppt_c</p:attrName>
                                        </p:attrNameLst>
                                      </p:cBhvr>
                                      <p:to>
                                        <a:srgbClr val="515E65"/>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5522" grpId="0" autoUpdateAnimBg="0"/>
      <p:bldP spid="875523"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7570" name="Text Box 2">
            <a:extLst>
              <a:ext uri="{FF2B5EF4-FFF2-40B4-BE49-F238E27FC236}">
                <a16:creationId xmlns:a16="http://schemas.microsoft.com/office/drawing/2014/main" id="{F3A28290-10AA-4E1B-B285-D989103B9498}"/>
              </a:ext>
            </a:extLst>
          </p:cNvPr>
          <p:cNvSpPr txBox="1">
            <a:spLocks noChangeArrowheads="1"/>
          </p:cNvSpPr>
          <p:nvPr/>
        </p:nvSpPr>
        <p:spPr bwMode="auto">
          <a:xfrm>
            <a:off x="514350" y="836613"/>
            <a:ext cx="8305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3600" b="1" i="1" u="sng">
                <a:latin typeface="Times New Roman" panose="02020603050405020304" pitchFamily="18" charset="0"/>
                <a:cs typeface="Times New Roman" panose="02020603050405020304" pitchFamily="18" charset="0"/>
              </a:rPr>
              <a:t>Phase4.  Link termination</a:t>
            </a:r>
          </a:p>
        </p:txBody>
      </p:sp>
      <p:sp>
        <p:nvSpPr>
          <p:cNvPr id="877571" name="Text Box 3">
            <a:extLst>
              <a:ext uri="{FF2B5EF4-FFF2-40B4-BE49-F238E27FC236}">
                <a16:creationId xmlns:a16="http://schemas.microsoft.com/office/drawing/2014/main" id="{1D2698E0-A935-4D50-8E91-2884B3A2ED86}"/>
              </a:ext>
            </a:extLst>
          </p:cNvPr>
          <p:cNvSpPr txBox="1">
            <a:spLocks noChangeArrowheads="1"/>
          </p:cNvSpPr>
          <p:nvPr/>
        </p:nvSpPr>
        <p:spPr bwMode="auto">
          <a:xfrm>
            <a:off x="609600" y="1582738"/>
            <a:ext cx="8305800"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50000"/>
              </a:lnSpc>
              <a:spcBef>
                <a:spcPct val="20000"/>
              </a:spcBef>
              <a:buClr>
                <a:schemeClr val="accent2"/>
              </a:buClr>
              <a:buSzPct val="110000"/>
              <a:buFont typeface="Wingdings" panose="05000000000000000000" pitchFamily="2" charset="2"/>
              <a:buChar char="n"/>
            </a:pPr>
            <a:r>
              <a:rPr lang="en-US" altLang="zh-CN" sz="2800">
                <a:latin typeface="Arial" panose="020B0604020202020204" pitchFamily="34" charset="0"/>
                <a:cs typeface="Times New Roman" panose="02020603050405020304" pitchFamily="18" charset="0"/>
              </a:rPr>
              <a:t> LCP can terminate the link at any time:</a:t>
            </a:r>
          </a:p>
          <a:p>
            <a:pPr lvl="1" eaLnBrk="1" hangingPunct="1">
              <a:lnSpc>
                <a:spcPct val="150000"/>
              </a:lnSpc>
              <a:spcBef>
                <a:spcPct val="20000"/>
              </a:spcBef>
              <a:buClr>
                <a:schemeClr val="accent2"/>
              </a:buClr>
              <a:buSzPct val="110000"/>
              <a:buFont typeface="Wingdings" panose="05000000000000000000" pitchFamily="2" charset="2"/>
              <a:buChar char="n"/>
            </a:pPr>
            <a:r>
              <a:rPr lang="en-US" altLang="zh-CN" sz="2800">
                <a:latin typeface="Arial" panose="020B0604020202020204" pitchFamily="34" charset="0"/>
                <a:cs typeface="Times New Roman" panose="02020603050405020304" pitchFamily="18" charset="0"/>
              </a:rPr>
              <a:t> At the user request;</a:t>
            </a:r>
          </a:p>
          <a:p>
            <a:pPr lvl="1" eaLnBrk="1" hangingPunct="1">
              <a:lnSpc>
                <a:spcPct val="150000"/>
              </a:lnSpc>
              <a:spcBef>
                <a:spcPct val="20000"/>
              </a:spcBef>
              <a:buClr>
                <a:schemeClr val="accent2"/>
              </a:buClr>
              <a:buSzPct val="110000"/>
              <a:buFont typeface="Wingdings" panose="05000000000000000000" pitchFamily="2" charset="2"/>
              <a:buChar char="n"/>
            </a:pPr>
            <a:r>
              <a:rPr lang="en-US" altLang="zh-CN" sz="2800">
                <a:latin typeface="Arial" panose="020B0604020202020204" pitchFamily="34" charset="0"/>
                <a:cs typeface="Times New Roman" panose="02020603050405020304" pitchFamily="18" charset="0"/>
              </a:rPr>
              <a:t> Quality of the link;</a:t>
            </a:r>
          </a:p>
          <a:p>
            <a:pPr lvl="1" eaLnBrk="1" hangingPunct="1">
              <a:lnSpc>
                <a:spcPct val="150000"/>
              </a:lnSpc>
              <a:spcBef>
                <a:spcPct val="20000"/>
              </a:spcBef>
              <a:buClr>
                <a:schemeClr val="accent2"/>
              </a:buClr>
              <a:buSzPct val="110000"/>
              <a:buFont typeface="Wingdings" panose="05000000000000000000" pitchFamily="2" charset="2"/>
              <a:buChar char="n"/>
            </a:pPr>
            <a:r>
              <a:rPr lang="en-US" altLang="zh-CN" sz="2800">
                <a:latin typeface="Arial" panose="020B0604020202020204" pitchFamily="34" charset="0"/>
                <a:cs typeface="Times New Roman" panose="02020603050405020304" pitchFamily="18" charset="0"/>
              </a:rPr>
              <a:t> Timeout.</a:t>
            </a:r>
          </a:p>
          <a:p>
            <a:pPr eaLnBrk="1" hangingPunct="1">
              <a:lnSpc>
                <a:spcPct val="150000"/>
              </a:lnSpc>
              <a:spcBef>
                <a:spcPct val="20000"/>
              </a:spcBef>
              <a:buClr>
                <a:schemeClr val="accent2"/>
              </a:buClr>
              <a:buSzPct val="110000"/>
              <a:buFont typeface="Wingdings" panose="05000000000000000000" pitchFamily="2" charset="2"/>
              <a:buChar char="n"/>
            </a:pPr>
            <a:r>
              <a:rPr lang="en-US" altLang="zh-CN" sz="2800">
                <a:latin typeface="Arial" panose="020B0604020202020204" pitchFamily="34" charset="0"/>
                <a:cs typeface="Times New Roman" panose="02020603050405020304" pitchFamily="18" charset="0"/>
              </a:rPr>
              <a:t> When LCP closes the link, it informs the network-layer protocols so that they can take appropriate action.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77570"/>
                                        </p:tgtEl>
                                        <p:attrNameLst>
                                          <p:attrName>style.visibility</p:attrName>
                                        </p:attrNameLst>
                                      </p:cBhvr>
                                      <p:to>
                                        <p:strVal val="visible"/>
                                      </p:to>
                                    </p:set>
                                    <p:anim calcmode="lin" valueType="num">
                                      <p:cBhvr additive="base">
                                        <p:cTn id="7" dur="500" fill="hold"/>
                                        <p:tgtEl>
                                          <p:spTgt spid="877570"/>
                                        </p:tgtEl>
                                        <p:attrNameLst>
                                          <p:attrName>ppt_x</p:attrName>
                                        </p:attrNameLst>
                                      </p:cBhvr>
                                      <p:tavLst>
                                        <p:tav tm="0">
                                          <p:val>
                                            <p:strVal val="0-#ppt_w/2"/>
                                          </p:val>
                                        </p:tav>
                                        <p:tav tm="100000">
                                          <p:val>
                                            <p:strVal val="#ppt_x"/>
                                          </p:val>
                                        </p:tav>
                                      </p:tavLst>
                                    </p:anim>
                                    <p:anim calcmode="lin" valueType="num">
                                      <p:cBhvr additive="base">
                                        <p:cTn id="8" dur="500" fill="hold"/>
                                        <p:tgtEl>
                                          <p:spTgt spid="877570"/>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77570"/>
                                        </p:tgtEl>
                                        <p:attrNameLst>
                                          <p:attrName>ppt_c</p:attrName>
                                        </p:attrNameLst>
                                      </p:cBhvr>
                                      <p:to>
                                        <a:srgbClr val="515E65"/>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77571"/>
                                        </p:tgtEl>
                                        <p:attrNameLst>
                                          <p:attrName>style.visibility</p:attrName>
                                        </p:attrNameLst>
                                      </p:cBhvr>
                                      <p:to>
                                        <p:strVal val="visible"/>
                                      </p:to>
                                    </p:set>
                                    <p:anim calcmode="lin" valueType="num">
                                      <p:cBhvr additive="base">
                                        <p:cTn id="13" dur="500" fill="hold"/>
                                        <p:tgtEl>
                                          <p:spTgt spid="877571"/>
                                        </p:tgtEl>
                                        <p:attrNameLst>
                                          <p:attrName>ppt_x</p:attrName>
                                        </p:attrNameLst>
                                      </p:cBhvr>
                                      <p:tavLst>
                                        <p:tav tm="0">
                                          <p:val>
                                            <p:strVal val="0-#ppt_w/2"/>
                                          </p:val>
                                        </p:tav>
                                        <p:tav tm="100000">
                                          <p:val>
                                            <p:strVal val="#ppt_x"/>
                                          </p:val>
                                        </p:tav>
                                      </p:tavLst>
                                    </p:anim>
                                    <p:anim calcmode="lin" valueType="num">
                                      <p:cBhvr additive="base">
                                        <p:cTn id="14" dur="500" fill="hold"/>
                                        <p:tgtEl>
                                          <p:spTgt spid="877571"/>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77571"/>
                                        </p:tgtEl>
                                        <p:attrNameLst>
                                          <p:attrName>ppt_c</p:attrName>
                                        </p:attrNameLst>
                                      </p:cBhvr>
                                      <p:to>
                                        <a:srgbClr val="515E65"/>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7570" grpId="0" autoUpdateAnimBg="0"/>
      <p:bldP spid="877571"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9618" name="Picture 2">
            <a:extLst>
              <a:ext uri="{FF2B5EF4-FFF2-40B4-BE49-F238E27FC236}">
                <a16:creationId xmlns:a16="http://schemas.microsoft.com/office/drawing/2014/main" id="{F47FBE4F-F0ED-430C-9811-AB6EA77E9C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1722438"/>
            <a:ext cx="7200900" cy="475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9619" name="Text Box 3">
            <a:extLst>
              <a:ext uri="{FF2B5EF4-FFF2-40B4-BE49-F238E27FC236}">
                <a16:creationId xmlns:a16="http://schemas.microsoft.com/office/drawing/2014/main" id="{787B2159-F7CE-4E94-A7CF-459AA8F89800}"/>
              </a:ext>
            </a:extLst>
          </p:cNvPr>
          <p:cNvSpPr txBox="1">
            <a:spLocks noChangeArrowheads="1"/>
          </p:cNvSpPr>
          <p:nvPr/>
        </p:nvSpPr>
        <p:spPr bwMode="auto">
          <a:xfrm>
            <a:off x="539750" y="765175"/>
            <a:ext cx="8305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3600" b="1" u="sng">
                <a:latin typeface="Times New Roman" panose="02020603050405020304" pitchFamily="18" charset="0"/>
                <a:cs typeface="Times New Roman" panose="02020603050405020304" pitchFamily="18" charset="0"/>
              </a:rPr>
              <a:t>PAP</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79619"/>
                                        </p:tgtEl>
                                        <p:attrNameLst>
                                          <p:attrName>style.visibility</p:attrName>
                                        </p:attrNameLst>
                                      </p:cBhvr>
                                      <p:to>
                                        <p:strVal val="visible"/>
                                      </p:to>
                                    </p:set>
                                    <p:anim calcmode="lin" valueType="num">
                                      <p:cBhvr additive="base">
                                        <p:cTn id="7" dur="500" fill="hold"/>
                                        <p:tgtEl>
                                          <p:spTgt spid="879619"/>
                                        </p:tgtEl>
                                        <p:attrNameLst>
                                          <p:attrName>ppt_x</p:attrName>
                                        </p:attrNameLst>
                                      </p:cBhvr>
                                      <p:tavLst>
                                        <p:tav tm="0">
                                          <p:val>
                                            <p:strVal val="0-#ppt_w/2"/>
                                          </p:val>
                                        </p:tav>
                                        <p:tav tm="100000">
                                          <p:val>
                                            <p:strVal val="#ppt_x"/>
                                          </p:val>
                                        </p:tav>
                                      </p:tavLst>
                                    </p:anim>
                                    <p:anim calcmode="lin" valueType="num">
                                      <p:cBhvr additive="base">
                                        <p:cTn id="8" dur="500" fill="hold"/>
                                        <p:tgtEl>
                                          <p:spTgt spid="879619"/>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79619"/>
                                        </p:tgtEl>
                                        <p:attrNameLst>
                                          <p:attrName>ppt_c</p:attrName>
                                        </p:attrNameLst>
                                      </p:cBhvr>
                                      <p:to>
                                        <a:srgbClr val="515E65"/>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879618"/>
                                        </p:tgtEl>
                                        <p:attrNameLst>
                                          <p:attrName>style.visibility</p:attrName>
                                        </p:attrNameLst>
                                      </p:cBhvr>
                                      <p:to>
                                        <p:strVal val="visible"/>
                                      </p:to>
                                    </p:set>
                                    <p:anim calcmode="lin" valueType="num">
                                      <p:cBhvr additive="base">
                                        <p:cTn id="13" dur="500" fill="hold"/>
                                        <p:tgtEl>
                                          <p:spTgt spid="879618"/>
                                        </p:tgtEl>
                                        <p:attrNameLst>
                                          <p:attrName>ppt_x</p:attrName>
                                        </p:attrNameLst>
                                      </p:cBhvr>
                                      <p:tavLst>
                                        <p:tav tm="0">
                                          <p:val>
                                            <p:strVal val="0-#ppt_w/2"/>
                                          </p:val>
                                        </p:tav>
                                        <p:tav tm="100000">
                                          <p:val>
                                            <p:strVal val="#ppt_x"/>
                                          </p:val>
                                        </p:tav>
                                      </p:tavLst>
                                    </p:anim>
                                    <p:anim calcmode="lin" valueType="num">
                                      <p:cBhvr additive="base">
                                        <p:cTn id="14" dur="500" fill="hold"/>
                                        <p:tgtEl>
                                          <p:spTgt spid="8796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9619"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1666" name="Text Box 2">
            <a:extLst>
              <a:ext uri="{FF2B5EF4-FFF2-40B4-BE49-F238E27FC236}">
                <a16:creationId xmlns:a16="http://schemas.microsoft.com/office/drawing/2014/main" id="{E7FD0A6D-F4F6-4C3A-8C67-72A6FD446D06}"/>
              </a:ext>
            </a:extLst>
          </p:cNvPr>
          <p:cNvSpPr txBox="1">
            <a:spLocks noChangeArrowheads="1"/>
          </p:cNvSpPr>
          <p:nvPr/>
        </p:nvSpPr>
        <p:spPr bwMode="auto">
          <a:xfrm>
            <a:off x="250825" y="1700213"/>
            <a:ext cx="8701088"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
                <a:schemeClr val="accent2"/>
              </a:buClr>
              <a:buSzPct val="125000"/>
              <a:buFont typeface="Wingdings" panose="05000000000000000000" pitchFamily="2" charset="2"/>
              <a:buChar char="§"/>
            </a:pPr>
            <a:r>
              <a:rPr lang="en-US" altLang="zh-CN" sz="2400">
                <a:latin typeface="Arial" panose="020B0604020202020204" pitchFamily="34" charset="0"/>
              </a:rPr>
              <a:t> The calling side of the link enter authentication information to help ensure that the user has the network administrator's permission to make the call. </a:t>
            </a:r>
          </a:p>
          <a:p>
            <a:pPr eaLnBrk="1" hangingPunct="1">
              <a:spcBef>
                <a:spcPct val="50000"/>
              </a:spcBef>
              <a:buClr>
                <a:schemeClr val="accent2"/>
              </a:buClr>
              <a:buSzPct val="125000"/>
              <a:buFont typeface="Wingdings" panose="05000000000000000000" pitchFamily="2" charset="2"/>
              <a:buChar char="§"/>
            </a:pPr>
            <a:r>
              <a:rPr lang="en-US" altLang="zh-CN" sz="2400">
                <a:latin typeface="Arial" panose="020B0604020202020204" pitchFamily="34" charset="0"/>
              </a:rPr>
              <a:t> Remote node establishes its identity, using a </a:t>
            </a:r>
            <a:r>
              <a:rPr lang="en-US" altLang="zh-CN" sz="2400" b="1" i="1" u="sng">
                <a:solidFill>
                  <a:schemeClr val="tx2"/>
                </a:solidFill>
                <a:latin typeface="Arial" panose="020B0604020202020204" pitchFamily="34" charset="0"/>
              </a:rPr>
              <a:t>two-way handshake PAP</a:t>
            </a:r>
            <a:r>
              <a:rPr lang="en-US" altLang="zh-CN" sz="2400">
                <a:latin typeface="Arial" panose="020B0604020202020204" pitchFamily="34" charset="0"/>
              </a:rPr>
              <a:t>. </a:t>
            </a:r>
          </a:p>
          <a:p>
            <a:pPr eaLnBrk="1" hangingPunct="1">
              <a:spcBef>
                <a:spcPct val="50000"/>
              </a:spcBef>
              <a:buClr>
                <a:schemeClr val="accent2"/>
              </a:buClr>
              <a:buSzPct val="125000"/>
              <a:buFont typeface="Wingdings" panose="05000000000000000000" pitchFamily="2" charset="2"/>
              <a:buChar char="§"/>
            </a:pPr>
            <a:r>
              <a:rPr lang="en-US" altLang="zh-CN" sz="2400">
                <a:latin typeface="Arial" panose="020B0604020202020204" pitchFamily="34" charset="0"/>
              </a:rPr>
              <a:t> Username/password pair </a:t>
            </a:r>
            <a:r>
              <a:rPr lang="en-US" altLang="zh-CN" sz="2400" b="1" i="1" u="sng">
                <a:solidFill>
                  <a:schemeClr val="tx2"/>
                </a:solidFill>
                <a:latin typeface="Arial" panose="020B0604020202020204" pitchFamily="34" charset="0"/>
              </a:rPr>
              <a:t>is repeatedly sent</a:t>
            </a:r>
            <a:r>
              <a:rPr lang="en-US" altLang="zh-CN" sz="2400">
                <a:latin typeface="Arial" panose="020B0604020202020204" pitchFamily="34" charset="0"/>
              </a:rPr>
              <a:t> by the remote node until authentication is acknowledged or the connection is terminated </a:t>
            </a:r>
          </a:p>
          <a:p>
            <a:pPr eaLnBrk="1" hangingPunct="1">
              <a:spcBef>
                <a:spcPct val="50000"/>
              </a:spcBef>
              <a:buClr>
                <a:schemeClr val="accent2"/>
              </a:buClr>
              <a:buSzPct val="125000"/>
              <a:buFont typeface="Wingdings" panose="05000000000000000000" pitchFamily="2" charset="2"/>
              <a:buChar char="§"/>
            </a:pPr>
            <a:r>
              <a:rPr lang="en-US" altLang="zh-CN" sz="2400">
                <a:latin typeface="Arial" panose="020B0604020202020204" pitchFamily="34" charset="0"/>
              </a:rPr>
              <a:t> Passwords are sent across the link in </a:t>
            </a:r>
            <a:r>
              <a:rPr lang="en-US" altLang="zh-CN" sz="2400" b="1" i="1" u="sng">
                <a:solidFill>
                  <a:schemeClr val="tx2"/>
                </a:solidFill>
                <a:latin typeface="Arial" panose="020B0604020202020204" pitchFamily="34" charset="0"/>
              </a:rPr>
              <a:t>clear text</a:t>
            </a:r>
            <a:r>
              <a:rPr lang="en-US" altLang="zh-CN" sz="2400">
                <a:latin typeface="Arial" panose="020B0604020202020204" pitchFamily="34" charset="0"/>
              </a:rPr>
              <a:t>. </a:t>
            </a:r>
          </a:p>
          <a:p>
            <a:pPr eaLnBrk="1" hangingPunct="1">
              <a:spcBef>
                <a:spcPct val="50000"/>
              </a:spcBef>
              <a:buClr>
                <a:schemeClr val="accent2"/>
              </a:buClr>
              <a:buSzPct val="125000"/>
              <a:buFont typeface="Wingdings" panose="05000000000000000000" pitchFamily="2" charset="2"/>
              <a:buChar char="§"/>
            </a:pPr>
            <a:r>
              <a:rPr lang="en-US" altLang="zh-CN" sz="2400">
                <a:latin typeface="Arial" panose="020B0604020202020204" pitchFamily="34" charset="0"/>
              </a:rPr>
              <a:t> Remote node is authenticated only once after the connection establishment phase.</a:t>
            </a:r>
          </a:p>
        </p:txBody>
      </p:sp>
      <p:sp>
        <p:nvSpPr>
          <p:cNvPr id="881667" name="Text Box 3">
            <a:extLst>
              <a:ext uri="{FF2B5EF4-FFF2-40B4-BE49-F238E27FC236}">
                <a16:creationId xmlns:a16="http://schemas.microsoft.com/office/drawing/2014/main" id="{3A1610EA-5511-46E4-9F18-8F8208A9FFAD}"/>
              </a:ext>
            </a:extLst>
          </p:cNvPr>
          <p:cNvSpPr txBox="1">
            <a:spLocks noChangeArrowheads="1"/>
          </p:cNvSpPr>
          <p:nvPr/>
        </p:nvSpPr>
        <p:spPr bwMode="auto">
          <a:xfrm>
            <a:off x="395288" y="765175"/>
            <a:ext cx="8305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3600" b="1" u="sng">
                <a:latin typeface="Times New Roman" panose="02020603050405020304" pitchFamily="18" charset="0"/>
                <a:cs typeface="Times New Roman" panose="02020603050405020304" pitchFamily="18" charset="0"/>
              </a:rPr>
              <a:t>PAP</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81666"/>
                                        </p:tgtEl>
                                        <p:attrNameLst>
                                          <p:attrName>style.visibility</p:attrName>
                                        </p:attrNameLst>
                                      </p:cBhvr>
                                      <p:to>
                                        <p:strVal val="visible"/>
                                      </p:to>
                                    </p:set>
                                    <p:anim calcmode="lin" valueType="num">
                                      <p:cBhvr additive="base">
                                        <p:cTn id="7" dur="500" fill="hold"/>
                                        <p:tgtEl>
                                          <p:spTgt spid="881666"/>
                                        </p:tgtEl>
                                        <p:attrNameLst>
                                          <p:attrName>ppt_x</p:attrName>
                                        </p:attrNameLst>
                                      </p:cBhvr>
                                      <p:tavLst>
                                        <p:tav tm="0">
                                          <p:val>
                                            <p:strVal val="0-#ppt_w/2"/>
                                          </p:val>
                                        </p:tav>
                                        <p:tav tm="100000">
                                          <p:val>
                                            <p:strVal val="#ppt_x"/>
                                          </p:val>
                                        </p:tav>
                                      </p:tavLst>
                                    </p:anim>
                                    <p:anim calcmode="lin" valueType="num">
                                      <p:cBhvr additive="base">
                                        <p:cTn id="8" dur="500" fill="hold"/>
                                        <p:tgtEl>
                                          <p:spTgt spid="881666"/>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81666"/>
                                        </p:tgtEl>
                                        <p:attrNameLst>
                                          <p:attrName>ppt_c</p:attrName>
                                        </p:attrNameLst>
                                      </p:cBhvr>
                                      <p:to>
                                        <a:srgbClr val="515E65"/>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81667"/>
                                        </p:tgtEl>
                                        <p:attrNameLst>
                                          <p:attrName>style.visibility</p:attrName>
                                        </p:attrNameLst>
                                      </p:cBhvr>
                                      <p:to>
                                        <p:strVal val="visible"/>
                                      </p:to>
                                    </p:set>
                                    <p:anim calcmode="lin" valueType="num">
                                      <p:cBhvr additive="base">
                                        <p:cTn id="13" dur="500" fill="hold"/>
                                        <p:tgtEl>
                                          <p:spTgt spid="881667"/>
                                        </p:tgtEl>
                                        <p:attrNameLst>
                                          <p:attrName>ppt_x</p:attrName>
                                        </p:attrNameLst>
                                      </p:cBhvr>
                                      <p:tavLst>
                                        <p:tav tm="0">
                                          <p:val>
                                            <p:strVal val="0-#ppt_w/2"/>
                                          </p:val>
                                        </p:tav>
                                        <p:tav tm="100000">
                                          <p:val>
                                            <p:strVal val="#ppt_x"/>
                                          </p:val>
                                        </p:tav>
                                      </p:tavLst>
                                    </p:anim>
                                    <p:anim calcmode="lin" valueType="num">
                                      <p:cBhvr additive="base">
                                        <p:cTn id="14" dur="500" fill="hold"/>
                                        <p:tgtEl>
                                          <p:spTgt spid="881667"/>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81667"/>
                                        </p:tgtEl>
                                        <p:attrNameLst>
                                          <p:attrName>ppt_c</p:attrName>
                                        </p:attrNameLst>
                                      </p:cBhvr>
                                      <p:to>
                                        <a:srgbClr val="515E65"/>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1666" grpId="0" autoUpdateAnimBg="0"/>
      <p:bldP spid="881667"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3122" name="Rectangle 2">
            <a:extLst>
              <a:ext uri="{FF2B5EF4-FFF2-40B4-BE49-F238E27FC236}">
                <a16:creationId xmlns:a16="http://schemas.microsoft.com/office/drawing/2014/main" id="{4E9252D1-D968-4679-A17D-8B27E8C7AAED}"/>
              </a:ext>
            </a:extLst>
          </p:cNvPr>
          <p:cNvSpPr>
            <a:spLocks noGrp="1" noChangeArrowheads="1"/>
          </p:cNvSpPr>
          <p:nvPr>
            <p:ph type="title"/>
          </p:nvPr>
        </p:nvSpPr>
        <p:spPr/>
        <p:txBody>
          <a:bodyPr/>
          <a:lstStyle/>
          <a:p>
            <a:pPr eaLnBrk="1" hangingPunct="1"/>
            <a:r>
              <a:rPr lang="en-US" altLang="zh-CN"/>
              <a:t>WAN Services</a:t>
            </a:r>
          </a:p>
        </p:txBody>
      </p:sp>
      <p:sp>
        <p:nvSpPr>
          <p:cNvPr id="773123" name="Rectangle 3">
            <a:extLst>
              <a:ext uri="{FF2B5EF4-FFF2-40B4-BE49-F238E27FC236}">
                <a16:creationId xmlns:a16="http://schemas.microsoft.com/office/drawing/2014/main" id="{4A2E38BC-9AB3-41B1-B89D-E5DCC63A12F9}"/>
              </a:ext>
            </a:extLst>
          </p:cNvPr>
          <p:cNvSpPr>
            <a:spLocks noGrp="1" noChangeArrowheads="1"/>
          </p:cNvSpPr>
          <p:nvPr>
            <p:ph type="body" idx="1"/>
          </p:nvPr>
        </p:nvSpPr>
        <p:spPr>
          <a:xfrm>
            <a:off x="323850" y="1752600"/>
            <a:ext cx="8569325" cy="4267200"/>
          </a:xfrm>
        </p:spPr>
        <p:txBody>
          <a:bodyPr/>
          <a:lstStyle/>
          <a:p>
            <a:pPr eaLnBrk="1" hangingPunct="1">
              <a:lnSpc>
                <a:spcPct val="140000"/>
              </a:lnSpc>
            </a:pPr>
            <a:r>
              <a:rPr lang="en-US" altLang="zh-CN" sz="2800"/>
              <a:t>A WAN is the communications network that connects LANs through a WAN Service Provider</a:t>
            </a:r>
          </a:p>
          <a:p>
            <a:pPr eaLnBrk="1" hangingPunct="1">
              <a:lnSpc>
                <a:spcPct val="140000"/>
              </a:lnSpc>
            </a:pPr>
            <a:r>
              <a:rPr lang="en-US" altLang="zh-CN" sz="2800"/>
              <a:t>WANs operate at the first three layers of the OSI, but focus mainly on the physical and data link layers.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773122"/>
                                        </p:tgtEl>
                                        <p:attrNameLst>
                                          <p:attrName>style.visibility</p:attrName>
                                        </p:attrNameLst>
                                      </p:cBhvr>
                                      <p:to>
                                        <p:strVal val="visible"/>
                                      </p:to>
                                    </p:set>
                                    <p:animEffect transition="in" filter="checkerboard(across)">
                                      <p:cBhvr>
                                        <p:cTn id="7" dur="500"/>
                                        <p:tgtEl>
                                          <p:spTgt spid="773122"/>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73123"/>
                                        </p:tgtEl>
                                        <p:attrNameLst>
                                          <p:attrName>style.visibility</p:attrName>
                                        </p:attrNameLst>
                                      </p:cBhvr>
                                      <p:to>
                                        <p:strVal val="visible"/>
                                      </p:to>
                                    </p:set>
                                    <p:animEffect transition="in" filter="wipe(left)">
                                      <p:cBhvr>
                                        <p:cTn id="11" dur="500"/>
                                        <p:tgtEl>
                                          <p:spTgt spid="773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3122" grpId="0" autoUpdateAnimBg="0"/>
      <p:bldP spid="773123"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3714" name="Rectangle 2">
            <a:extLst>
              <a:ext uri="{FF2B5EF4-FFF2-40B4-BE49-F238E27FC236}">
                <a16:creationId xmlns:a16="http://schemas.microsoft.com/office/drawing/2014/main" id="{010C2D3D-FF53-427E-B05E-235DE5C49153}"/>
              </a:ext>
            </a:extLst>
          </p:cNvPr>
          <p:cNvSpPr>
            <a:spLocks noGrp="1" noChangeArrowheads="1"/>
          </p:cNvSpPr>
          <p:nvPr>
            <p:ph type="body" idx="1"/>
          </p:nvPr>
        </p:nvSpPr>
        <p:spPr>
          <a:xfrm>
            <a:off x="228600" y="1700213"/>
            <a:ext cx="8915400" cy="4824412"/>
          </a:xfrm>
        </p:spPr>
        <p:txBody>
          <a:bodyPr/>
          <a:lstStyle/>
          <a:p>
            <a:pPr eaLnBrk="1" hangingPunct="1">
              <a:buFont typeface="Wingdings" panose="05000000000000000000" pitchFamily="2" charset="2"/>
              <a:buNone/>
            </a:pPr>
            <a:r>
              <a:rPr lang="en-US" altLang="zh-CN"/>
              <a:t>Configuration of remote router</a:t>
            </a:r>
          </a:p>
          <a:p>
            <a:pPr eaLnBrk="1" hangingPunct="1"/>
            <a:r>
              <a:rPr lang="en-US" altLang="zh-CN"/>
              <a:t>Router(config)#hostname RTA</a:t>
            </a:r>
          </a:p>
          <a:p>
            <a:pPr eaLnBrk="1" hangingPunct="1"/>
            <a:r>
              <a:rPr lang="en-US" altLang="zh-CN"/>
              <a:t>RTA(config)#int s0</a:t>
            </a:r>
          </a:p>
          <a:p>
            <a:pPr eaLnBrk="1" hangingPunct="1"/>
            <a:r>
              <a:rPr lang="en-US" altLang="zh-CN"/>
              <a:t>RTA(config)#ip address 192.168.2.1 255.255.255.0</a:t>
            </a:r>
          </a:p>
          <a:p>
            <a:pPr eaLnBrk="1" hangingPunct="1"/>
            <a:r>
              <a:rPr lang="en-US" altLang="zh-CN"/>
              <a:t>RTA(config)#encapsulation ppp</a:t>
            </a:r>
          </a:p>
          <a:p>
            <a:pPr eaLnBrk="1" hangingPunct="1"/>
            <a:r>
              <a:rPr lang="en-US" altLang="zh-CN"/>
              <a:t>RTA(config)#ppp pap sent-username RTA password ciscoA</a:t>
            </a:r>
          </a:p>
          <a:p>
            <a:pPr eaLnBrk="1" hangingPunct="1"/>
            <a:r>
              <a:rPr lang="en-US" altLang="zh-CN"/>
              <a:t>RTA(config)#no shut</a:t>
            </a:r>
          </a:p>
        </p:txBody>
      </p:sp>
      <p:sp>
        <p:nvSpPr>
          <p:cNvPr id="883715" name="Text Box 3">
            <a:extLst>
              <a:ext uri="{FF2B5EF4-FFF2-40B4-BE49-F238E27FC236}">
                <a16:creationId xmlns:a16="http://schemas.microsoft.com/office/drawing/2014/main" id="{69624410-FCA9-4F72-BC22-42EEEF0FC02A}"/>
              </a:ext>
            </a:extLst>
          </p:cNvPr>
          <p:cNvSpPr>
            <a:spLocks noChangeArrowheads="1"/>
          </p:cNvSpPr>
          <p:nvPr>
            <p:ph type="title"/>
          </p:nvPr>
        </p:nvSpPr>
        <p:spPr>
          <a:noFill/>
        </p:spPr>
        <p:txBody>
          <a:bodyPr/>
          <a:lstStyle/>
          <a:p>
            <a:pPr eaLnBrk="1" hangingPunct="1">
              <a:spcBef>
                <a:spcPct val="50000"/>
              </a:spcBef>
            </a:pPr>
            <a:r>
              <a:rPr lang="en-US" altLang="zh-CN" b="1" u="sng">
                <a:solidFill>
                  <a:schemeClr val="tx1"/>
                </a:solidFill>
                <a:latin typeface="Times New Roman" panose="02020603050405020304" pitchFamily="18" charset="0"/>
                <a:cs typeface="Times New Roman" panose="02020603050405020304" pitchFamily="18" charset="0"/>
              </a:rPr>
              <a:t>PAP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83714"/>
                                        </p:tgtEl>
                                        <p:attrNameLst>
                                          <p:attrName>style.visibility</p:attrName>
                                        </p:attrNameLst>
                                      </p:cBhvr>
                                      <p:to>
                                        <p:strVal val="visible"/>
                                      </p:to>
                                    </p:set>
                                    <p:animEffect transition="in" filter="wipe(left)">
                                      <p:cBhvr>
                                        <p:cTn id="7" dur="500"/>
                                        <p:tgtEl>
                                          <p:spTgt spid="8837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883715"/>
                                        </p:tgtEl>
                                        <p:attrNameLst>
                                          <p:attrName>style.visibility</p:attrName>
                                        </p:attrNameLst>
                                      </p:cBhvr>
                                      <p:to>
                                        <p:strVal val="visible"/>
                                      </p:to>
                                    </p:set>
                                    <p:anim calcmode="lin" valueType="num">
                                      <p:cBhvr additive="base">
                                        <p:cTn id="12" dur="500" fill="hold"/>
                                        <p:tgtEl>
                                          <p:spTgt spid="883715"/>
                                        </p:tgtEl>
                                        <p:attrNameLst>
                                          <p:attrName>ppt_x</p:attrName>
                                        </p:attrNameLst>
                                      </p:cBhvr>
                                      <p:tavLst>
                                        <p:tav tm="0">
                                          <p:val>
                                            <p:strVal val="0-#ppt_w/2"/>
                                          </p:val>
                                        </p:tav>
                                        <p:tav tm="100000">
                                          <p:val>
                                            <p:strVal val="#ppt_x"/>
                                          </p:val>
                                        </p:tav>
                                      </p:tavLst>
                                    </p:anim>
                                    <p:anim calcmode="lin" valueType="num">
                                      <p:cBhvr additive="base">
                                        <p:cTn id="13" dur="500" fill="hold"/>
                                        <p:tgtEl>
                                          <p:spTgt spid="883715"/>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83715"/>
                                        </p:tgtEl>
                                        <p:attrNameLst>
                                          <p:attrName>ppt_c</p:attrName>
                                        </p:attrNameLst>
                                      </p:cBhvr>
                                      <p:to>
                                        <a:srgbClr val="515E65"/>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3714" grpId="0" autoUpdateAnimBg="0"/>
      <p:bldP spid="883715"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5762" name="Rectangle 2">
            <a:extLst>
              <a:ext uri="{FF2B5EF4-FFF2-40B4-BE49-F238E27FC236}">
                <a16:creationId xmlns:a16="http://schemas.microsoft.com/office/drawing/2014/main" id="{C948D007-88AE-4CBE-A21B-CF8943A48572}"/>
              </a:ext>
            </a:extLst>
          </p:cNvPr>
          <p:cNvSpPr>
            <a:spLocks noGrp="1" noChangeArrowheads="1"/>
          </p:cNvSpPr>
          <p:nvPr>
            <p:ph type="body" idx="1"/>
          </p:nvPr>
        </p:nvSpPr>
        <p:spPr>
          <a:xfrm>
            <a:off x="228600" y="1614488"/>
            <a:ext cx="8915400" cy="4910137"/>
          </a:xfrm>
        </p:spPr>
        <p:txBody>
          <a:bodyPr/>
          <a:lstStyle/>
          <a:p>
            <a:pPr eaLnBrk="1" hangingPunct="1">
              <a:buFont typeface="Wingdings" panose="05000000000000000000" pitchFamily="2" charset="2"/>
              <a:buNone/>
            </a:pPr>
            <a:r>
              <a:rPr lang="en-US" altLang="zh-CN" sz="2800"/>
              <a:t>Configuration of service provider router</a:t>
            </a:r>
          </a:p>
          <a:p>
            <a:pPr eaLnBrk="1" hangingPunct="1"/>
            <a:r>
              <a:rPr lang="en-US" altLang="zh-CN" sz="2800"/>
              <a:t>Router(config)#hostname RTB</a:t>
            </a:r>
          </a:p>
          <a:p>
            <a:pPr eaLnBrk="1" hangingPunct="1"/>
            <a:r>
              <a:rPr lang="en-US" altLang="zh-CN" sz="2800"/>
              <a:t>RTB(config)#username RTA password CiscoA</a:t>
            </a:r>
          </a:p>
          <a:p>
            <a:pPr eaLnBrk="1" hangingPunct="1"/>
            <a:r>
              <a:rPr lang="en-US" altLang="zh-CN" sz="2800"/>
              <a:t>RTB(config)#int s0</a:t>
            </a:r>
          </a:p>
          <a:p>
            <a:pPr eaLnBrk="1" hangingPunct="1"/>
            <a:r>
              <a:rPr lang="en-US" altLang="zh-CN" sz="2800"/>
              <a:t>RTB(config)#ip address 192.168.2.2 255.255.255.0</a:t>
            </a:r>
          </a:p>
          <a:p>
            <a:pPr eaLnBrk="1" hangingPunct="1"/>
            <a:r>
              <a:rPr lang="en-US" altLang="zh-CN" sz="2800"/>
              <a:t>RTB(config)#clock rate 56000</a:t>
            </a:r>
          </a:p>
          <a:p>
            <a:pPr eaLnBrk="1" hangingPunct="1"/>
            <a:r>
              <a:rPr lang="en-US" altLang="zh-CN" sz="2800"/>
              <a:t>RTB(config)#encapsulation ppp</a:t>
            </a:r>
          </a:p>
          <a:p>
            <a:pPr eaLnBrk="1" hangingPunct="1"/>
            <a:r>
              <a:rPr lang="en-US" altLang="zh-CN" sz="2800"/>
              <a:t>RTB(config)#ppp authentication pap</a:t>
            </a:r>
          </a:p>
          <a:p>
            <a:pPr eaLnBrk="1" hangingPunct="1"/>
            <a:r>
              <a:rPr lang="en-US" altLang="zh-CN" sz="2800"/>
              <a:t>RTB(config)#no shut</a:t>
            </a:r>
          </a:p>
        </p:txBody>
      </p:sp>
      <p:sp>
        <p:nvSpPr>
          <p:cNvPr id="885763" name="Text Box 3">
            <a:extLst>
              <a:ext uri="{FF2B5EF4-FFF2-40B4-BE49-F238E27FC236}">
                <a16:creationId xmlns:a16="http://schemas.microsoft.com/office/drawing/2014/main" id="{14A0B575-D6D9-4D5F-8DE0-8984A1D863EB}"/>
              </a:ext>
            </a:extLst>
          </p:cNvPr>
          <p:cNvSpPr>
            <a:spLocks noChangeArrowheads="1"/>
          </p:cNvSpPr>
          <p:nvPr>
            <p:ph type="title"/>
          </p:nvPr>
        </p:nvSpPr>
        <p:spPr>
          <a:noFill/>
        </p:spPr>
        <p:txBody>
          <a:bodyPr/>
          <a:lstStyle/>
          <a:p>
            <a:pPr eaLnBrk="1" hangingPunct="1">
              <a:spcBef>
                <a:spcPct val="50000"/>
              </a:spcBef>
            </a:pPr>
            <a:r>
              <a:rPr lang="en-US" altLang="zh-CN" b="1" u="sng">
                <a:solidFill>
                  <a:schemeClr val="tx1"/>
                </a:solidFill>
                <a:latin typeface="Times New Roman" panose="02020603050405020304" pitchFamily="18" charset="0"/>
                <a:cs typeface="Times New Roman" panose="02020603050405020304" pitchFamily="18" charset="0"/>
              </a:rPr>
              <a:t>PAP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85762"/>
                                        </p:tgtEl>
                                        <p:attrNameLst>
                                          <p:attrName>style.visibility</p:attrName>
                                        </p:attrNameLst>
                                      </p:cBhvr>
                                      <p:to>
                                        <p:strVal val="visible"/>
                                      </p:to>
                                    </p:set>
                                    <p:animEffect transition="in" filter="wipe(left)">
                                      <p:cBhvr>
                                        <p:cTn id="7" dur="500"/>
                                        <p:tgtEl>
                                          <p:spTgt spid="8857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885763"/>
                                        </p:tgtEl>
                                        <p:attrNameLst>
                                          <p:attrName>style.visibility</p:attrName>
                                        </p:attrNameLst>
                                      </p:cBhvr>
                                      <p:to>
                                        <p:strVal val="visible"/>
                                      </p:to>
                                    </p:set>
                                    <p:anim calcmode="lin" valueType="num">
                                      <p:cBhvr additive="base">
                                        <p:cTn id="12" dur="500" fill="hold"/>
                                        <p:tgtEl>
                                          <p:spTgt spid="885763"/>
                                        </p:tgtEl>
                                        <p:attrNameLst>
                                          <p:attrName>ppt_x</p:attrName>
                                        </p:attrNameLst>
                                      </p:cBhvr>
                                      <p:tavLst>
                                        <p:tav tm="0">
                                          <p:val>
                                            <p:strVal val="0-#ppt_w/2"/>
                                          </p:val>
                                        </p:tav>
                                        <p:tav tm="100000">
                                          <p:val>
                                            <p:strVal val="#ppt_x"/>
                                          </p:val>
                                        </p:tav>
                                      </p:tavLst>
                                    </p:anim>
                                    <p:anim calcmode="lin" valueType="num">
                                      <p:cBhvr additive="base">
                                        <p:cTn id="13" dur="500" fill="hold"/>
                                        <p:tgtEl>
                                          <p:spTgt spid="885763"/>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85763"/>
                                        </p:tgtEl>
                                        <p:attrNameLst>
                                          <p:attrName>ppt_c</p:attrName>
                                        </p:attrNameLst>
                                      </p:cBhvr>
                                      <p:to>
                                        <a:srgbClr val="515E65"/>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5762" grpId="0" autoUpdateAnimBg="0"/>
      <p:bldP spid="885763"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7810" name="Picture 2">
            <a:extLst>
              <a:ext uri="{FF2B5EF4-FFF2-40B4-BE49-F238E27FC236}">
                <a16:creationId xmlns:a16="http://schemas.microsoft.com/office/drawing/2014/main" id="{BE2183F2-5A59-433E-968D-8898929344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1743075"/>
            <a:ext cx="7416800" cy="482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7811" name="Text Box 3">
            <a:extLst>
              <a:ext uri="{FF2B5EF4-FFF2-40B4-BE49-F238E27FC236}">
                <a16:creationId xmlns:a16="http://schemas.microsoft.com/office/drawing/2014/main" id="{7BE1CA84-7112-4BEA-9CC6-0A0055FCD129}"/>
              </a:ext>
            </a:extLst>
          </p:cNvPr>
          <p:cNvSpPr txBox="1">
            <a:spLocks noChangeArrowheads="1"/>
          </p:cNvSpPr>
          <p:nvPr/>
        </p:nvSpPr>
        <p:spPr bwMode="auto">
          <a:xfrm>
            <a:off x="539750" y="765175"/>
            <a:ext cx="8305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3600" b="1" u="sng">
                <a:latin typeface="Times New Roman" panose="02020603050405020304" pitchFamily="18" charset="0"/>
                <a:cs typeface="Times New Roman" panose="02020603050405020304" pitchFamily="18" charset="0"/>
              </a:rPr>
              <a:t>CHAP</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87811"/>
                                        </p:tgtEl>
                                        <p:attrNameLst>
                                          <p:attrName>style.visibility</p:attrName>
                                        </p:attrNameLst>
                                      </p:cBhvr>
                                      <p:to>
                                        <p:strVal val="visible"/>
                                      </p:to>
                                    </p:set>
                                    <p:anim calcmode="lin" valueType="num">
                                      <p:cBhvr additive="base">
                                        <p:cTn id="7" dur="500" fill="hold"/>
                                        <p:tgtEl>
                                          <p:spTgt spid="887811"/>
                                        </p:tgtEl>
                                        <p:attrNameLst>
                                          <p:attrName>ppt_x</p:attrName>
                                        </p:attrNameLst>
                                      </p:cBhvr>
                                      <p:tavLst>
                                        <p:tav tm="0">
                                          <p:val>
                                            <p:strVal val="0-#ppt_w/2"/>
                                          </p:val>
                                        </p:tav>
                                        <p:tav tm="100000">
                                          <p:val>
                                            <p:strVal val="#ppt_x"/>
                                          </p:val>
                                        </p:tav>
                                      </p:tavLst>
                                    </p:anim>
                                    <p:anim calcmode="lin" valueType="num">
                                      <p:cBhvr additive="base">
                                        <p:cTn id="8" dur="500" fill="hold"/>
                                        <p:tgtEl>
                                          <p:spTgt spid="887811"/>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87811"/>
                                        </p:tgtEl>
                                        <p:attrNameLst>
                                          <p:attrName>ppt_c</p:attrName>
                                        </p:attrNameLst>
                                      </p:cBhvr>
                                      <p:to>
                                        <a:srgbClr val="515E65"/>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887810"/>
                                        </p:tgtEl>
                                        <p:attrNameLst>
                                          <p:attrName>style.visibility</p:attrName>
                                        </p:attrNameLst>
                                      </p:cBhvr>
                                      <p:to>
                                        <p:strVal val="visible"/>
                                      </p:to>
                                    </p:set>
                                    <p:anim calcmode="lin" valueType="num">
                                      <p:cBhvr additive="base">
                                        <p:cTn id="13" dur="500" fill="hold"/>
                                        <p:tgtEl>
                                          <p:spTgt spid="887810"/>
                                        </p:tgtEl>
                                        <p:attrNameLst>
                                          <p:attrName>ppt_x</p:attrName>
                                        </p:attrNameLst>
                                      </p:cBhvr>
                                      <p:tavLst>
                                        <p:tav tm="0">
                                          <p:val>
                                            <p:strVal val="0-#ppt_w/2"/>
                                          </p:val>
                                        </p:tav>
                                        <p:tav tm="100000">
                                          <p:val>
                                            <p:strVal val="#ppt_x"/>
                                          </p:val>
                                        </p:tav>
                                      </p:tavLst>
                                    </p:anim>
                                    <p:anim calcmode="lin" valueType="num">
                                      <p:cBhvr additive="base">
                                        <p:cTn id="14" dur="500" fill="hold"/>
                                        <p:tgtEl>
                                          <p:spTgt spid="8878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7811"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9858" name="Text Box 2">
            <a:extLst>
              <a:ext uri="{FF2B5EF4-FFF2-40B4-BE49-F238E27FC236}">
                <a16:creationId xmlns:a16="http://schemas.microsoft.com/office/drawing/2014/main" id="{EEEB4535-BE84-4EA0-9580-12851630FC91}"/>
              </a:ext>
            </a:extLst>
          </p:cNvPr>
          <p:cNvSpPr txBox="1">
            <a:spLocks noChangeArrowheads="1"/>
          </p:cNvSpPr>
          <p:nvPr/>
        </p:nvSpPr>
        <p:spPr bwMode="auto">
          <a:xfrm>
            <a:off x="152400" y="1773238"/>
            <a:ext cx="8991600" cy="469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80000"/>
              </a:lnSpc>
              <a:spcBef>
                <a:spcPct val="50000"/>
              </a:spcBef>
              <a:buClr>
                <a:srgbClr val="003399"/>
              </a:buClr>
              <a:buSzPct val="110000"/>
              <a:buFont typeface="Wingdings" panose="05000000000000000000" pitchFamily="2" charset="2"/>
              <a:buChar char="§"/>
            </a:pPr>
            <a:r>
              <a:rPr lang="en-US" altLang="zh-CN" sz="2400">
                <a:latin typeface="Arial" panose="020B0604020202020204" pitchFamily="34" charset="0"/>
              </a:rPr>
              <a:t> The called party periodically verifies  the calling side, using a </a:t>
            </a:r>
            <a:r>
              <a:rPr lang="en-US" altLang="zh-CN" sz="2400" i="1" u="sng">
                <a:latin typeface="Arial" panose="020B0604020202020204" pitchFamily="34" charset="0"/>
              </a:rPr>
              <a:t>three-way handshake</a:t>
            </a:r>
            <a:r>
              <a:rPr lang="en-US" altLang="zh-CN" sz="2400">
                <a:latin typeface="Arial" panose="020B0604020202020204" pitchFamily="34" charset="0"/>
              </a:rPr>
              <a:t> CHAP protocol. </a:t>
            </a:r>
          </a:p>
          <a:p>
            <a:pPr eaLnBrk="1" hangingPunct="1">
              <a:lnSpc>
                <a:spcPct val="80000"/>
              </a:lnSpc>
              <a:spcBef>
                <a:spcPct val="50000"/>
              </a:spcBef>
              <a:buClr>
                <a:srgbClr val="003399"/>
              </a:buClr>
              <a:buSzPct val="110000"/>
              <a:buFont typeface="Wingdings" panose="05000000000000000000" pitchFamily="2" charset="2"/>
              <a:buChar char="§"/>
            </a:pPr>
            <a:r>
              <a:rPr lang="en-US" altLang="zh-CN" sz="2400">
                <a:latin typeface="Arial" panose="020B0604020202020204" pitchFamily="34" charset="0"/>
              </a:rPr>
              <a:t> CHAP does not allow a caller to attempt authentication without a challenge (random number). </a:t>
            </a:r>
          </a:p>
          <a:p>
            <a:pPr eaLnBrk="1" hangingPunct="1">
              <a:lnSpc>
                <a:spcPct val="80000"/>
              </a:lnSpc>
              <a:spcBef>
                <a:spcPct val="50000"/>
              </a:spcBef>
              <a:buClr>
                <a:srgbClr val="003399"/>
              </a:buClr>
              <a:buSzPct val="110000"/>
              <a:buFont typeface="Wingdings" panose="05000000000000000000" pitchFamily="2" charset="2"/>
              <a:buChar char="§"/>
            </a:pPr>
            <a:r>
              <a:rPr lang="en-US" altLang="zh-CN" sz="2400">
                <a:latin typeface="Arial" panose="020B0604020202020204" pitchFamily="34" charset="0"/>
              </a:rPr>
              <a:t> The host (called party ) sends a </a:t>
            </a:r>
            <a:r>
              <a:rPr lang="en-US" altLang="zh-CN" sz="2400" b="1" i="1" u="sng">
                <a:solidFill>
                  <a:schemeClr val="hlink"/>
                </a:solidFill>
                <a:latin typeface="Arial" panose="020B0604020202020204" pitchFamily="34" charset="0"/>
              </a:rPr>
              <a:t>challenge</a:t>
            </a:r>
            <a:r>
              <a:rPr lang="en-US" altLang="zh-CN" sz="2400">
                <a:latin typeface="Arial" panose="020B0604020202020204" pitchFamily="34" charset="0"/>
              </a:rPr>
              <a:t> message to the remote node. </a:t>
            </a:r>
          </a:p>
          <a:p>
            <a:pPr eaLnBrk="1" hangingPunct="1">
              <a:lnSpc>
                <a:spcPct val="80000"/>
              </a:lnSpc>
              <a:spcBef>
                <a:spcPct val="50000"/>
              </a:spcBef>
              <a:buClr>
                <a:srgbClr val="003399"/>
              </a:buClr>
              <a:buSzPct val="110000"/>
              <a:buFont typeface="Wingdings" panose="05000000000000000000" pitchFamily="2" charset="2"/>
              <a:buChar char="§"/>
            </a:pPr>
            <a:r>
              <a:rPr lang="en-US" altLang="zh-CN" sz="2400">
                <a:latin typeface="Arial" panose="020B0604020202020204" pitchFamily="34" charset="0"/>
              </a:rPr>
              <a:t> The remote node responds with a value (encrypted value including: the received challenge, its username and its password). </a:t>
            </a:r>
          </a:p>
          <a:p>
            <a:pPr eaLnBrk="1" hangingPunct="1">
              <a:lnSpc>
                <a:spcPct val="80000"/>
              </a:lnSpc>
              <a:spcBef>
                <a:spcPct val="50000"/>
              </a:spcBef>
              <a:buClr>
                <a:srgbClr val="003399"/>
              </a:buClr>
              <a:buSzPct val="110000"/>
              <a:buFont typeface="Wingdings" panose="05000000000000000000" pitchFamily="2" charset="2"/>
              <a:buChar char="§"/>
            </a:pPr>
            <a:r>
              <a:rPr lang="en-US" altLang="zh-CN" sz="2400">
                <a:latin typeface="Arial" panose="020B0604020202020204" pitchFamily="34" charset="0"/>
              </a:rPr>
              <a:t> The host checks the response against its own value</a:t>
            </a:r>
          </a:p>
          <a:p>
            <a:pPr lvl="1" eaLnBrk="1" hangingPunct="1">
              <a:lnSpc>
                <a:spcPct val="80000"/>
              </a:lnSpc>
              <a:spcBef>
                <a:spcPct val="50000"/>
              </a:spcBef>
              <a:buClr>
                <a:srgbClr val="FF0000"/>
              </a:buClr>
              <a:buSzPct val="110000"/>
              <a:buFont typeface="Wingdings" panose="05000000000000000000" pitchFamily="2" charset="2"/>
              <a:buChar char="§"/>
            </a:pPr>
            <a:r>
              <a:rPr lang="en-US" altLang="zh-CN" sz="2400">
                <a:latin typeface="Arial" panose="020B0604020202020204" pitchFamily="34" charset="0"/>
              </a:rPr>
              <a:t> If the values match, the authentication is acknowledged</a:t>
            </a:r>
          </a:p>
          <a:p>
            <a:pPr lvl="1" eaLnBrk="1" hangingPunct="1">
              <a:lnSpc>
                <a:spcPct val="80000"/>
              </a:lnSpc>
              <a:spcBef>
                <a:spcPct val="50000"/>
              </a:spcBef>
              <a:buClr>
                <a:srgbClr val="FF0000"/>
              </a:buClr>
              <a:buSzPct val="110000"/>
              <a:buFont typeface="Wingdings" panose="05000000000000000000" pitchFamily="2" charset="2"/>
              <a:buChar char="§"/>
            </a:pPr>
            <a:r>
              <a:rPr lang="en-US" altLang="zh-CN" sz="2400">
                <a:latin typeface="Arial" panose="020B0604020202020204" pitchFamily="34" charset="0"/>
              </a:rPr>
              <a:t> Otherwise, the connection is terminated </a:t>
            </a:r>
          </a:p>
        </p:txBody>
      </p:sp>
      <p:sp>
        <p:nvSpPr>
          <p:cNvPr id="889859" name="Text Box 3">
            <a:extLst>
              <a:ext uri="{FF2B5EF4-FFF2-40B4-BE49-F238E27FC236}">
                <a16:creationId xmlns:a16="http://schemas.microsoft.com/office/drawing/2014/main" id="{69267509-D6C6-44C5-863B-A1395DA94453}"/>
              </a:ext>
            </a:extLst>
          </p:cNvPr>
          <p:cNvSpPr txBox="1">
            <a:spLocks noChangeArrowheads="1"/>
          </p:cNvSpPr>
          <p:nvPr/>
        </p:nvSpPr>
        <p:spPr bwMode="auto">
          <a:xfrm>
            <a:off x="514350" y="765175"/>
            <a:ext cx="8305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3600" b="1" u="sng">
                <a:latin typeface="Times New Roman" panose="02020603050405020304" pitchFamily="18" charset="0"/>
                <a:cs typeface="Times New Roman" panose="02020603050405020304" pitchFamily="18" charset="0"/>
              </a:rPr>
              <a:t>CHAP</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89858"/>
                                        </p:tgtEl>
                                        <p:attrNameLst>
                                          <p:attrName>style.visibility</p:attrName>
                                        </p:attrNameLst>
                                      </p:cBhvr>
                                      <p:to>
                                        <p:strVal val="visible"/>
                                      </p:to>
                                    </p:set>
                                    <p:anim calcmode="lin" valueType="num">
                                      <p:cBhvr additive="base">
                                        <p:cTn id="7" dur="500" fill="hold"/>
                                        <p:tgtEl>
                                          <p:spTgt spid="889858"/>
                                        </p:tgtEl>
                                        <p:attrNameLst>
                                          <p:attrName>ppt_x</p:attrName>
                                        </p:attrNameLst>
                                      </p:cBhvr>
                                      <p:tavLst>
                                        <p:tav tm="0">
                                          <p:val>
                                            <p:strVal val="0-#ppt_w/2"/>
                                          </p:val>
                                        </p:tav>
                                        <p:tav tm="100000">
                                          <p:val>
                                            <p:strVal val="#ppt_x"/>
                                          </p:val>
                                        </p:tav>
                                      </p:tavLst>
                                    </p:anim>
                                    <p:anim calcmode="lin" valueType="num">
                                      <p:cBhvr additive="base">
                                        <p:cTn id="8" dur="500" fill="hold"/>
                                        <p:tgtEl>
                                          <p:spTgt spid="889858"/>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89858"/>
                                        </p:tgtEl>
                                        <p:attrNameLst>
                                          <p:attrName>ppt_c</p:attrName>
                                        </p:attrNameLst>
                                      </p:cBhvr>
                                      <p:to>
                                        <a:srgbClr val="515E65"/>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89859"/>
                                        </p:tgtEl>
                                        <p:attrNameLst>
                                          <p:attrName>style.visibility</p:attrName>
                                        </p:attrNameLst>
                                      </p:cBhvr>
                                      <p:to>
                                        <p:strVal val="visible"/>
                                      </p:to>
                                    </p:set>
                                    <p:anim calcmode="lin" valueType="num">
                                      <p:cBhvr additive="base">
                                        <p:cTn id="13" dur="500" fill="hold"/>
                                        <p:tgtEl>
                                          <p:spTgt spid="889859"/>
                                        </p:tgtEl>
                                        <p:attrNameLst>
                                          <p:attrName>ppt_x</p:attrName>
                                        </p:attrNameLst>
                                      </p:cBhvr>
                                      <p:tavLst>
                                        <p:tav tm="0">
                                          <p:val>
                                            <p:strVal val="0-#ppt_w/2"/>
                                          </p:val>
                                        </p:tav>
                                        <p:tav tm="100000">
                                          <p:val>
                                            <p:strVal val="#ppt_x"/>
                                          </p:val>
                                        </p:tav>
                                      </p:tavLst>
                                    </p:anim>
                                    <p:anim calcmode="lin" valueType="num">
                                      <p:cBhvr additive="base">
                                        <p:cTn id="14" dur="500" fill="hold"/>
                                        <p:tgtEl>
                                          <p:spTgt spid="889859"/>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89859"/>
                                        </p:tgtEl>
                                        <p:attrNameLst>
                                          <p:attrName>ppt_c</p:attrName>
                                        </p:attrNameLst>
                                      </p:cBhvr>
                                      <p:to>
                                        <a:srgbClr val="515E65"/>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9858" grpId="0" autoUpdateAnimBg="0"/>
      <p:bldP spid="889859"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E41E7495-C8A1-4760-8173-98DF19D653CC}"/>
              </a:ext>
            </a:extLst>
          </p:cNvPr>
          <p:cNvSpPr>
            <a:spLocks noGrp="1" noChangeArrowheads="1"/>
          </p:cNvSpPr>
          <p:nvPr>
            <p:ph type="title"/>
          </p:nvPr>
        </p:nvSpPr>
        <p:spPr/>
        <p:txBody>
          <a:bodyPr/>
          <a:lstStyle/>
          <a:p>
            <a:pPr eaLnBrk="1" hangingPunct="1"/>
            <a:r>
              <a:rPr lang="en-US" altLang="zh-CN" b="1" u="sng">
                <a:solidFill>
                  <a:schemeClr val="tx1"/>
                </a:solidFill>
                <a:latin typeface="Times New Roman" panose="02020603050405020304" pitchFamily="18" charset="0"/>
                <a:cs typeface="Times New Roman" panose="02020603050405020304" pitchFamily="18" charset="0"/>
              </a:rPr>
              <a:t>CHAP: Challenging</a:t>
            </a:r>
          </a:p>
        </p:txBody>
      </p:sp>
      <p:pic>
        <p:nvPicPr>
          <p:cNvPr id="39939" name="Picture 3">
            <a:extLst>
              <a:ext uri="{FF2B5EF4-FFF2-40B4-BE49-F238E27FC236}">
                <a16:creationId xmlns:a16="http://schemas.microsoft.com/office/drawing/2014/main" id="{C5BCFC60-9D37-4769-88A0-9F235C9478BF}"/>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0463" y="2825750"/>
            <a:ext cx="8255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9940" name="Picture 4">
            <a:extLst>
              <a:ext uri="{FF2B5EF4-FFF2-40B4-BE49-F238E27FC236}">
                <a16:creationId xmlns:a16="http://schemas.microsoft.com/office/drawing/2014/main" id="{A474B532-0CD2-41BC-9F9A-C1CA51EFF740}"/>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5350" y="2825750"/>
            <a:ext cx="8255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9941" name="Line 5">
            <a:extLst>
              <a:ext uri="{FF2B5EF4-FFF2-40B4-BE49-F238E27FC236}">
                <a16:creationId xmlns:a16="http://schemas.microsoft.com/office/drawing/2014/main" id="{369096E2-7C82-4C56-9FCB-7BC0F7C5A501}"/>
              </a:ext>
            </a:extLst>
          </p:cNvPr>
          <p:cNvSpPr>
            <a:spLocks noChangeShapeType="1"/>
          </p:cNvSpPr>
          <p:nvPr/>
        </p:nvSpPr>
        <p:spPr bwMode="auto">
          <a:xfrm flipV="1">
            <a:off x="2290763" y="3028950"/>
            <a:ext cx="4516437"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39942" name="Rectangle 6">
            <a:extLst>
              <a:ext uri="{FF2B5EF4-FFF2-40B4-BE49-F238E27FC236}">
                <a16:creationId xmlns:a16="http://schemas.microsoft.com/office/drawing/2014/main" id="{01B8DF7F-9694-4496-A4A9-3AE7D9467C3D}"/>
              </a:ext>
            </a:extLst>
          </p:cNvPr>
          <p:cNvSpPr>
            <a:spLocks noChangeArrowheads="1"/>
          </p:cNvSpPr>
          <p:nvPr/>
        </p:nvSpPr>
        <p:spPr bwMode="auto">
          <a:xfrm>
            <a:off x="3676650" y="2368550"/>
            <a:ext cx="1797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spcBef>
                <a:spcPct val="20000"/>
              </a:spcBef>
            </a:pPr>
            <a:r>
              <a:rPr lang="en-US" altLang="zh-CN" sz="2400">
                <a:solidFill>
                  <a:srgbClr val="0000FF"/>
                </a:solidFill>
                <a:latin typeface="Arial" panose="020B0604020202020204" pitchFamily="34" charset="0"/>
              </a:rPr>
              <a:t>User dialing</a:t>
            </a:r>
          </a:p>
        </p:txBody>
      </p:sp>
      <p:sp>
        <p:nvSpPr>
          <p:cNvPr id="39943" name="Line 7">
            <a:extLst>
              <a:ext uri="{FF2B5EF4-FFF2-40B4-BE49-F238E27FC236}">
                <a16:creationId xmlns:a16="http://schemas.microsoft.com/office/drawing/2014/main" id="{37107F4F-7497-473F-83B6-D44524412F31}"/>
              </a:ext>
            </a:extLst>
          </p:cNvPr>
          <p:cNvSpPr>
            <a:spLocks noChangeShapeType="1"/>
          </p:cNvSpPr>
          <p:nvPr/>
        </p:nvSpPr>
        <p:spPr bwMode="auto">
          <a:xfrm flipH="1">
            <a:off x="2290763" y="3957638"/>
            <a:ext cx="4516437"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aphicFrame>
        <p:nvGraphicFramePr>
          <p:cNvPr id="891912" name="Group 8">
            <a:extLst>
              <a:ext uri="{FF2B5EF4-FFF2-40B4-BE49-F238E27FC236}">
                <a16:creationId xmlns:a16="http://schemas.microsoft.com/office/drawing/2014/main" id="{1C8EA698-B6E6-469E-876F-038B264044D5}"/>
              </a:ext>
            </a:extLst>
          </p:cNvPr>
          <p:cNvGraphicFramePr>
            <a:graphicFrameLocks noGrp="1"/>
          </p:cNvGraphicFramePr>
          <p:nvPr/>
        </p:nvGraphicFramePr>
        <p:xfrm>
          <a:off x="2916238" y="4132263"/>
          <a:ext cx="4535487" cy="427037"/>
        </p:xfrm>
        <a:graphic>
          <a:graphicData uri="http://schemas.openxmlformats.org/drawingml/2006/table">
            <a:tbl>
              <a:tblPr/>
              <a:tblGrid>
                <a:gridCol w="1135062">
                  <a:extLst>
                    <a:ext uri="{9D8B030D-6E8A-4147-A177-3AD203B41FA5}">
                      <a16:colId xmlns:a16="http://schemas.microsoft.com/office/drawing/2014/main" val="20000"/>
                    </a:ext>
                  </a:extLst>
                </a:gridCol>
                <a:gridCol w="1135063">
                  <a:extLst>
                    <a:ext uri="{9D8B030D-6E8A-4147-A177-3AD203B41FA5}">
                      <a16:colId xmlns:a16="http://schemas.microsoft.com/office/drawing/2014/main" val="20001"/>
                    </a:ext>
                  </a:extLst>
                </a:gridCol>
                <a:gridCol w="1439862">
                  <a:extLst>
                    <a:ext uri="{9D8B030D-6E8A-4147-A177-3AD203B41FA5}">
                      <a16:colId xmlns:a16="http://schemas.microsoft.com/office/drawing/2014/main" val="20002"/>
                    </a:ext>
                  </a:extLst>
                </a:gridCol>
                <a:gridCol w="825500">
                  <a:extLst>
                    <a:ext uri="{9D8B030D-6E8A-4147-A177-3AD203B41FA5}">
                      <a16:colId xmlns:a16="http://schemas.microsoft.com/office/drawing/2014/main" val="20003"/>
                    </a:ext>
                  </a:extLst>
                </a:gridCol>
              </a:tblGrid>
              <a:tr h="427037">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a:ln>
                            <a:noFill/>
                          </a:ln>
                          <a:solidFill>
                            <a:schemeClr val="tx1"/>
                          </a:solidFill>
                          <a:effectLst/>
                          <a:latin typeface="Verdana" pitchFamily="34" charset="0"/>
                          <a:ea typeface="宋体" pitchFamily="2" charset="-122"/>
                        </a:rPr>
                        <a:t>01</a:t>
                      </a:r>
                    </a:p>
                  </a:txBody>
                  <a:tcPr marT="45754" marB="4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a:ln>
                            <a:noFill/>
                          </a:ln>
                          <a:solidFill>
                            <a:schemeClr val="tx1"/>
                          </a:solidFill>
                          <a:effectLst/>
                          <a:latin typeface="Verdana" pitchFamily="34" charset="0"/>
                          <a:ea typeface="宋体" pitchFamily="2" charset="-122"/>
                        </a:rPr>
                        <a:t>id</a:t>
                      </a:r>
                    </a:p>
                  </a:txBody>
                  <a:tcPr marT="45754" marB="45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a:ln>
                            <a:noFill/>
                          </a:ln>
                          <a:solidFill>
                            <a:schemeClr val="tx1"/>
                          </a:solidFill>
                          <a:effectLst/>
                          <a:latin typeface="Verdana" pitchFamily="34" charset="0"/>
                          <a:ea typeface="宋体" pitchFamily="2" charset="-122"/>
                        </a:rPr>
                        <a:t>random</a:t>
                      </a:r>
                    </a:p>
                  </a:txBody>
                  <a:tcPr marT="45754" marB="45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a:ln>
                            <a:noFill/>
                          </a:ln>
                          <a:solidFill>
                            <a:schemeClr val="tx1"/>
                          </a:solidFill>
                          <a:effectLst/>
                          <a:latin typeface="Verdana" pitchFamily="34" charset="0"/>
                          <a:ea typeface="宋体" pitchFamily="2" charset="-122"/>
                        </a:rPr>
                        <a:t>RTA</a:t>
                      </a:r>
                    </a:p>
                  </a:txBody>
                  <a:tcPr marT="45754" marB="4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9956" name="Rectangle 20">
            <a:extLst>
              <a:ext uri="{FF2B5EF4-FFF2-40B4-BE49-F238E27FC236}">
                <a16:creationId xmlns:a16="http://schemas.microsoft.com/office/drawing/2014/main" id="{BE25E3C9-0DAC-4D43-860A-A37BEE644CC9}"/>
              </a:ext>
            </a:extLst>
          </p:cNvPr>
          <p:cNvSpPr>
            <a:spLocks noChangeArrowheads="1"/>
          </p:cNvSpPr>
          <p:nvPr/>
        </p:nvSpPr>
        <p:spPr bwMode="auto">
          <a:xfrm>
            <a:off x="8158163" y="2792413"/>
            <a:ext cx="693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spcBef>
                <a:spcPct val="20000"/>
              </a:spcBef>
            </a:pPr>
            <a:r>
              <a:rPr lang="en-US" altLang="zh-CN" sz="2000">
                <a:latin typeface="Arial" panose="020B0604020202020204" pitchFamily="34" charset="0"/>
              </a:rPr>
              <a:t>RTA</a:t>
            </a:r>
          </a:p>
        </p:txBody>
      </p:sp>
      <p:sp>
        <p:nvSpPr>
          <p:cNvPr id="39957" name="Rectangle 21">
            <a:extLst>
              <a:ext uri="{FF2B5EF4-FFF2-40B4-BE49-F238E27FC236}">
                <a16:creationId xmlns:a16="http://schemas.microsoft.com/office/drawing/2014/main" id="{6B8AD611-2F9F-4C72-8B04-6556680AA1A0}"/>
              </a:ext>
            </a:extLst>
          </p:cNvPr>
          <p:cNvSpPr>
            <a:spLocks noChangeArrowheads="1"/>
          </p:cNvSpPr>
          <p:nvPr/>
        </p:nvSpPr>
        <p:spPr bwMode="auto">
          <a:xfrm>
            <a:off x="303213" y="2852738"/>
            <a:ext cx="693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spcBef>
                <a:spcPct val="20000"/>
              </a:spcBef>
            </a:pPr>
            <a:r>
              <a:rPr lang="en-US" altLang="zh-CN" sz="2000">
                <a:latin typeface="Arial" panose="020B0604020202020204" pitchFamily="34" charset="0"/>
              </a:rPr>
              <a:t>RTB</a:t>
            </a:r>
          </a:p>
        </p:txBody>
      </p:sp>
      <p:grpSp>
        <p:nvGrpSpPr>
          <p:cNvPr id="39958" name="Group 22">
            <a:extLst>
              <a:ext uri="{FF2B5EF4-FFF2-40B4-BE49-F238E27FC236}">
                <a16:creationId xmlns:a16="http://schemas.microsoft.com/office/drawing/2014/main" id="{15E5D310-9C1F-4EAE-BC70-7900CDEAF1E9}"/>
              </a:ext>
            </a:extLst>
          </p:cNvPr>
          <p:cNvGrpSpPr>
            <a:grpSpLocks/>
          </p:cNvGrpSpPr>
          <p:nvPr/>
        </p:nvGrpSpPr>
        <p:grpSpPr bwMode="auto">
          <a:xfrm>
            <a:off x="900113" y="5229225"/>
            <a:ext cx="1474787" cy="1277938"/>
            <a:chOff x="4564" y="2699"/>
            <a:chExt cx="1255" cy="1187"/>
          </a:xfrm>
        </p:grpSpPr>
        <p:sp>
          <p:nvSpPr>
            <p:cNvPr id="39986" name="Line 23">
              <a:extLst>
                <a:ext uri="{FF2B5EF4-FFF2-40B4-BE49-F238E27FC236}">
                  <a16:creationId xmlns:a16="http://schemas.microsoft.com/office/drawing/2014/main" id="{2E055E14-02A0-4E5E-940A-8D8C7F69CE6C}"/>
                </a:ext>
              </a:extLst>
            </p:cNvPr>
            <p:cNvSpPr>
              <a:spLocks noChangeShapeType="1"/>
            </p:cNvSpPr>
            <p:nvPr/>
          </p:nvSpPr>
          <p:spPr bwMode="auto">
            <a:xfrm>
              <a:off x="4791" y="2699"/>
              <a:ext cx="210" cy="35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87" name="Line 24">
              <a:extLst>
                <a:ext uri="{FF2B5EF4-FFF2-40B4-BE49-F238E27FC236}">
                  <a16:creationId xmlns:a16="http://schemas.microsoft.com/office/drawing/2014/main" id="{D53D9F06-DBAC-4D10-83BF-2182382D8E5F}"/>
                </a:ext>
              </a:extLst>
            </p:cNvPr>
            <p:cNvSpPr>
              <a:spLocks noChangeShapeType="1"/>
            </p:cNvSpPr>
            <p:nvPr/>
          </p:nvSpPr>
          <p:spPr bwMode="auto">
            <a:xfrm flipH="1">
              <a:off x="5221" y="2699"/>
              <a:ext cx="182" cy="35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88" name="Line 25">
              <a:extLst>
                <a:ext uri="{FF2B5EF4-FFF2-40B4-BE49-F238E27FC236}">
                  <a16:creationId xmlns:a16="http://schemas.microsoft.com/office/drawing/2014/main" id="{DD3C6ECB-4E73-47FD-980F-8C7CD80ED77E}"/>
                </a:ext>
              </a:extLst>
            </p:cNvPr>
            <p:cNvSpPr>
              <a:spLocks noChangeShapeType="1"/>
            </p:cNvSpPr>
            <p:nvPr/>
          </p:nvSpPr>
          <p:spPr bwMode="auto">
            <a:xfrm>
              <a:off x="4791" y="2701"/>
              <a:ext cx="6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89" name="Line 26">
              <a:extLst>
                <a:ext uri="{FF2B5EF4-FFF2-40B4-BE49-F238E27FC236}">
                  <a16:creationId xmlns:a16="http://schemas.microsoft.com/office/drawing/2014/main" id="{AB164009-2BF7-481C-952E-81AACBDBD2F9}"/>
                </a:ext>
              </a:extLst>
            </p:cNvPr>
            <p:cNvSpPr>
              <a:spLocks noChangeShapeType="1"/>
            </p:cNvSpPr>
            <p:nvPr/>
          </p:nvSpPr>
          <p:spPr bwMode="auto">
            <a:xfrm>
              <a:off x="5001" y="3058"/>
              <a:ext cx="2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90" name="Rectangle 27">
              <a:extLst>
                <a:ext uri="{FF2B5EF4-FFF2-40B4-BE49-F238E27FC236}">
                  <a16:creationId xmlns:a16="http://schemas.microsoft.com/office/drawing/2014/main" id="{EB0BCBDC-1594-45A2-B907-6B8C1C0F4701}"/>
                </a:ext>
              </a:extLst>
            </p:cNvPr>
            <p:cNvSpPr>
              <a:spLocks noChangeArrowheads="1"/>
            </p:cNvSpPr>
            <p:nvPr/>
          </p:nvSpPr>
          <p:spPr bwMode="auto">
            <a:xfrm>
              <a:off x="4791" y="3058"/>
              <a:ext cx="612" cy="229"/>
            </a:xfrm>
            <a:prstGeom prst="rect">
              <a:avLst/>
            </a:prstGeom>
            <a:solidFill>
              <a:srgbClr val="FFFFFF"/>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spcBef>
                  <a:spcPct val="20000"/>
                </a:spcBef>
              </a:pPr>
              <a:r>
                <a:rPr lang="en-US" altLang="zh-CN" sz="2000">
                  <a:solidFill>
                    <a:srgbClr val="0000FF"/>
                  </a:solidFill>
                  <a:latin typeface="Arial" panose="020B0604020202020204" pitchFamily="34" charset="0"/>
                </a:rPr>
                <a:t>MD5</a:t>
              </a:r>
            </a:p>
          </p:txBody>
        </p:sp>
        <p:sp>
          <p:nvSpPr>
            <p:cNvPr id="39991" name="Line 28">
              <a:extLst>
                <a:ext uri="{FF2B5EF4-FFF2-40B4-BE49-F238E27FC236}">
                  <a16:creationId xmlns:a16="http://schemas.microsoft.com/office/drawing/2014/main" id="{AE2C2507-D60A-4953-A6B1-A42F95D6E167}"/>
                </a:ext>
              </a:extLst>
            </p:cNvPr>
            <p:cNvSpPr>
              <a:spLocks noChangeShapeType="1"/>
            </p:cNvSpPr>
            <p:nvPr/>
          </p:nvSpPr>
          <p:spPr bwMode="auto">
            <a:xfrm flipV="1">
              <a:off x="4564" y="2880"/>
              <a:ext cx="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92" name="Line 29">
              <a:extLst>
                <a:ext uri="{FF2B5EF4-FFF2-40B4-BE49-F238E27FC236}">
                  <a16:creationId xmlns:a16="http://schemas.microsoft.com/office/drawing/2014/main" id="{72A388DD-278A-4893-AE90-85BC37A16368}"/>
                </a:ext>
              </a:extLst>
            </p:cNvPr>
            <p:cNvSpPr>
              <a:spLocks noChangeShapeType="1"/>
            </p:cNvSpPr>
            <p:nvPr/>
          </p:nvSpPr>
          <p:spPr bwMode="auto">
            <a:xfrm>
              <a:off x="4630" y="2880"/>
              <a:ext cx="0" cy="29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93" name="Line 30">
              <a:extLst>
                <a:ext uri="{FF2B5EF4-FFF2-40B4-BE49-F238E27FC236}">
                  <a16:creationId xmlns:a16="http://schemas.microsoft.com/office/drawing/2014/main" id="{D2F97044-649E-4597-A76A-31173C5CFC3D}"/>
                </a:ext>
              </a:extLst>
            </p:cNvPr>
            <p:cNvSpPr>
              <a:spLocks noChangeShapeType="1"/>
            </p:cNvSpPr>
            <p:nvPr/>
          </p:nvSpPr>
          <p:spPr bwMode="auto">
            <a:xfrm>
              <a:off x="4628" y="3173"/>
              <a:ext cx="1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94" name="Freeform 31">
              <a:extLst>
                <a:ext uri="{FF2B5EF4-FFF2-40B4-BE49-F238E27FC236}">
                  <a16:creationId xmlns:a16="http://schemas.microsoft.com/office/drawing/2014/main" id="{C8EE0876-D33E-424A-9752-B0796E97A733}"/>
                </a:ext>
              </a:extLst>
            </p:cNvPr>
            <p:cNvSpPr>
              <a:spLocks/>
            </p:cNvSpPr>
            <p:nvPr/>
          </p:nvSpPr>
          <p:spPr bwMode="auto">
            <a:xfrm>
              <a:off x="5394" y="3154"/>
              <a:ext cx="220" cy="366"/>
            </a:xfrm>
            <a:custGeom>
              <a:avLst/>
              <a:gdLst>
                <a:gd name="T0" fmla="*/ 0 w 220"/>
                <a:gd name="T1" fmla="*/ 0 h 366"/>
                <a:gd name="T2" fmla="*/ 110 w 220"/>
                <a:gd name="T3" fmla="*/ 55 h 366"/>
                <a:gd name="T4" fmla="*/ 192 w 220"/>
                <a:gd name="T5" fmla="*/ 275 h 366"/>
                <a:gd name="T6" fmla="*/ 220 w 220"/>
                <a:gd name="T7" fmla="*/ 366 h 366"/>
                <a:gd name="T8" fmla="*/ 0 60000 65536"/>
                <a:gd name="T9" fmla="*/ 0 60000 65536"/>
                <a:gd name="T10" fmla="*/ 0 60000 65536"/>
                <a:gd name="T11" fmla="*/ 0 60000 65536"/>
                <a:gd name="T12" fmla="*/ 0 w 220"/>
                <a:gd name="T13" fmla="*/ 0 h 366"/>
                <a:gd name="T14" fmla="*/ 220 w 220"/>
                <a:gd name="T15" fmla="*/ 366 h 366"/>
              </a:gdLst>
              <a:ahLst/>
              <a:cxnLst>
                <a:cxn ang="T8">
                  <a:pos x="T0" y="T1"/>
                </a:cxn>
                <a:cxn ang="T9">
                  <a:pos x="T2" y="T3"/>
                </a:cxn>
                <a:cxn ang="T10">
                  <a:pos x="T4" y="T5"/>
                </a:cxn>
                <a:cxn ang="T11">
                  <a:pos x="T6" y="T7"/>
                </a:cxn>
              </a:cxnLst>
              <a:rect l="T12" t="T13" r="T14" b="T15"/>
              <a:pathLst>
                <a:path w="220" h="366">
                  <a:moveTo>
                    <a:pt x="0" y="0"/>
                  </a:moveTo>
                  <a:cubicBezTo>
                    <a:pt x="39" y="4"/>
                    <a:pt x="78" y="9"/>
                    <a:pt x="110" y="55"/>
                  </a:cubicBezTo>
                  <a:cubicBezTo>
                    <a:pt x="142" y="101"/>
                    <a:pt x="174" y="223"/>
                    <a:pt x="192" y="275"/>
                  </a:cubicBezTo>
                  <a:cubicBezTo>
                    <a:pt x="210" y="327"/>
                    <a:pt x="215" y="346"/>
                    <a:pt x="220" y="366"/>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95" name="Freeform 32">
              <a:extLst>
                <a:ext uri="{FF2B5EF4-FFF2-40B4-BE49-F238E27FC236}">
                  <a16:creationId xmlns:a16="http://schemas.microsoft.com/office/drawing/2014/main" id="{9F6F2B1A-F98F-4CA7-B1C0-95E2D05F94F8}"/>
                </a:ext>
              </a:extLst>
            </p:cNvPr>
            <p:cNvSpPr>
              <a:spLocks/>
            </p:cNvSpPr>
            <p:nvPr/>
          </p:nvSpPr>
          <p:spPr bwMode="auto">
            <a:xfrm>
              <a:off x="5403" y="3255"/>
              <a:ext cx="101" cy="228"/>
            </a:xfrm>
            <a:custGeom>
              <a:avLst/>
              <a:gdLst>
                <a:gd name="T0" fmla="*/ 0 w 101"/>
                <a:gd name="T1" fmla="*/ 0 h 228"/>
                <a:gd name="T2" fmla="*/ 74 w 101"/>
                <a:gd name="T3" fmla="*/ 46 h 228"/>
                <a:gd name="T4" fmla="*/ 101 w 101"/>
                <a:gd name="T5" fmla="*/ 228 h 228"/>
                <a:gd name="T6" fmla="*/ 0 60000 65536"/>
                <a:gd name="T7" fmla="*/ 0 60000 65536"/>
                <a:gd name="T8" fmla="*/ 0 60000 65536"/>
                <a:gd name="T9" fmla="*/ 0 w 101"/>
                <a:gd name="T10" fmla="*/ 0 h 228"/>
                <a:gd name="T11" fmla="*/ 101 w 101"/>
                <a:gd name="T12" fmla="*/ 228 h 228"/>
              </a:gdLst>
              <a:ahLst/>
              <a:cxnLst>
                <a:cxn ang="T6">
                  <a:pos x="T0" y="T1"/>
                </a:cxn>
                <a:cxn ang="T7">
                  <a:pos x="T2" y="T3"/>
                </a:cxn>
                <a:cxn ang="T8">
                  <a:pos x="T4" y="T5"/>
                </a:cxn>
              </a:cxnLst>
              <a:rect l="T9" t="T10" r="T11" b="T12"/>
              <a:pathLst>
                <a:path w="101" h="228">
                  <a:moveTo>
                    <a:pt x="0" y="0"/>
                  </a:moveTo>
                  <a:cubicBezTo>
                    <a:pt x="28" y="4"/>
                    <a:pt x="57" y="8"/>
                    <a:pt x="74" y="46"/>
                  </a:cubicBezTo>
                  <a:cubicBezTo>
                    <a:pt x="91" y="84"/>
                    <a:pt x="96" y="156"/>
                    <a:pt x="101" y="22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96" name="Text Box 33">
              <a:extLst>
                <a:ext uri="{FF2B5EF4-FFF2-40B4-BE49-F238E27FC236}">
                  <a16:creationId xmlns:a16="http://schemas.microsoft.com/office/drawing/2014/main" id="{7EF06700-899A-4CBC-99F5-80447A43328D}"/>
                </a:ext>
              </a:extLst>
            </p:cNvPr>
            <p:cNvSpPr txBox="1">
              <a:spLocks noChangeArrowheads="1"/>
            </p:cNvSpPr>
            <p:nvPr/>
          </p:nvSpPr>
          <p:spPr bwMode="auto">
            <a:xfrm>
              <a:off x="5194" y="3518"/>
              <a:ext cx="625"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spcBef>
                  <a:spcPct val="20000"/>
                </a:spcBef>
              </a:pPr>
              <a:r>
                <a:rPr lang="en-US" altLang="zh-CN" sz="2000">
                  <a:solidFill>
                    <a:srgbClr val="0000FF"/>
                  </a:solidFill>
                  <a:latin typeface="Arial" panose="020B0604020202020204" pitchFamily="34" charset="0"/>
                </a:rPr>
                <a:t>hash</a:t>
              </a:r>
            </a:p>
          </p:txBody>
        </p:sp>
      </p:grpSp>
      <p:graphicFrame>
        <p:nvGraphicFramePr>
          <p:cNvPr id="891938" name="Group 34">
            <a:extLst>
              <a:ext uri="{FF2B5EF4-FFF2-40B4-BE49-F238E27FC236}">
                <a16:creationId xmlns:a16="http://schemas.microsoft.com/office/drawing/2014/main" id="{A918BE9C-3CBA-4BB9-BEC6-2918612A3483}"/>
              </a:ext>
            </a:extLst>
          </p:cNvPr>
          <p:cNvGraphicFramePr>
            <a:graphicFrameLocks noGrp="1"/>
          </p:cNvGraphicFramePr>
          <p:nvPr/>
        </p:nvGraphicFramePr>
        <p:xfrm>
          <a:off x="571500" y="1722438"/>
          <a:ext cx="2030413" cy="854075"/>
        </p:xfrm>
        <a:graphic>
          <a:graphicData uri="http://schemas.openxmlformats.org/drawingml/2006/table">
            <a:tbl>
              <a:tblPr/>
              <a:tblGrid>
                <a:gridCol w="1016000">
                  <a:extLst>
                    <a:ext uri="{9D8B030D-6E8A-4147-A177-3AD203B41FA5}">
                      <a16:colId xmlns:a16="http://schemas.microsoft.com/office/drawing/2014/main" val="20000"/>
                    </a:ext>
                  </a:extLst>
                </a:gridCol>
                <a:gridCol w="1014413">
                  <a:extLst>
                    <a:ext uri="{9D8B030D-6E8A-4147-A177-3AD203B41FA5}">
                      <a16:colId xmlns:a16="http://schemas.microsoft.com/office/drawing/2014/main" val="20001"/>
                    </a:ext>
                  </a:extLst>
                </a:gridCol>
              </a:tblGrid>
              <a:tr h="4270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a:ln>
                            <a:noFill/>
                          </a:ln>
                          <a:solidFill>
                            <a:schemeClr val="tx1"/>
                          </a:solidFill>
                          <a:effectLst/>
                          <a:latin typeface="Verdana" pitchFamily="34" charset="0"/>
                          <a:ea typeface="宋体" pitchFamily="2" charset="-122"/>
                        </a:rPr>
                        <a:t>user</a:t>
                      </a:r>
                    </a:p>
                  </a:txBody>
                  <a:tcPr marT="45754" marB="4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a:ln>
                            <a:noFill/>
                          </a:ln>
                          <a:solidFill>
                            <a:schemeClr val="tx1"/>
                          </a:solidFill>
                          <a:effectLst/>
                          <a:latin typeface="Verdana" pitchFamily="34" charset="0"/>
                          <a:ea typeface="宋体" pitchFamily="2" charset="-122"/>
                        </a:rPr>
                        <a:t>pass</a:t>
                      </a:r>
                    </a:p>
                  </a:txBody>
                  <a:tcPr marT="45754" marB="4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70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a:ln>
                            <a:noFill/>
                          </a:ln>
                          <a:solidFill>
                            <a:schemeClr val="tx1"/>
                          </a:solidFill>
                          <a:effectLst/>
                          <a:latin typeface="Verdana" pitchFamily="34" charset="0"/>
                          <a:ea typeface="宋体" pitchFamily="2" charset="-122"/>
                        </a:rPr>
                        <a:t>RTA</a:t>
                      </a:r>
                    </a:p>
                  </a:txBody>
                  <a:tcPr marT="45754" marB="4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a:ln>
                            <a:noFill/>
                          </a:ln>
                          <a:solidFill>
                            <a:schemeClr val="tx1"/>
                          </a:solidFill>
                          <a:effectLst/>
                          <a:latin typeface="Verdana" pitchFamily="34" charset="0"/>
                          <a:ea typeface="宋体" pitchFamily="2" charset="-122"/>
                        </a:rPr>
                        <a:t>cisco</a:t>
                      </a:r>
                    </a:p>
                  </a:txBody>
                  <a:tcPr marT="45754" marB="4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891949" name="Group 45">
            <a:extLst>
              <a:ext uri="{FF2B5EF4-FFF2-40B4-BE49-F238E27FC236}">
                <a16:creationId xmlns:a16="http://schemas.microsoft.com/office/drawing/2014/main" id="{306C6EEC-B31A-4E2C-B480-862BB9BDA2A3}"/>
              </a:ext>
            </a:extLst>
          </p:cNvPr>
          <p:cNvGraphicFramePr>
            <a:graphicFrameLocks noGrp="1"/>
          </p:cNvGraphicFramePr>
          <p:nvPr/>
        </p:nvGraphicFramePr>
        <p:xfrm>
          <a:off x="6596063" y="1730375"/>
          <a:ext cx="2030412" cy="854075"/>
        </p:xfrm>
        <a:graphic>
          <a:graphicData uri="http://schemas.openxmlformats.org/drawingml/2006/table">
            <a:tbl>
              <a:tblPr/>
              <a:tblGrid>
                <a:gridCol w="1016000">
                  <a:extLst>
                    <a:ext uri="{9D8B030D-6E8A-4147-A177-3AD203B41FA5}">
                      <a16:colId xmlns:a16="http://schemas.microsoft.com/office/drawing/2014/main" val="20000"/>
                    </a:ext>
                  </a:extLst>
                </a:gridCol>
                <a:gridCol w="1014412">
                  <a:extLst>
                    <a:ext uri="{9D8B030D-6E8A-4147-A177-3AD203B41FA5}">
                      <a16:colId xmlns:a16="http://schemas.microsoft.com/office/drawing/2014/main" val="20001"/>
                    </a:ext>
                  </a:extLst>
                </a:gridCol>
              </a:tblGrid>
              <a:tr h="4270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a:ln>
                            <a:noFill/>
                          </a:ln>
                          <a:solidFill>
                            <a:schemeClr val="tx1"/>
                          </a:solidFill>
                          <a:effectLst/>
                          <a:latin typeface="Verdana" pitchFamily="34" charset="0"/>
                          <a:ea typeface="宋体" pitchFamily="2" charset="-122"/>
                        </a:rPr>
                        <a:t>user</a:t>
                      </a:r>
                    </a:p>
                  </a:txBody>
                  <a:tcPr marT="45754" marB="4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a:ln>
                            <a:noFill/>
                          </a:ln>
                          <a:solidFill>
                            <a:schemeClr val="tx1"/>
                          </a:solidFill>
                          <a:effectLst/>
                          <a:latin typeface="Verdana" pitchFamily="34" charset="0"/>
                          <a:ea typeface="宋体" pitchFamily="2" charset="-122"/>
                        </a:rPr>
                        <a:t>pass</a:t>
                      </a:r>
                    </a:p>
                  </a:txBody>
                  <a:tcPr marT="45754" marB="4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70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a:ln>
                            <a:noFill/>
                          </a:ln>
                          <a:solidFill>
                            <a:schemeClr val="tx1"/>
                          </a:solidFill>
                          <a:effectLst/>
                          <a:latin typeface="Verdana" pitchFamily="34" charset="0"/>
                          <a:ea typeface="宋体" pitchFamily="2" charset="-122"/>
                        </a:rPr>
                        <a:t>RTB</a:t>
                      </a:r>
                    </a:p>
                  </a:txBody>
                  <a:tcPr marT="45754" marB="4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a:ln>
                            <a:noFill/>
                          </a:ln>
                          <a:solidFill>
                            <a:schemeClr val="tx1"/>
                          </a:solidFill>
                          <a:effectLst/>
                          <a:latin typeface="Verdana" pitchFamily="34" charset="0"/>
                          <a:ea typeface="宋体" pitchFamily="2" charset="-122"/>
                        </a:rPr>
                        <a:t>cisco</a:t>
                      </a:r>
                    </a:p>
                  </a:txBody>
                  <a:tcPr marT="45754" marB="4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9981" name="Line 56">
            <a:extLst>
              <a:ext uri="{FF2B5EF4-FFF2-40B4-BE49-F238E27FC236}">
                <a16:creationId xmlns:a16="http://schemas.microsoft.com/office/drawing/2014/main" id="{72E08872-D2AF-41DB-96A5-D3A8B0162EC5}"/>
              </a:ext>
            </a:extLst>
          </p:cNvPr>
          <p:cNvSpPr>
            <a:spLocks noChangeShapeType="1"/>
          </p:cNvSpPr>
          <p:nvPr/>
        </p:nvSpPr>
        <p:spPr bwMode="auto">
          <a:xfrm flipH="1" flipV="1">
            <a:off x="1331913" y="2492375"/>
            <a:ext cx="5616575" cy="1657350"/>
          </a:xfrm>
          <a:prstGeom prst="line">
            <a:avLst/>
          </a:prstGeom>
          <a:noFill/>
          <a:ln w="28575" cap="rnd">
            <a:solidFill>
              <a:srgbClr val="003366"/>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82" name="Line 57">
            <a:extLst>
              <a:ext uri="{FF2B5EF4-FFF2-40B4-BE49-F238E27FC236}">
                <a16:creationId xmlns:a16="http://schemas.microsoft.com/office/drawing/2014/main" id="{EE42DADF-00C9-4312-9568-B18AB543D6CD}"/>
              </a:ext>
            </a:extLst>
          </p:cNvPr>
          <p:cNvSpPr>
            <a:spLocks noChangeShapeType="1"/>
          </p:cNvSpPr>
          <p:nvPr/>
        </p:nvSpPr>
        <p:spPr bwMode="auto">
          <a:xfrm flipH="1">
            <a:off x="1790700" y="2513013"/>
            <a:ext cx="258763" cy="2733675"/>
          </a:xfrm>
          <a:prstGeom prst="line">
            <a:avLst/>
          </a:prstGeom>
          <a:noFill/>
          <a:ln w="28575" cap="rnd">
            <a:solidFill>
              <a:srgbClr val="003366"/>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83" name="Line 58">
            <a:extLst>
              <a:ext uri="{FF2B5EF4-FFF2-40B4-BE49-F238E27FC236}">
                <a16:creationId xmlns:a16="http://schemas.microsoft.com/office/drawing/2014/main" id="{2EC0E36E-CF3B-41E2-A539-6D18FDAE6BF1}"/>
              </a:ext>
            </a:extLst>
          </p:cNvPr>
          <p:cNvSpPr>
            <a:spLocks noChangeShapeType="1"/>
          </p:cNvSpPr>
          <p:nvPr/>
        </p:nvSpPr>
        <p:spPr bwMode="auto">
          <a:xfrm flipH="1">
            <a:off x="1790700" y="4541838"/>
            <a:ext cx="2403475" cy="704850"/>
          </a:xfrm>
          <a:prstGeom prst="line">
            <a:avLst/>
          </a:prstGeom>
          <a:noFill/>
          <a:ln w="28575" cap="rnd">
            <a:solidFill>
              <a:srgbClr val="003366"/>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84" name="Line 59">
            <a:extLst>
              <a:ext uri="{FF2B5EF4-FFF2-40B4-BE49-F238E27FC236}">
                <a16:creationId xmlns:a16="http://schemas.microsoft.com/office/drawing/2014/main" id="{0CD46CC0-5C17-4136-B485-55E429BDA44C}"/>
              </a:ext>
            </a:extLst>
          </p:cNvPr>
          <p:cNvSpPr>
            <a:spLocks noChangeShapeType="1"/>
          </p:cNvSpPr>
          <p:nvPr/>
        </p:nvSpPr>
        <p:spPr bwMode="auto">
          <a:xfrm flipH="1">
            <a:off x="1876425" y="4541838"/>
            <a:ext cx="3348038" cy="704850"/>
          </a:xfrm>
          <a:prstGeom prst="line">
            <a:avLst/>
          </a:prstGeom>
          <a:noFill/>
          <a:ln w="28575" cap="rnd">
            <a:solidFill>
              <a:srgbClr val="003366"/>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85" name="Text Box 60">
            <a:extLst>
              <a:ext uri="{FF2B5EF4-FFF2-40B4-BE49-F238E27FC236}">
                <a16:creationId xmlns:a16="http://schemas.microsoft.com/office/drawing/2014/main" id="{D5EFE330-F19E-4BBD-B87A-27EED9A6FB06}"/>
              </a:ext>
            </a:extLst>
          </p:cNvPr>
          <p:cNvSpPr txBox="1">
            <a:spLocks noChangeArrowheads="1"/>
          </p:cNvSpPr>
          <p:nvPr/>
        </p:nvSpPr>
        <p:spPr bwMode="auto">
          <a:xfrm>
            <a:off x="3563938" y="5084763"/>
            <a:ext cx="5507037"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rnd">
                <a:solidFill>
                  <a:srgbClr val="000000"/>
                </a:solidFill>
                <a:prstDash val="sysDot"/>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20000"/>
              </a:spcBef>
              <a:buFontTx/>
              <a:buBlip>
                <a:blip r:embed="rId4"/>
              </a:buBlip>
            </a:pPr>
            <a:r>
              <a:rPr lang="en-US" altLang="zh-CN" sz="2400">
                <a:latin typeface="Arial" panose="020B0604020202020204" pitchFamily="34" charset="0"/>
              </a:rPr>
              <a:t>01: type of challenging packet</a:t>
            </a:r>
          </a:p>
          <a:p>
            <a:pPr eaLnBrk="1" hangingPunct="1">
              <a:spcBef>
                <a:spcPct val="20000"/>
              </a:spcBef>
              <a:buFontTx/>
              <a:buBlip>
                <a:blip r:embed="rId4"/>
              </a:buBlip>
            </a:pPr>
            <a:r>
              <a:rPr lang="en-US" altLang="zh-CN" sz="2400">
                <a:latin typeface="Arial" panose="020B0604020202020204" pitchFamily="34" charset="0"/>
              </a:rPr>
              <a:t>id: identifier of the challenging packet </a:t>
            </a:r>
          </a:p>
          <a:p>
            <a:pPr eaLnBrk="1" hangingPunct="1">
              <a:spcBef>
                <a:spcPct val="20000"/>
              </a:spcBef>
              <a:buFontTx/>
              <a:buBlip>
                <a:blip r:embed="rId4"/>
              </a:buBlip>
            </a:pPr>
            <a:r>
              <a:rPr lang="en-US" altLang="zh-CN" sz="2400">
                <a:latin typeface="Arial" panose="020B0604020202020204" pitchFamily="34" charset="0"/>
              </a:rPr>
              <a:t>random: a random generated by RTA</a:t>
            </a:r>
          </a:p>
        </p:txBody>
      </p:sp>
    </p:spTree>
  </p:cSld>
  <p:clrMapOvr>
    <a:masterClrMapping/>
  </p:clrMapOvr>
  <p:transition>
    <p:blinds dir="ver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BFF2264E-58D9-4642-AF3C-CA4C2EA82166}"/>
              </a:ext>
            </a:extLst>
          </p:cNvPr>
          <p:cNvSpPr>
            <a:spLocks noGrp="1" noChangeArrowheads="1"/>
          </p:cNvSpPr>
          <p:nvPr>
            <p:ph type="title"/>
          </p:nvPr>
        </p:nvSpPr>
        <p:spPr/>
        <p:txBody>
          <a:bodyPr/>
          <a:lstStyle/>
          <a:p>
            <a:pPr eaLnBrk="1" hangingPunct="1"/>
            <a:r>
              <a:rPr lang="en-US" altLang="zh-CN" b="1" u="sng">
                <a:solidFill>
                  <a:schemeClr val="tx1"/>
                </a:solidFill>
                <a:latin typeface="Times New Roman" panose="02020603050405020304" pitchFamily="18" charset="0"/>
                <a:cs typeface="Times New Roman" panose="02020603050405020304" pitchFamily="18" charset="0"/>
              </a:rPr>
              <a:t>CHAP: Acknowledgement</a:t>
            </a:r>
          </a:p>
        </p:txBody>
      </p:sp>
      <p:pic>
        <p:nvPicPr>
          <p:cNvPr id="40963" name="Picture 3">
            <a:extLst>
              <a:ext uri="{FF2B5EF4-FFF2-40B4-BE49-F238E27FC236}">
                <a16:creationId xmlns:a16="http://schemas.microsoft.com/office/drawing/2014/main" id="{6903812B-2C72-4AE8-A68C-FB224823791E}"/>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0463" y="2817813"/>
            <a:ext cx="8255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40964" name="Picture 4">
            <a:extLst>
              <a:ext uri="{FF2B5EF4-FFF2-40B4-BE49-F238E27FC236}">
                <a16:creationId xmlns:a16="http://schemas.microsoft.com/office/drawing/2014/main" id="{76F25B3D-329D-4B4B-9354-26CFCFEF6D6B}"/>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5350" y="2817813"/>
            <a:ext cx="8255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0965" name="Line 5">
            <a:extLst>
              <a:ext uri="{FF2B5EF4-FFF2-40B4-BE49-F238E27FC236}">
                <a16:creationId xmlns:a16="http://schemas.microsoft.com/office/drawing/2014/main" id="{33D613C4-A1B4-4DCC-BF1D-5B273E93928A}"/>
              </a:ext>
            </a:extLst>
          </p:cNvPr>
          <p:cNvSpPr>
            <a:spLocks noChangeShapeType="1"/>
          </p:cNvSpPr>
          <p:nvPr/>
        </p:nvSpPr>
        <p:spPr bwMode="auto">
          <a:xfrm flipV="1">
            <a:off x="2290763" y="3021013"/>
            <a:ext cx="4516437"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40966" name="Rectangle 6">
            <a:extLst>
              <a:ext uri="{FF2B5EF4-FFF2-40B4-BE49-F238E27FC236}">
                <a16:creationId xmlns:a16="http://schemas.microsoft.com/office/drawing/2014/main" id="{E044E956-0A34-409B-808C-220A74C99456}"/>
              </a:ext>
            </a:extLst>
          </p:cNvPr>
          <p:cNvSpPr>
            <a:spLocks noChangeArrowheads="1"/>
          </p:cNvSpPr>
          <p:nvPr/>
        </p:nvSpPr>
        <p:spPr bwMode="auto">
          <a:xfrm>
            <a:off x="3676650" y="2360613"/>
            <a:ext cx="1797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spcBef>
                <a:spcPct val="20000"/>
              </a:spcBef>
            </a:pPr>
            <a:r>
              <a:rPr lang="en-US" altLang="zh-CN" sz="2400">
                <a:solidFill>
                  <a:srgbClr val="0000FF"/>
                </a:solidFill>
                <a:latin typeface="Arial" panose="020B0604020202020204" pitchFamily="34" charset="0"/>
              </a:rPr>
              <a:t>User dialing</a:t>
            </a:r>
          </a:p>
        </p:txBody>
      </p:sp>
      <p:sp>
        <p:nvSpPr>
          <p:cNvPr id="40967" name="Line 7">
            <a:extLst>
              <a:ext uri="{FF2B5EF4-FFF2-40B4-BE49-F238E27FC236}">
                <a16:creationId xmlns:a16="http://schemas.microsoft.com/office/drawing/2014/main" id="{9CBD35A3-4595-4760-99DF-6E63299A1693}"/>
              </a:ext>
            </a:extLst>
          </p:cNvPr>
          <p:cNvSpPr>
            <a:spLocks noChangeShapeType="1"/>
          </p:cNvSpPr>
          <p:nvPr/>
        </p:nvSpPr>
        <p:spPr bwMode="auto">
          <a:xfrm flipH="1">
            <a:off x="2290763" y="3949700"/>
            <a:ext cx="4516437"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aphicFrame>
        <p:nvGraphicFramePr>
          <p:cNvPr id="893960" name="Group 8">
            <a:extLst>
              <a:ext uri="{FF2B5EF4-FFF2-40B4-BE49-F238E27FC236}">
                <a16:creationId xmlns:a16="http://schemas.microsoft.com/office/drawing/2014/main" id="{309199DD-A2EC-477E-ADCE-1D2906CF6280}"/>
              </a:ext>
            </a:extLst>
          </p:cNvPr>
          <p:cNvGraphicFramePr>
            <a:graphicFrameLocks noGrp="1"/>
          </p:cNvGraphicFramePr>
          <p:nvPr/>
        </p:nvGraphicFramePr>
        <p:xfrm>
          <a:off x="2916238" y="4124325"/>
          <a:ext cx="3671887" cy="427038"/>
        </p:xfrm>
        <a:graphic>
          <a:graphicData uri="http://schemas.openxmlformats.org/drawingml/2006/table">
            <a:tbl>
              <a:tblPr/>
              <a:tblGrid>
                <a:gridCol w="576262">
                  <a:extLst>
                    <a:ext uri="{9D8B030D-6E8A-4147-A177-3AD203B41FA5}">
                      <a16:colId xmlns:a16="http://schemas.microsoft.com/office/drawing/2014/main" val="20000"/>
                    </a:ext>
                  </a:extLst>
                </a:gridCol>
                <a:gridCol w="747713">
                  <a:extLst>
                    <a:ext uri="{9D8B030D-6E8A-4147-A177-3AD203B41FA5}">
                      <a16:colId xmlns:a16="http://schemas.microsoft.com/office/drawing/2014/main" val="20001"/>
                    </a:ext>
                  </a:extLst>
                </a:gridCol>
                <a:gridCol w="1268412">
                  <a:extLst>
                    <a:ext uri="{9D8B030D-6E8A-4147-A177-3AD203B41FA5}">
                      <a16:colId xmlns:a16="http://schemas.microsoft.com/office/drawing/2014/main" val="20002"/>
                    </a:ext>
                  </a:extLst>
                </a:gridCol>
                <a:gridCol w="1079500">
                  <a:extLst>
                    <a:ext uri="{9D8B030D-6E8A-4147-A177-3AD203B41FA5}">
                      <a16:colId xmlns:a16="http://schemas.microsoft.com/office/drawing/2014/main" val="20003"/>
                    </a:ext>
                  </a:extLst>
                </a:gridCol>
              </a:tblGrid>
              <a:tr h="4270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a:ln>
                            <a:noFill/>
                          </a:ln>
                          <a:solidFill>
                            <a:schemeClr val="tx1"/>
                          </a:solidFill>
                          <a:effectLst/>
                          <a:latin typeface="Verdana" pitchFamily="34" charset="0"/>
                          <a:ea typeface="宋体" pitchFamily="2" charset="-122"/>
                        </a:rPr>
                        <a:t>01</a:t>
                      </a:r>
                    </a:p>
                  </a:txBody>
                  <a:tcPr marT="45754" marB="4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a:ln>
                            <a:noFill/>
                          </a:ln>
                          <a:solidFill>
                            <a:schemeClr val="tx1"/>
                          </a:solidFill>
                          <a:effectLst/>
                          <a:latin typeface="Verdana" pitchFamily="34" charset="0"/>
                          <a:ea typeface="宋体" pitchFamily="2" charset="-122"/>
                        </a:rPr>
                        <a:t>id</a:t>
                      </a:r>
                    </a:p>
                  </a:txBody>
                  <a:tcPr marT="45754" marB="45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a:ln>
                            <a:noFill/>
                          </a:ln>
                          <a:solidFill>
                            <a:schemeClr val="tx1"/>
                          </a:solidFill>
                          <a:effectLst/>
                          <a:latin typeface="Verdana" pitchFamily="34" charset="0"/>
                          <a:ea typeface="宋体" pitchFamily="2" charset="-122"/>
                        </a:rPr>
                        <a:t>random</a:t>
                      </a:r>
                    </a:p>
                  </a:txBody>
                  <a:tcPr marT="45754" marB="45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a:ln>
                            <a:noFill/>
                          </a:ln>
                          <a:solidFill>
                            <a:schemeClr val="tx1"/>
                          </a:solidFill>
                          <a:effectLst/>
                          <a:latin typeface="Verdana" pitchFamily="34" charset="0"/>
                          <a:ea typeface="宋体" pitchFamily="2" charset="-122"/>
                        </a:rPr>
                        <a:t>RTA</a:t>
                      </a:r>
                    </a:p>
                  </a:txBody>
                  <a:tcPr marT="45754" marB="4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0980" name="Line 20">
            <a:extLst>
              <a:ext uri="{FF2B5EF4-FFF2-40B4-BE49-F238E27FC236}">
                <a16:creationId xmlns:a16="http://schemas.microsoft.com/office/drawing/2014/main" id="{416DA6CE-9A31-4B28-82A8-7A626916E94C}"/>
              </a:ext>
            </a:extLst>
          </p:cNvPr>
          <p:cNvSpPr>
            <a:spLocks noChangeShapeType="1"/>
          </p:cNvSpPr>
          <p:nvPr/>
        </p:nvSpPr>
        <p:spPr bwMode="auto">
          <a:xfrm flipV="1">
            <a:off x="2290763" y="5103813"/>
            <a:ext cx="4516437"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aphicFrame>
        <p:nvGraphicFramePr>
          <p:cNvPr id="893973" name="Group 21">
            <a:extLst>
              <a:ext uri="{FF2B5EF4-FFF2-40B4-BE49-F238E27FC236}">
                <a16:creationId xmlns:a16="http://schemas.microsoft.com/office/drawing/2014/main" id="{DFCF3480-CD51-4217-8FAC-0DB87E29F642}"/>
              </a:ext>
            </a:extLst>
          </p:cNvPr>
          <p:cNvGraphicFramePr>
            <a:graphicFrameLocks noGrp="1"/>
          </p:cNvGraphicFramePr>
          <p:nvPr/>
        </p:nvGraphicFramePr>
        <p:xfrm>
          <a:off x="2987675" y="5445125"/>
          <a:ext cx="3673475" cy="427038"/>
        </p:xfrm>
        <a:graphic>
          <a:graphicData uri="http://schemas.openxmlformats.org/drawingml/2006/table">
            <a:tbl>
              <a:tblPr/>
              <a:tblGrid>
                <a:gridCol w="576263">
                  <a:extLst>
                    <a:ext uri="{9D8B030D-6E8A-4147-A177-3AD203B41FA5}">
                      <a16:colId xmlns:a16="http://schemas.microsoft.com/office/drawing/2014/main" val="20000"/>
                    </a:ext>
                  </a:extLst>
                </a:gridCol>
                <a:gridCol w="792162">
                  <a:extLst>
                    <a:ext uri="{9D8B030D-6E8A-4147-A177-3AD203B41FA5}">
                      <a16:colId xmlns:a16="http://schemas.microsoft.com/office/drawing/2014/main" val="20001"/>
                    </a:ext>
                  </a:extLst>
                </a:gridCol>
                <a:gridCol w="1152525">
                  <a:extLst>
                    <a:ext uri="{9D8B030D-6E8A-4147-A177-3AD203B41FA5}">
                      <a16:colId xmlns:a16="http://schemas.microsoft.com/office/drawing/2014/main" val="20002"/>
                    </a:ext>
                  </a:extLst>
                </a:gridCol>
                <a:gridCol w="1152525">
                  <a:extLst>
                    <a:ext uri="{9D8B030D-6E8A-4147-A177-3AD203B41FA5}">
                      <a16:colId xmlns:a16="http://schemas.microsoft.com/office/drawing/2014/main" val="20003"/>
                    </a:ext>
                  </a:extLst>
                </a:gridCol>
              </a:tblGrid>
              <a:tr h="4270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a:ln>
                            <a:noFill/>
                          </a:ln>
                          <a:solidFill>
                            <a:schemeClr val="tx1"/>
                          </a:solidFill>
                          <a:effectLst/>
                          <a:latin typeface="Verdana" pitchFamily="34" charset="0"/>
                          <a:ea typeface="宋体" pitchFamily="2" charset="-122"/>
                        </a:rPr>
                        <a:t>02</a:t>
                      </a:r>
                    </a:p>
                  </a:txBody>
                  <a:tcPr marT="45754" marB="4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a:ln>
                            <a:noFill/>
                          </a:ln>
                          <a:solidFill>
                            <a:schemeClr val="tx1"/>
                          </a:solidFill>
                          <a:effectLst/>
                          <a:latin typeface="Verdana" pitchFamily="34" charset="0"/>
                          <a:ea typeface="宋体" pitchFamily="2" charset="-122"/>
                        </a:rPr>
                        <a:t>id</a:t>
                      </a:r>
                    </a:p>
                  </a:txBody>
                  <a:tcPr marT="45754" marB="45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a:ln>
                            <a:noFill/>
                          </a:ln>
                          <a:solidFill>
                            <a:schemeClr val="tx1"/>
                          </a:solidFill>
                          <a:effectLst/>
                          <a:latin typeface="Verdana" pitchFamily="34" charset="0"/>
                          <a:ea typeface="宋体" pitchFamily="2" charset="-122"/>
                        </a:rPr>
                        <a:t>hash</a:t>
                      </a:r>
                    </a:p>
                  </a:txBody>
                  <a:tcPr marT="45754" marB="45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a:ln>
                            <a:noFill/>
                          </a:ln>
                          <a:solidFill>
                            <a:schemeClr val="tx1"/>
                          </a:solidFill>
                          <a:effectLst/>
                          <a:latin typeface="Verdana" pitchFamily="34" charset="0"/>
                          <a:ea typeface="宋体" pitchFamily="2" charset="-122"/>
                        </a:rPr>
                        <a:t>RTB</a:t>
                      </a:r>
                    </a:p>
                  </a:txBody>
                  <a:tcPr marT="45754" marB="4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0993" name="Rectangle 33">
            <a:extLst>
              <a:ext uri="{FF2B5EF4-FFF2-40B4-BE49-F238E27FC236}">
                <a16:creationId xmlns:a16="http://schemas.microsoft.com/office/drawing/2014/main" id="{253BB0FA-3F23-487D-A8A2-BD38BAD69BB5}"/>
              </a:ext>
            </a:extLst>
          </p:cNvPr>
          <p:cNvSpPr>
            <a:spLocks noChangeArrowheads="1"/>
          </p:cNvSpPr>
          <p:nvPr/>
        </p:nvSpPr>
        <p:spPr bwMode="auto">
          <a:xfrm>
            <a:off x="8158163" y="2784475"/>
            <a:ext cx="693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spcBef>
                <a:spcPct val="20000"/>
              </a:spcBef>
            </a:pPr>
            <a:r>
              <a:rPr lang="en-US" altLang="zh-CN" sz="2000">
                <a:latin typeface="Arial" panose="020B0604020202020204" pitchFamily="34" charset="0"/>
              </a:rPr>
              <a:t>RTA</a:t>
            </a:r>
          </a:p>
        </p:txBody>
      </p:sp>
      <p:sp>
        <p:nvSpPr>
          <p:cNvPr id="40994" name="Rectangle 34">
            <a:extLst>
              <a:ext uri="{FF2B5EF4-FFF2-40B4-BE49-F238E27FC236}">
                <a16:creationId xmlns:a16="http://schemas.microsoft.com/office/drawing/2014/main" id="{A2B8E7B1-01E0-4371-A27D-137F45408911}"/>
              </a:ext>
            </a:extLst>
          </p:cNvPr>
          <p:cNvSpPr>
            <a:spLocks noChangeArrowheads="1"/>
          </p:cNvSpPr>
          <p:nvPr/>
        </p:nvSpPr>
        <p:spPr bwMode="auto">
          <a:xfrm>
            <a:off x="303213" y="2844800"/>
            <a:ext cx="693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spcBef>
                <a:spcPct val="20000"/>
              </a:spcBef>
            </a:pPr>
            <a:r>
              <a:rPr lang="en-US" altLang="zh-CN" sz="2000">
                <a:latin typeface="Arial" panose="020B0604020202020204" pitchFamily="34" charset="0"/>
              </a:rPr>
              <a:t>RTB</a:t>
            </a:r>
          </a:p>
        </p:txBody>
      </p:sp>
      <p:grpSp>
        <p:nvGrpSpPr>
          <p:cNvPr id="40995" name="Group 35">
            <a:extLst>
              <a:ext uri="{FF2B5EF4-FFF2-40B4-BE49-F238E27FC236}">
                <a16:creationId xmlns:a16="http://schemas.microsoft.com/office/drawing/2014/main" id="{BA83C134-531C-4668-84C1-C23222A807F0}"/>
              </a:ext>
            </a:extLst>
          </p:cNvPr>
          <p:cNvGrpSpPr>
            <a:grpSpLocks/>
          </p:cNvGrpSpPr>
          <p:nvPr/>
        </p:nvGrpSpPr>
        <p:grpSpPr bwMode="auto">
          <a:xfrm>
            <a:off x="773113" y="5175250"/>
            <a:ext cx="1474787" cy="1277938"/>
            <a:chOff x="4564" y="2699"/>
            <a:chExt cx="1255" cy="1187"/>
          </a:xfrm>
        </p:grpSpPr>
        <p:sp>
          <p:nvSpPr>
            <p:cNvPr id="41021" name="Line 36">
              <a:extLst>
                <a:ext uri="{FF2B5EF4-FFF2-40B4-BE49-F238E27FC236}">
                  <a16:creationId xmlns:a16="http://schemas.microsoft.com/office/drawing/2014/main" id="{6F0082BA-0A88-4218-B114-5DB8EA8C70D5}"/>
                </a:ext>
              </a:extLst>
            </p:cNvPr>
            <p:cNvSpPr>
              <a:spLocks noChangeShapeType="1"/>
            </p:cNvSpPr>
            <p:nvPr/>
          </p:nvSpPr>
          <p:spPr bwMode="auto">
            <a:xfrm>
              <a:off x="4791" y="2699"/>
              <a:ext cx="210" cy="35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22" name="Line 37">
              <a:extLst>
                <a:ext uri="{FF2B5EF4-FFF2-40B4-BE49-F238E27FC236}">
                  <a16:creationId xmlns:a16="http://schemas.microsoft.com/office/drawing/2014/main" id="{170C12DD-8EB7-4295-8F02-CA95E0947872}"/>
                </a:ext>
              </a:extLst>
            </p:cNvPr>
            <p:cNvSpPr>
              <a:spLocks noChangeShapeType="1"/>
            </p:cNvSpPr>
            <p:nvPr/>
          </p:nvSpPr>
          <p:spPr bwMode="auto">
            <a:xfrm flipH="1">
              <a:off x="5221" y="2699"/>
              <a:ext cx="182" cy="35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23" name="Line 38">
              <a:extLst>
                <a:ext uri="{FF2B5EF4-FFF2-40B4-BE49-F238E27FC236}">
                  <a16:creationId xmlns:a16="http://schemas.microsoft.com/office/drawing/2014/main" id="{83192D3B-59A0-425B-9E21-2E886BDA0CD3}"/>
                </a:ext>
              </a:extLst>
            </p:cNvPr>
            <p:cNvSpPr>
              <a:spLocks noChangeShapeType="1"/>
            </p:cNvSpPr>
            <p:nvPr/>
          </p:nvSpPr>
          <p:spPr bwMode="auto">
            <a:xfrm>
              <a:off x="4791" y="2701"/>
              <a:ext cx="6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24" name="Line 39">
              <a:extLst>
                <a:ext uri="{FF2B5EF4-FFF2-40B4-BE49-F238E27FC236}">
                  <a16:creationId xmlns:a16="http://schemas.microsoft.com/office/drawing/2014/main" id="{AF63E14E-E559-4337-AF17-96273C32A1C1}"/>
                </a:ext>
              </a:extLst>
            </p:cNvPr>
            <p:cNvSpPr>
              <a:spLocks noChangeShapeType="1"/>
            </p:cNvSpPr>
            <p:nvPr/>
          </p:nvSpPr>
          <p:spPr bwMode="auto">
            <a:xfrm>
              <a:off x="5001" y="3058"/>
              <a:ext cx="2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25" name="Rectangle 40">
              <a:extLst>
                <a:ext uri="{FF2B5EF4-FFF2-40B4-BE49-F238E27FC236}">
                  <a16:creationId xmlns:a16="http://schemas.microsoft.com/office/drawing/2014/main" id="{FFE67FB0-EF52-413F-88D1-D32E62480F58}"/>
                </a:ext>
              </a:extLst>
            </p:cNvPr>
            <p:cNvSpPr>
              <a:spLocks noChangeArrowheads="1"/>
            </p:cNvSpPr>
            <p:nvPr/>
          </p:nvSpPr>
          <p:spPr bwMode="auto">
            <a:xfrm>
              <a:off x="4791" y="3058"/>
              <a:ext cx="612" cy="229"/>
            </a:xfrm>
            <a:prstGeom prst="rect">
              <a:avLst/>
            </a:prstGeom>
            <a:solidFill>
              <a:srgbClr val="FFFFFF"/>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spcBef>
                  <a:spcPct val="20000"/>
                </a:spcBef>
              </a:pPr>
              <a:r>
                <a:rPr lang="en-US" altLang="zh-CN" sz="2000">
                  <a:solidFill>
                    <a:srgbClr val="0000FF"/>
                  </a:solidFill>
                  <a:latin typeface="Arial" panose="020B0604020202020204" pitchFamily="34" charset="0"/>
                </a:rPr>
                <a:t>MD5</a:t>
              </a:r>
            </a:p>
          </p:txBody>
        </p:sp>
        <p:sp>
          <p:nvSpPr>
            <p:cNvPr id="41026" name="Line 41">
              <a:extLst>
                <a:ext uri="{FF2B5EF4-FFF2-40B4-BE49-F238E27FC236}">
                  <a16:creationId xmlns:a16="http://schemas.microsoft.com/office/drawing/2014/main" id="{B2DD89C4-78B9-4BB7-BBDF-CC9B07CB2EEB}"/>
                </a:ext>
              </a:extLst>
            </p:cNvPr>
            <p:cNvSpPr>
              <a:spLocks noChangeShapeType="1"/>
            </p:cNvSpPr>
            <p:nvPr/>
          </p:nvSpPr>
          <p:spPr bwMode="auto">
            <a:xfrm flipV="1">
              <a:off x="4564" y="2880"/>
              <a:ext cx="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27" name="Line 42">
              <a:extLst>
                <a:ext uri="{FF2B5EF4-FFF2-40B4-BE49-F238E27FC236}">
                  <a16:creationId xmlns:a16="http://schemas.microsoft.com/office/drawing/2014/main" id="{85BFA0F0-100C-47F8-A827-C76EBCD9112F}"/>
                </a:ext>
              </a:extLst>
            </p:cNvPr>
            <p:cNvSpPr>
              <a:spLocks noChangeShapeType="1"/>
            </p:cNvSpPr>
            <p:nvPr/>
          </p:nvSpPr>
          <p:spPr bwMode="auto">
            <a:xfrm>
              <a:off x="4630" y="2880"/>
              <a:ext cx="0" cy="29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28" name="Line 43">
              <a:extLst>
                <a:ext uri="{FF2B5EF4-FFF2-40B4-BE49-F238E27FC236}">
                  <a16:creationId xmlns:a16="http://schemas.microsoft.com/office/drawing/2014/main" id="{08B537F6-8123-404E-B9BB-9CD45A4AA782}"/>
                </a:ext>
              </a:extLst>
            </p:cNvPr>
            <p:cNvSpPr>
              <a:spLocks noChangeShapeType="1"/>
            </p:cNvSpPr>
            <p:nvPr/>
          </p:nvSpPr>
          <p:spPr bwMode="auto">
            <a:xfrm>
              <a:off x="4628" y="3173"/>
              <a:ext cx="1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29" name="Freeform 44">
              <a:extLst>
                <a:ext uri="{FF2B5EF4-FFF2-40B4-BE49-F238E27FC236}">
                  <a16:creationId xmlns:a16="http://schemas.microsoft.com/office/drawing/2014/main" id="{A99FFF72-3744-4742-BDB1-ED468B7231BA}"/>
                </a:ext>
              </a:extLst>
            </p:cNvPr>
            <p:cNvSpPr>
              <a:spLocks/>
            </p:cNvSpPr>
            <p:nvPr/>
          </p:nvSpPr>
          <p:spPr bwMode="auto">
            <a:xfrm>
              <a:off x="5394" y="3154"/>
              <a:ext cx="220" cy="366"/>
            </a:xfrm>
            <a:custGeom>
              <a:avLst/>
              <a:gdLst>
                <a:gd name="T0" fmla="*/ 0 w 220"/>
                <a:gd name="T1" fmla="*/ 0 h 366"/>
                <a:gd name="T2" fmla="*/ 110 w 220"/>
                <a:gd name="T3" fmla="*/ 55 h 366"/>
                <a:gd name="T4" fmla="*/ 192 w 220"/>
                <a:gd name="T5" fmla="*/ 275 h 366"/>
                <a:gd name="T6" fmla="*/ 220 w 220"/>
                <a:gd name="T7" fmla="*/ 366 h 366"/>
                <a:gd name="T8" fmla="*/ 0 60000 65536"/>
                <a:gd name="T9" fmla="*/ 0 60000 65536"/>
                <a:gd name="T10" fmla="*/ 0 60000 65536"/>
                <a:gd name="T11" fmla="*/ 0 60000 65536"/>
                <a:gd name="T12" fmla="*/ 0 w 220"/>
                <a:gd name="T13" fmla="*/ 0 h 366"/>
                <a:gd name="T14" fmla="*/ 220 w 220"/>
                <a:gd name="T15" fmla="*/ 366 h 366"/>
              </a:gdLst>
              <a:ahLst/>
              <a:cxnLst>
                <a:cxn ang="T8">
                  <a:pos x="T0" y="T1"/>
                </a:cxn>
                <a:cxn ang="T9">
                  <a:pos x="T2" y="T3"/>
                </a:cxn>
                <a:cxn ang="T10">
                  <a:pos x="T4" y="T5"/>
                </a:cxn>
                <a:cxn ang="T11">
                  <a:pos x="T6" y="T7"/>
                </a:cxn>
              </a:cxnLst>
              <a:rect l="T12" t="T13" r="T14" b="T15"/>
              <a:pathLst>
                <a:path w="220" h="366">
                  <a:moveTo>
                    <a:pt x="0" y="0"/>
                  </a:moveTo>
                  <a:cubicBezTo>
                    <a:pt x="39" y="4"/>
                    <a:pt x="78" y="9"/>
                    <a:pt x="110" y="55"/>
                  </a:cubicBezTo>
                  <a:cubicBezTo>
                    <a:pt x="142" y="101"/>
                    <a:pt x="174" y="223"/>
                    <a:pt x="192" y="275"/>
                  </a:cubicBezTo>
                  <a:cubicBezTo>
                    <a:pt x="210" y="327"/>
                    <a:pt x="215" y="346"/>
                    <a:pt x="220" y="366"/>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030" name="Freeform 45">
              <a:extLst>
                <a:ext uri="{FF2B5EF4-FFF2-40B4-BE49-F238E27FC236}">
                  <a16:creationId xmlns:a16="http://schemas.microsoft.com/office/drawing/2014/main" id="{892FBE9E-4BF0-4057-A55D-767A4480B174}"/>
                </a:ext>
              </a:extLst>
            </p:cNvPr>
            <p:cNvSpPr>
              <a:spLocks/>
            </p:cNvSpPr>
            <p:nvPr/>
          </p:nvSpPr>
          <p:spPr bwMode="auto">
            <a:xfrm>
              <a:off x="5403" y="3255"/>
              <a:ext cx="101" cy="228"/>
            </a:xfrm>
            <a:custGeom>
              <a:avLst/>
              <a:gdLst>
                <a:gd name="T0" fmla="*/ 0 w 101"/>
                <a:gd name="T1" fmla="*/ 0 h 228"/>
                <a:gd name="T2" fmla="*/ 74 w 101"/>
                <a:gd name="T3" fmla="*/ 46 h 228"/>
                <a:gd name="T4" fmla="*/ 101 w 101"/>
                <a:gd name="T5" fmla="*/ 228 h 228"/>
                <a:gd name="T6" fmla="*/ 0 60000 65536"/>
                <a:gd name="T7" fmla="*/ 0 60000 65536"/>
                <a:gd name="T8" fmla="*/ 0 60000 65536"/>
                <a:gd name="T9" fmla="*/ 0 w 101"/>
                <a:gd name="T10" fmla="*/ 0 h 228"/>
                <a:gd name="T11" fmla="*/ 101 w 101"/>
                <a:gd name="T12" fmla="*/ 228 h 228"/>
              </a:gdLst>
              <a:ahLst/>
              <a:cxnLst>
                <a:cxn ang="T6">
                  <a:pos x="T0" y="T1"/>
                </a:cxn>
                <a:cxn ang="T7">
                  <a:pos x="T2" y="T3"/>
                </a:cxn>
                <a:cxn ang="T8">
                  <a:pos x="T4" y="T5"/>
                </a:cxn>
              </a:cxnLst>
              <a:rect l="T9" t="T10" r="T11" b="T12"/>
              <a:pathLst>
                <a:path w="101" h="228">
                  <a:moveTo>
                    <a:pt x="0" y="0"/>
                  </a:moveTo>
                  <a:cubicBezTo>
                    <a:pt x="28" y="4"/>
                    <a:pt x="57" y="8"/>
                    <a:pt x="74" y="46"/>
                  </a:cubicBezTo>
                  <a:cubicBezTo>
                    <a:pt x="91" y="84"/>
                    <a:pt x="96" y="156"/>
                    <a:pt x="101" y="22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031" name="Text Box 46">
              <a:extLst>
                <a:ext uri="{FF2B5EF4-FFF2-40B4-BE49-F238E27FC236}">
                  <a16:creationId xmlns:a16="http://schemas.microsoft.com/office/drawing/2014/main" id="{3914AC05-647B-41CE-B730-381CA3E9D91A}"/>
                </a:ext>
              </a:extLst>
            </p:cNvPr>
            <p:cNvSpPr txBox="1">
              <a:spLocks noChangeArrowheads="1"/>
            </p:cNvSpPr>
            <p:nvPr/>
          </p:nvSpPr>
          <p:spPr bwMode="auto">
            <a:xfrm>
              <a:off x="5194" y="3518"/>
              <a:ext cx="625"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spcBef>
                  <a:spcPct val="20000"/>
                </a:spcBef>
              </a:pPr>
              <a:r>
                <a:rPr lang="en-US" altLang="zh-CN" sz="2000">
                  <a:solidFill>
                    <a:srgbClr val="0000FF"/>
                  </a:solidFill>
                  <a:latin typeface="Arial" panose="020B0604020202020204" pitchFamily="34" charset="0"/>
                </a:rPr>
                <a:t>hash</a:t>
              </a:r>
            </a:p>
          </p:txBody>
        </p:sp>
      </p:grpSp>
      <p:graphicFrame>
        <p:nvGraphicFramePr>
          <p:cNvPr id="893999" name="Group 47">
            <a:extLst>
              <a:ext uri="{FF2B5EF4-FFF2-40B4-BE49-F238E27FC236}">
                <a16:creationId xmlns:a16="http://schemas.microsoft.com/office/drawing/2014/main" id="{C14459E9-1AE8-4890-BD9A-1C42D3F9C5E1}"/>
              </a:ext>
            </a:extLst>
          </p:cNvPr>
          <p:cNvGraphicFramePr>
            <a:graphicFrameLocks noGrp="1"/>
          </p:cNvGraphicFramePr>
          <p:nvPr/>
        </p:nvGraphicFramePr>
        <p:xfrm>
          <a:off x="652463" y="1714500"/>
          <a:ext cx="2030412" cy="854075"/>
        </p:xfrm>
        <a:graphic>
          <a:graphicData uri="http://schemas.openxmlformats.org/drawingml/2006/table">
            <a:tbl>
              <a:tblPr/>
              <a:tblGrid>
                <a:gridCol w="1016000">
                  <a:extLst>
                    <a:ext uri="{9D8B030D-6E8A-4147-A177-3AD203B41FA5}">
                      <a16:colId xmlns:a16="http://schemas.microsoft.com/office/drawing/2014/main" val="20000"/>
                    </a:ext>
                  </a:extLst>
                </a:gridCol>
                <a:gridCol w="1014412">
                  <a:extLst>
                    <a:ext uri="{9D8B030D-6E8A-4147-A177-3AD203B41FA5}">
                      <a16:colId xmlns:a16="http://schemas.microsoft.com/office/drawing/2014/main" val="20001"/>
                    </a:ext>
                  </a:extLst>
                </a:gridCol>
              </a:tblGrid>
              <a:tr h="4270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a:ln>
                            <a:noFill/>
                          </a:ln>
                          <a:solidFill>
                            <a:schemeClr val="tx1"/>
                          </a:solidFill>
                          <a:effectLst/>
                          <a:latin typeface="Verdana" pitchFamily="34" charset="0"/>
                          <a:ea typeface="宋体" pitchFamily="2" charset="-122"/>
                        </a:rPr>
                        <a:t>user</a:t>
                      </a:r>
                    </a:p>
                  </a:txBody>
                  <a:tcPr marT="45754" marB="4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a:ln>
                            <a:noFill/>
                          </a:ln>
                          <a:solidFill>
                            <a:schemeClr val="tx1"/>
                          </a:solidFill>
                          <a:effectLst/>
                          <a:latin typeface="Verdana" pitchFamily="34" charset="0"/>
                          <a:ea typeface="宋体" pitchFamily="2" charset="-122"/>
                        </a:rPr>
                        <a:t>pass</a:t>
                      </a:r>
                    </a:p>
                  </a:txBody>
                  <a:tcPr marT="45754" marB="4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70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a:ln>
                            <a:noFill/>
                          </a:ln>
                          <a:solidFill>
                            <a:schemeClr val="tx1"/>
                          </a:solidFill>
                          <a:effectLst/>
                          <a:latin typeface="Verdana" pitchFamily="34" charset="0"/>
                          <a:ea typeface="宋体" pitchFamily="2" charset="-122"/>
                        </a:rPr>
                        <a:t>RTA</a:t>
                      </a:r>
                    </a:p>
                  </a:txBody>
                  <a:tcPr marT="45754" marB="4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a:ln>
                            <a:noFill/>
                          </a:ln>
                          <a:solidFill>
                            <a:schemeClr val="tx1"/>
                          </a:solidFill>
                          <a:effectLst/>
                          <a:latin typeface="Verdana" pitchFamily="34" charset="0"/>
                          <a:ea typeface="宋体" pitchFamily="2" charset="-122"/>
                        </a:rPr>
                        <a:t>cisco</a:t>
                      </a:r>
                    </a:p>
                  </a:txBody>
                  <a:tcPr marT="45754" marB="4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894010" name="Group 58">
            <a:extLst>
              <a:ext uri="{FF2B5EF4-FFF2-40B4-BE49-F238E27FC236}">
                <a16:creationId xmlns:a16="http://schemas.microsoft.com/office/drawing/2014/main" id="{85830FA5-E4DF-4224-BBB9-A89FAA60B998}"/>
              </a:ext>
            </a:extLst>
          </p:cNvPr>
          <p:cNvGraphicFramePr>
            <a:graphicFrameLocks noGrp="1"/>
          </p:cNvGraphicFramePr>
          <p:nvPr/>
        </p:nvGraphicFramePr>
        <p:xfrm>
          <a:off x="6596063" y="1722438"/>
          <a:ext cx="2030412" cy="854075"/>
        </p:xfrm>
        <a:graphic>
          <a:graphicData uri="http://schemas.openxmlformats.org/drawingml/2006/table">
            <a:tbl>
              <a:tblPr/>
              <a:tblGrid>
                <a:gridCol w="1016000">
                  <a:extLst>
                    <a:ext uri="{9D8B030D-6E8A-4147-A177-3AD203B41FA5}">
                      <a16:colId xmlns:a16="http://schemas.microsoft.com/office/drawing/2014/main" val="20000"/>
                    </a:ext>
                  </a:extLst>
                </a:gridCol>
                <a:gridCol w="1014412">
                  <a:extLst>
                    <a:ext uri="{9D8B030D-6E8A-4147-A177-3AD203B41FA5}">
                      <a16:colId xmlns:a16="http://schemas.microsoft.com/office/drawing/2014/main" val="20001"/>
                    </a:ext>
                  </a:extLst>
                </a:gridCol>
              </a:tblGrid>
              <a:tr h="4270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a:ln>
                            <a:noFill/>
                          </a:ln>
                          <a:solidFill>
                            <a:schemeClr val="tx1"/>
                          </a:solidFill>
                          <a:effectLst/>
                          <a:latin typeface="Verdana" pitchFamily="34" charset="0"/>
                          <a:ea typeface="宋体" pitchFamily="2" charset="-122"/>
                        </a:rPr>
                        <a:t>user</a:t>
                      </a:r>
                    </a:p>
                  </a:txBody>
                  <a:tcPr marT="45754" marB="4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a:ln>
                            <a:noFill/>
                          </a:ln>
                          <a:solidFill>
                            <a:schemeClr val="tx1"/>
                          </a:solidFill>
                          <a:effectLst/>
                          <a:latin typeface="Verdana" pitchFamily="34" charset="0"/>
                          <a:ea typeface="宋体" pitchFamily="2" charset="-122"/>
                        </a:rPr>
                        <a:t>pass</a:t>
                      </a:r>
                    </a:p>
                  </a:txBody>
                  <a:tcPr marT="45754" marB="4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70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a:ln>
                            <a:noFill/>
                          </a:ln>
                          <a:solidFill>
                            <a:schemeClr val="tx1"/>
                          </a:solidFill>
                          <a:effectLst/>
                          <a:latin typeface="Verdana" pitchFamily="34" charset="0"/>
                          <a:ea typeface="宋体" pitchFamily="2" charset="-122"/>
                        </a:rPr>
                        <a:t>RTB</a:t>
                      </a:r>
                    </a:p>
                  </a:txBody>
                  <a:tcPr marT="45754" marB="4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a:ln>
                            <a:noFill/>
                          </a:ln>
                          <a:solidFill>
                            <a:schemeClr val="tx1"/>
                          </a:solidFill>
                          <a:effectLst/>
                          <a:latin typeface="Verdana" pitchFamily="34" charset="0"/>
                          <a:ea typeface="宋体" pitchFamily="2" charset="-122"/>
                        </a:rPr>
                        <a:t>cisco</a:t>
                      </a:r>
                    </a:p>
                  </a:txBody>
                  <a:tcPr marT="45754" marB="4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41018" name="Line 69">
            <a:extLst>
              <a:ext uri="{FF2B5EF4-FFF2-40B4-BE49-F238E27FC236}">
                <a16:creationId xmlns:a16="http://schemas.microsoft.com/office/drawing/2014/main" id="{594A7303-D02B-4B0F-8FE2-3DF87B238D7E}"/>
              </a:ext>
            </a:extLst>
          </p:cNvPr>
          <p:cNvSpPr>
            <a:spLocks noChangeShapeType="1"/>
          </p:cNvSpPr>
          <p:nvPr/>
        </p:nvSpPr>
        <p:spPr bwMode="auto">
          <a:xfrm flipV="1">
            <a:off x="2290763" y="5876925"/>
            <a:ext cx="2963862" cy="395288"/>
          </a:xfrm>
          <a:prstGeom prst="line">
            <a:avLst/>
          </a:prstGeom>
          <a:noFill/>
          <a:ln w="28575" cap="rnd">
            <a:solidFill>
              <a:srgbClr val="003366"/>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019" name="Line 70">
            <a:extLst>
              <a:ext uri="{FF2B5EF4-FFF2-40B4-BE49-F238E27FC236}">
                <a16:creationId xmlns:a16="http://schemas.microsoft.com/office/drawing/2014/main" id="{E8D57AF4-607C-493F-8F37-C97FBFB9B44E}"/>
              </a:ext>
            </a:extLst>
          </p:cNvPr>
          <p:cNvSpPr>
            <a:spLocks noChangeShapeType="1"/>
          </p:cNvSpPr>
          <p:nvPr/>
        </p:nvSpPr>
        <p:spPr bwMode="auto">
          <a:xfrm>
            <a:off x="773113" y="3181350"/>
            <a:ext cx="5337175" cy="2286000"/>
          </a:xfrm>
          <a:prstGeom prst="line">
            <a:avLst/>
          </a:prstGeom>
          <a:noFill/>
          <a:ln w="28575" cap="rnd">
            <a:solidFill>
              <a:srgbClr val="003366"/>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020" name="Line 71">
            <a:extLst>
              <a:ext uri="{FF2B5EF4-FFF2-40B4-BE49-F238E27FC236}">
                <a16:creationId xmlns:a16="http://schemas.microsoft.com/office/drawing/2014/main" id="{84C4BA87-1C96-4D13-934B-76C2E3352D70}"/>
              </a:ext>
            </a:extLst>
          </p:cNvPr>
          <p:cNvSpPr>
            <a:spLocks noChangeShapeType="1"/>
          </p:cNvSpPr>
          <p:nvPr/>
        </p:nvSpPr>
        <p:spPr bwMode="auto">
          <a:xfrm>
            <a:off x="3708400" y="4581525"/>
            <a:ext cx="0" cy="863600"/>
          </a:xfrm>
          <a:prstGeom prst="line">
            <a:avLst/>
          </a:prstGeom>
          <a:noFill/>
          <a:ln w="28575" cap="rnd">
            <a:solidFill>
              <a:srgbClr val="003366"/>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p:blinds dir="ver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6C283AC0-3460-48F1-8DE8-39DB0697AF14}"/>
              </a:ext>
            </a:extLst>
          </p:cNvPr>
          <p:cNvSpPr>
            <a:spLocks noGrp="1" noChangeArrowheads="1"/>
          </p:cNvSpPr>
          <p:nvPr>
            <p:ph type="title"/>
          </p:nvPr>
        </p:nvSpPr>
        <p:spPr/>
        <p:txBody>
          <a:bodyPr/>
          <a:lstStyle/>
          <a:p>
            <a:pPr eaLnBrk="1" hangingPunct="1"/>
            <a:r>
              <a:rPr lang="en-US" altLang="zh-CN" b="1" u="sng">
                <a:solidFill>
                  <a:schemeClr val="tx1"/>
                </a:solidFill>
                <a:latin typeface="Times New Roman" panose="02020603050405020304" pitchFamily="18" charset="0"/>
                <a:cs typeface="Times New Roman" panose="02020603050405020304" pitchFamily="18" charset="0"/>
              </a:rPr>
              <a:t>CHAP: Verifying Acknowledgement</a:t>
            </a:r>
          </a:p>
        </p:txBody>
      </p:sp>
      <p:pic>
        <p:nvPicPr>
          <p:cNvPr id="41987" name="Picture 3">
            <a:extLst>
              <a:ext uri="{FF2B5EF4-FFF2-40B4-BE49-F238E27FC236}">
                <a16:creationId xmlns:a16="http://schemas.microsoft.com/office/drawing/2014/main" id="{020FF926-55CE-480C-A6DE-B783ABD3D07F}"/>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0463" y="2847975"/>
            <a:ext cx="8255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41988" name="Picture 4">
            <a:extLst>
              <a:ext uri="{FF2B5EF4-FFF2-40B4-BE49-F238E27FC236}">
                <a16:creationId xmlns:a16="http://schemas.microsoft.com/office/drawing/2014/main" id="{190857BA-41AF-49D8-8DC7-A87D325F2733}"/>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5350" y="2847975"/>
            <a:ext cx="8255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1989" name="Line 5">
            <a:extLst>
              <a:ext uri="{FF2B5EF4-FFF2-40B4-BE49-F238E27FC236}">
                <a16:creationId xmlns:a16="http://schemas.microsoft.com/office/drawing/2014/main" id="{1C6E2561-B8A4-4C95-BBD4-0DE15748F76C}"/>
              </a:ext>
            </a:extLst>
          </p:cNvPr>
          <p:cNvSpPr>
            <a:spLocks noChangeShapeType="1"/>
          </p:cNvSpPr>
          <p:nvPr/>
        </p:nvSpPr>
        <p:spPr bwMode="auto">
          <a:xfrm flipV="1">
            <a:off x="2290763" y="3051175"/>
            <a:ext cx="4516437"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41990" name="Rectangle 6">
            <a:extLst>
              <a:ext uri="{FF2B5EF4-FFF2-40B4-BE49-F238E27FC236}">
                <a16:creationId xmlns:a16="http://schemas.microsoft.com/office/drawing/2014/main" id="{07BD48D1-8687-4636-B6E4-15135C5A22BD}"/>
              </a:ext>
            </a:extLst>
          </p:cNvPr>
          <p:cNvSpPr>
            <a:spLocks noChangeArrowheads="1"/>
          </p:cNvSpPr>
          <p:nvPr/>
        </p:nvSpPr>
        <p:spPr bwMode="auto">
          <a:xfrm>
            <a:off x="3676650" y="2390775"/>
            <a:ext cx="1797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spcBef>
                <a:spcPct val="20000"/>
              </a:spcBef>
            </a:pPr>
            <a:r>
              <a:rPr lang="en-US" altLang="zh-CN" sz="2400">
                <a:solidFill>
                  <a:srgbClr val="0000FF"/>
                </a:solidFill>
                <a:latin typeface="Arial" panose="020B0604020202020204" pitchFamily="34" charset="0"/>
              </a:rPr>
              <a:t>User dialing</a:t>
            </a:r>
          </a:p>
        </p:txBody>
      </p:sp>
      <p:sp>
        <p:nvSpPr>
          <p:cNvPr id="41991" name="Line 7">
            <a:extLst>
              <a:ext uri="{FF2B5EF4-FFF2-40B4-BE49-F238E27FC236}">
                <a16:creationId xmlns:a16="http://schemas.microsoft.com/office/drawing/2014/main" id="{83153827-AB93-4809-9707-49A7EB09AF8F}"/>
              </a:ext>
            </a:extLst>
          </p:cNvPr>
          <p:cNvSpPr>
            <a:spLocks noChangeShapeType="1"/>
          </p:cNvSpPr>
          <p:nvPr/>
        </p:nvSpPr>
        <p:spPr bwMode="auto">
          <a:xfrm flipH="1">
            <a:off x="2290763" y="3979863"/>
            <a:ext cx="4516437"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aphicFrame>
        <p:nvGraphicFramePr>
          <p:cNvPr id="896008" name="Group 8">
            <a:extLst>
              <a:ext uri="{FF2B5EF4-FFF2-40B4-BE49-F238E27FC236}">
                <a16:creationId xmlns:a16="http://schemas.microsoft.com/office/drawing/2014/main" id="{2DD78D82-C811-45E7-A4D1-221EA56FCB54}"/>
              </a:ext>
            </a:extLst>
          </p:cNvPr>
          <p:cNvGraphicFramePr>
            <a:graphicFrameLocks noGrp="1"/>
          </p:cNvGraphicFramePr>
          <p:nvPr/>
        </p:nvGraphicFramePr>
        <p:xfrm>
          <a:off x="2916238" y="4154488"/>
          <a:ext cx="3671887" cy="427037"/>
        </p:xfrm>
        <a:graphic>
          <a:graphicData uri="http://schemas.openxmlformats.org/drawingml/2006/table">
            <a:tbl>
              <a:tblPr/>
              <a:tblGrid>
                <a:gridCol w="877887">
                  <a:extLst>
                    <a:ext uri="{9D8B030D-6E8A-4147-A177-3AD203B41FA5}">
                      <a16:colId xmlns:a16="http://schemas.microsoft.com/office/drawing/2014/main" val="20000"/>
                    </a:ext>
                  </a:extLst>
                </a:gridCol>
                <a:gridCol w="731838">
                  <a:extLst>
                    <a:ext uri="{9D8B030D-6E8A-4147-A177-3AD203B41FA5}">
                      <a16:colId xmlns:a16="http://schemas.microsoft.com/office/drawing/2014/main" val="20001"/>
                    </a:ext>
                  </a:extLst>
                </a:gridCol>
                <a:gridCol w="1317625">
                  <a:extLst>
                    <a:ext uri="{9D8B030D-6E8A-4147-A177-3AD203B41FA5}">
                      <a16:colId xmlns:a16="http://schemas.microsoft.com/office/drawing/2014/main" val="20002"/>
                    </a:ext>
                  </a:extLst>
                </a:gridCol>
                <a:gridCol w="744537">
                  <a:extLst>
                    <a:ext uri="{9D8B030D-6E8A-4147-A177-3AD203B41FA5}">
                      <a16:colId xmlns:a16="http://schemas.microsoft.com/office/drawing/2014/main" val="20003"/>
                    </a:ext>
                  </a:extLst>
                </a:gridCol>
              </a:tblGrid>
              <a:tr h="427037">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a:ln>
                            <a:noFill/>
                          </a:ln>
                          <a:solidFill>
                            <a:schemeClr val="tx1"/>
                          </a:solidFill>
                          <a:effectLst/>
                          <a:latin typeface="Verdana" pitchFamily="34" charset="0"/>
                          <a:ea typeface="宋体" pitchFamily="2" charset="-122"/>
                        </a:rPr>
                        <a:t>01</a:t>
                      </a:r>
                    </a:p>
                  </a:txBody>
                  <a:tcPr marT="45754" marB="4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a:ln>
                            <a:noFill/>
                          </a:ln>
                          <a:solidFill>
                            <a:schemeClr val="tx1"/>
                          </a:solidFill>
                          <a:effectLst/>
                          <a:latin typeface="Verdana" pitchFamily="34" charset="0"/>
                          <a:ea typeface="宋体" pitchFamily="2" charset="-122"/>
                        </a:rPr>
                        <a:t>id</a:t>
                      </a:r>
                    </a:p>
                  </a:txBody>
                  <a:tcPr marT="45754" marB="45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a:ln>
                            <a:noFill/>
                          </a:ln>
                          <a:solidFill>
                            <a:schemeClr val="tx1"/>
                          </a:solidFill>
                          <a:effectLst/>
                          <a:latin typeface="Verdana" pitchFamily="34" charset="0"/>
                          <a:ea typeface="宋体" pitchFamily="2" charset="-122"/>
                        </a:rPr>
                        <a:t>random</a:t>
                      </a:r>
                    </a:p>
                  </a:txBody>
                  <a:tcPr marT="45754" marB="45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a:ln>
                            <a:noFill/>
                          </a:ln>
                          <a:solidFill>
                            <a:schemeClr val="tx1"/>
                          </a:solidFill>
                          <a:effectLst/>
                          <a:latin typeface="Verdana" pitchFamily="34" charset="0"/>
                          <a:ea typeface="宋体" pitchFamily="2" charset="-122"/>
                        </a:rPr>
                        <a:t>RTA</a:t>
                      </a:r>
                    </a:p>
                  </a:txBody>
                  <a:tcPr marT="45754" marB="4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2004" name="Line 20">
            <a:extLst>
              <a:ext uri="{FF2B5EF4-FFF2-40B4-BE49-F238E27FC236}">
                <a16:creationId xmlns:a16="http://schemas.microsoft.com/office/drawing/2014/main" id="{082F260C-9126-4EC8-84A5-35099E4BE1A6}"/>
              </a:ext>
            </a:extLst>
          </p:cNvPr>
          <p:cNvSpPr>
            <a:spLocks noChangeShapeType="1"/>
          </p:cNvSpPr>
          <p:nvPr/>
        </p:nvSpPr>
        <p:spPr bwMode="auto">
          <a:xfrm flipV="1">
            <a:off x="2290763" y="5133975"/>
            <a:ext cx="4516437"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aphicFrame>
        <p:nvGraphicFramePr>
          <p:cNvPr id="896021" name="Group 21">
            <a:extLst>
              <a:ext uri="{FF2B5EF4-FFF2-40B4-BE49-F238E27FC236}">
                <a16:creationId xmlns:a16="http://schemas.microsoft.com/office/drawing/2014/main" id="{05956D77-0722-4C31-B92B-C4AB6A2C9E17}"/>
              </a:ext>
            </a:extLst>
          </p:cNvPr>
          <p:cNvGraphicFramePr>
            <a:graphicFrameLocks noGrp="1"/>
          </p:cNvGraphicFramePr>
          <p:nvPr/>
        </p:nvGraphicFramePr>
        <p:xfrm>
          <a:off x="2917825" y="5497513"/>
          <a:ext cx="3673475" cy="427037"/>
        </p:xfrm>
        <a:graphic>
          <a:graphicData uri="http://schemas.openxmlformats.org/drawingml/2006/table">
            <a:tbl>
              <a:tblPr/>
              <a:tblGrid>
                <a:gridCol w="862013">
                  <a:extLst>
                    <a:ext uri="{9D8B030D-6E8A-4147-A177-3AD203B41FA5}">
                      <a16:colId xmlns:a16="http://schemas.microsoft.com/office/drawing/2014/main" val="20000"/>
                    </a:ext>
                  </a:extLst>
                </a:gridCol>
                <a:gridCol w="720725">
                  <a:extLst>
                    <a:ext uri="{9D8B030D-6E8A-4147-A177-3AD203B41FA5}">
                      <a16:colId xmlns:a16="http://schemas.microsoft.com/office/drawing/2014/main" val="20001"/>
                    </a:ext>
                  </a:extLst>
                </a:gridCol>
                <a:gridCol w="1320800">
                  <a:extLst>
                    <a:ext uri="{9D8B030D-6E8A-4147-A177-3AD203B41FA5}">
                      <a16:colId xmlns:a16="http://schemas.microsoft.com/office/drawing/2014/main" val="20002"/>
                    </a:ext>
                  </a:extLst>
                </a:gridCol>
                <a:gridCol w="769937">
                  <a:extLst>
                    <a:ext uri="{9D8B030D-6E8A-4147-A177-3AD203B41FA5}">
                      <a16:colId xmlns:a16="http://schemas.microsoft.com/office/drawing/2014/main" val="20003"/>
                    </a:ext>
                  </a:extLst>
                </a:gridCol>
              </a:tblGrid>
              <a:tr h="427037">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a:ln>
                            <a:noFill/>
                          </a:ln>
                          <a:solidFill>
                            <a:schemeClr val="tx1"/>
                          </a:solidFill>
                          <a:effectLst/>
                          <a:latin typeface="Verdana" pitchFamily="34" charset="0"/>
                          <a:ea typeface="宋体" pitchFamily="2" charset="-122"/>
                        </a:rPr>
                        <a:t>02</a:t>
                      </a:r>
                    </a:p>
                  </a:txBody>
                  <a:tcPr marT="45754" marB="4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a:ln>
                            <a:noFill/>
                          </a:ln>
                          <a:solidFill>
                            <a:schemeClr val="tx1"/>
                          </a:solidFill>
                          <a:effectLst/>
                          <a:latin typeface="Verdana" pitchFamily="34" charset="0"/>
                          <a:ea typeface="宋体" pitchFamily="2" charset="-122"/>
                        </a:rPr>
                        <a:t>id</a:t>
                      </a:r>
                    </a:p>
                  </a:txBody>
                  <a:tcPr marT="45754" marB="45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a:ln>
                            <a:noFill/>
                          </a:ln>
                          <a:solidFill>
                            <a:schemeClr val="tx1"/>
                          </a:solidFill>
                          <a:effectLst/>
                          <a:latin typeface="Verdana" pitchFamily="34" charset="0"/>
                          <a:ea typeface="宋体" pitchFamily="2" charset="-122"/>
                        </a:rPr>
                        <a:t>hash</a:t>
                      </a:r>
                    </a:p>
                  </a:txBody>
                  <a:tcPr marT="45754" marB="45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a:ln>
                            <a:noFill/>
                          </a:ln>
                          <a:solidFill>
                            <a:schemeClr val="tx1"/>
                          </a:solidFill>
                          <a:effectLst/>
                          <a:latin typeface="Verdana" pitchFamily="34" charset="0"/>
                          <a:ea typeface="宋体" pitchFamily="2" charset="-122"/>
                        </a:rPr>
                        <a:t>RTB</a:t>
                      </a:r>
                    </a:p>
                  </a:txBody>
                  <a:tcPr marT="45754" marB="4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2017" name="Rectangle 33">
            <a:extLst>
              <a:ext uri="{FF2B5EF4-FFF2-40B4-BE49-F238E27FC236}">
                <a16:creationId xmlns:a16="http://schemas.microsoft.com/office/drawing/2014/main" id="{D298C5B9-B9F7-4F15-B556-3EEF39A60696}"/>
              </a:ext>
            </a:extLst>
          </p:cNvPr>
          <p:cNvSpPr>
            <a:spLocks noChangeArrowheads="1"/>
          </p:cNvSpPr>
          <p:nvPr/>
        </p:nvSpPr>
        <p:spPr bwMode="auto">
          <a:xfrm>
            <a:off x="8158163" y="2814638"/>
            <a:ext cx="693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spcBef>
                <a:spcPct val="20000"/>
              </a:spcBef>
            </a:pPr>
            <a:r>
              <a:rPr lang="en-US" altLang="zh-CN" sz="2000">
                <a:latin typeface="Arial" panose="020B0604020202020204" pitchFamily="34" charset="0"/>
              </a:rPr>
              <a:t>RTA</a:t>
            </a:r>
          </a:p>
        </p:txBody>
      </p:sp>
      <p:sp>
        <p:nvSpPr>
          <p:cNvPr id="42018" name="Rectangle 34">
            <a:extLst>
              <a:ext uri="{FF2B5EF4-FFF2-40B4-BE49-F238E27FC236}">
                <a16:creationId xmlns:a16="http://schemas.microsoft.com/office/drawing/2014/main" id="{70F0D124-2DF1-405A-8E55-1F366822F353}"/>
              </a:ext>
            </a:extLst>
          </p:cNvPr>
          <p:cNvSpPr>
            <a:spLocks noChangeArrowheads="1"/>
          </p:cNvSpPr>
          <p:nvPr/>
        </p:nvSpPr>
        <p:spPr bwMode="auto">
          <a:xfrm>
            <a:off x="303213" y="2874963"/>
            <a:ext cx="693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spcBef>
                <a:spcPct val="20000"/>
              </a:spcBef>
            </a:pPr>
            <a:r>
              <a:rPr lang="en-US" altLang="zh-CN" sz="2000">
                <a:latin typeface="Arial" panose="020B0604020202020204" pitchFamily="34" charset="0"/>
              </a:rPr>
              <a:t>RTB</a:t>
            </a:r>
          </a:p>
        </p:txBody>
      </p:sp>
      <p:grpSp>
        <p:nvGrpSpPr>
          <p:cNvPr id="42019" name="Group 35">
            <a:extLst>
              <a:ext uri="{FF2B5EF4-FFF2-40B4-BE49-F238E27FC236}">
                <a16:creationId xmlns:a16="http://schemas.microsoft.com/office/drawing/2014/main" id="{BCF44682-63F9-4594-A3A8-3E6F77BC49C1}"/>
              </a:ext>
            </a:extLst>
          </p:cNvPr>
          <p:cNvGrpSpPr>
            <a:grpSpLocks/>
          </p:cNvGrpSpPr>
          <p:nvPr/>
        </p:nvGrpSpPr>
        <p:grpSpPr bwMode="auto">
          <a:xfrm>
            <a:off x="773113" y="5205413"/>
            <a:ext cx="1474787" cy="1277937"/>
            <a:chOff x="4564" y="2699"/>
            <a:chExt cx="1255" cy="1187"/>
          </a:xfrm>
        </p:grpSpPr>
        <p:sp>
          <p:nvSpPr>
            <p:cNvPr id="42061" name="Line 36">
              <a:extLst>
                <a:ext uri="{FF2B5EF4-FFF2-40B4-BE49-F238E27FC236}">
                  <a16:creationId xmlns:a16="http://schemas.microsoft.com/office/drawing/2014/main" id="{95CBF0EE-20F6-42E6-8DD8-715E390A7AB3}"/>
                </a:ext>
              </a:extLst>
            </p:cNvPr>
            <p:cNvSpPr>
              <a:spLocks noChangeShapeType="1"/>
            </p:cNvSpPr>
            <p:nvPr/>
          </p:nvSpPr>
          <p:spPr bwMode="auto">
            <a:xfrm>
              <a:off x="4791" y="2699"/>
              <a:ext cx="210" cy="35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62" name="Line 37">
              <a:extLst>
                <a:ext uri="{FF2B5EF4-FFF2-40B4-BE49-F238E27FC236}">
                  <a16:creationId xmlns:a16="http://schemas.microsoft.com/office/drawing/2014/main" id="{97DBC357-6B4A-4ECB-B74E-5DFBF4C74C97}"/>
                </a:ext>
              </a:extLst>
            </p:cNvPr>
            <p:cNvSpPr>
              <a:spLocks noChangeShapeType="1"/>
            </p:cNvSpPr>
            <p:nvPr/>
          </p:nvSpPr>
          <p:spPr bwMode="auto">
            <a:xfrm flipH="1">
              <a:off x="5221" y="2699"/>
              <a:ext cx="182" cy="35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63" name="Line 38">
              <a:extLst>
                <a:ext uri="{FF2B5EF4-FFF2-40B4-BE49-F238E27FC236}">
                  <a16:creationId xmlns:a16="http://schemas.microsoft.com/office/drawing/2014/main" id="{9F763C71-B2E0-4D5D-8F00-C0DDDAA23579}"/>
                </a:ext>
              </a:extLst>
            </p:cNvPr>
            <p:cNvSpPr>
              <a:spLocks noChangeShapeType="1"/>
            </p:cNvSpPr>
            <p:nvPr/>
          </p:nvSpPr>
          <p:spPr bwMode="auto">
            <a:xfrm>
              <a:off x="4791" y="2701"/>
              <a:ext cx="6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64" name="Line 39">
              <a:extLst>
                <a:ext uri="{FF2B5EF4-FFF2-40B4-BE49-F238E27FC236}">
                  <a16:creationId xmlns:a16="http://schemas.microsoft.com/office/drawing/2014/main" id="{03554A27-8D0B-477A-8755-DA90736B45C4}"/>
                </a:ext>
              </a:extLst>
            </p:cNvPr>
            <p:cNvSpPr>
              <a:spLocks noChangeShapeType="1"/>
            </p:cNvSpPr>
            <p:nvPr/>
          </p:nvSpPr>
          <p:spPr bwMode="auto">
            <a:xfrm>
              <a:off x="5001" y="3058"/>
              <a:ext cx="2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65" name="Rectangle 40">
              <a:extLst>
                <a:ext uri="{FF2B5EF4-FFF2-40B4-BE49-F238E27FC236}">
                  <a16:creationId xmlns:a16="http://schemas.microsoft.com/office/drawing/2014/main" id="{376AB13E-639D-4C4E-A457-EEEC83D13DAA}"/>
                </a:ext>
              </a:extLst>
            </p:cNvPr>
            <p:cNvSpPr>
              <a:spLocks noChangeArrowheads="1"/>
            </p:cNvSpPr>
            <p:nvPr/>
          </p:nvSpPr>
          <p:spPr bwMode="auto">
            <a:xfrm>
              <a:off x="4791" y="3058"/>
              <a:ext cx="612" cy="229"/>
            </a:xfrm>
            <a:prstGeom prst="rect">
              <a:avLst/>
            </a:prstGeom>
            <a:solidFill>
              <a:srgbClr val="FFFFFF"/>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spcBef>
                  <a:spcPct val="20000"/>
                </a:spcBef>
              </a:pPr>
              <a:r>
                <a:rPr lang="en-US" altLang="zh-CN" sz="2000">
                  <a:solidFill>
                    <a:srgbClr val="0000FF"/>
                  </a:solidFill>
                  <a:latin typeface="Arial" panose="020B0604020202020204" pitchFamily="34" charset="0"/>
                </a:rPr>
                <a:t>MD5</a:t>
              </a:r>
            </a:p>
          </p:txBody>
        </p:sp>
        <p:sp>
          <p:nvSpPr>
            <p:cNvPr id="42066" name="Line 41">
              <a:extLst>
                <a:ext uri="{FF2B5EF4-FFF2-40B4-BE49-F238E27FC236}">
                  <a16:creationId xmlns:a16="http://schemas.microsoft.com/office/drawing/2014/main" id="{105896C1-A6F2-4D6B-8C23-1D98C4212BD2}"/>
                </a:ext>
              </a:extLst>
            </p:cNvPr>
            <p:cNvSpPr>
              <a:spLocks noChangeShapeType="1"/>
            </p:cNvSpPr>
            <p:nvPr/>
          </p:nvSpPr>
          <p:spPr bwMode="auto">
            <a:xfrm flipV="1">
              <a:off x="4564" y="2880"/>
              <a:ext cx="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67" name="Line 42">
              <a:extLst>
                <a:ext uri="{FF2B5EF4-FFF2-40B4-BE49-F238E27FC236}">
                  <a16:creationId xmlns:a16="http://schemas.microsoft.com/office/drawing/2014/main" id="{123F8ECC-1D67-4516-B266-D483A739B2EA}"/>
                </a:ext>
              </a:extLst>
            </p:cNvPr>
            <p:cNvSpPr>
              <a:spLocks noChangeShapeType="1"/>
            </p:cNvSpPr>
            <p:nvPr/>
          </p:nvSpPr>
          <p:spPr bwMode="auto">
            <a:xfrm>
              <a:off x="4630" y="2880"/>
              <a:ext cx="0" cy="29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68" name="Line 43">
              <a:extLst>
                <a:ext uri="{FF2B5EF4-FFF2-40B4-BE49-F238E27FC236}">
                  <a16:creationId xmlns:a16="http://schemas.microsoft.com/office/drawing/2014/main" id="{9B6FF2F0-975F-4C04-A1A6-AAEAF41AA033}"/>
                </a:ext>
              </a:extLst>
            </p:cNvPr>
            <p:cNvSpPr>
              <a:spLocks noChangeShapeType="1"/>
            </p:cNvSpPr>
            <p:nvPr/>
          </p:nvSpPr>
          <p:spPr bwMode="auto">
            <a:xfrm>
              <a:off x="4628" y="3173"/>
              <a:ext cx="1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69" name="Freeform 44">
              <a:extLst>
                <a:ext uri="{FF2B5EF4-FFF2-40B4-BE49-F238E27FC236}">
                  <a16:creationId xmlns:a16="http://schemas.microsoft.com/office/drawing/2014/main" id="{3331A21E-6C60-49B3-A4EC-DFC78915E99D}"/>
                </a:ext>
              </a:extLst>
            </p:cNvPr>
            <p:cNvSpPr>
              <a:spLocks/>
            </p:cNvSpPr>
            <p:nvPr/>
          </p:nvSpPr>
          <p:spPr bwMode="auto">
            <a:xfrm>
              <a:off x="5394" y="3154"/>
              <a:ext cx="220" cy="366"/>
            </a:xfrm>
            <a:custGeom>
              <a:avLst/>
              <a:gdLst>
                <a:gd name="T0" fmla="*/ 0 w 220"/>
                <a:gd name="T1" fmla="*/ 0 h 366"/>
                <a:gd name="T2" fmla="*/ 110 w 220"/>
                <a:gd name="T3" fmla="*/ 55 h 366"/>
                <a:gd name="T4" fmla="*/ 192 w 220"/>
                <a:gd name="T5" fmla="*/ 275 h 366"/>
                <a:gd name="T6" fmla="*/ 220 w 220"/>
                <a:gd name="T7" fmla="*/ 366 h 366"/>
                <a:gd name="T8" fmla="*/ 0 60000 65536"/>
                <a:gd name="T9" fmla="*/ 0 60000 65536"/>
                <a:gd name="T10" fmla="*/ 0 60000 65536"/>
                <a:gd name="T11" fmla="*/ 0 60000 65536"/>
                <a:gd name="T12" fmla="*/ 0 w 220"/>
                <a:gd name="T13" fmla="*/ 0 h 366"/>
                <a:gd name="T14" fmla="*/ 220 w 220"/>
                <a:gd name="T15" fmla="*/ 366 h 366"/>
              </a:gdLst>
              <a:ahLst/>
              <a:cxnLst>
                <a:cxn ang="T8">
                  <a:pos x="T0" y="T1"/>
                </a:cxn>
                <a:cxn ang="T9">
                  <a:pos x="T2" y="T3"/>
                </a:cxn>
                <a:cxn ang="T10">
                  <a:pos x="T4" y="T5"/>
                </a:cxn>
                <a:cxn ang="T11">
                  <a:pos x="T6" y="T7"/>
                </a:cxn>
              </a:cxnLst>
              <a:rect l="T12" t="T13" r="T14" b="T15"/>
              <a:pathLst>
                <a:path w="220" h="366">
                  <a:moveTo>
                    <a:pt x="0" y="0"/>
                  </a:moveTo>
                  <a:cubicBezTo>
                    <a:pt x="39" y="4"/>
                    <a:pt x="78" y="9"/>
                    <a:pt x="110" y="55"/>
                  </a:cubicBezTo>
                  <a:cubicBezTo>
                    <a:pt x="142" y="101"/>
                    <a:pt x="174" y="223"/>
                    <a:pt x="192" y="275"/>
                  </a:cubicBezTo>
                  <a:cubicBezTo>
                    <a:pt x="210" y="327"/>
                    <a:pt x="215" y="346"/>
                    <a:pt x="220" y="366"/>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070" name="Freeform 45">
              <a:extLst>
                <a:ext uri="{FF2B5EF4-FFF2-40B4-BE49-F238E27FC236}">
                  <a16:creationId xmlns:a16="http://schemas.microsoft.com/office/drawing/2014/main" id="{7C7DC990-A0E1-4C6E-BCFA-0EE7AAB25AB7}"/>
                </a:ext>
              </a:extLst>
            </p:cNvPr>
            <p:cNvSpPr>
              <a:spLocks/>
            </p:cNvSpPr>
            <p:nvPr/>
          </p:nvSpPr>
          <p:spPr bwMode="auto">
            <a:xfrm>
              <a:off x="5403" y="3255"/>
              <a:ext cx="101" cy="228"/>
            </a:xfrm>
            <a:custGeom>
              <a:avLst/>
              <a:gdLst>
                <a:gd name="T0" fmla="*/ 0 w 101"/>
                <a:gd name="T1" fmla="*/ 0 h 228"/>
                <a:gd name="T2" fmla="*/ 74 w 101"/>
                <a:gd name="T3" fmla="*/ 46 h 228"/>
                <a:gd name="T4" fmla="*/ 101 w 101"/>
                <a:gd name="T5" fmla="*/ 228 h 228"/>
                <a:gd name="T6" fmla="*/ 0 60000 65536"/>
                <a:gd name="T7" fmla="*/ 0 60000 65536"/>
                <a:gd name="T8" fmla="*/ 0 60000 65536"/>
                <a:gd name="T9" fmla="*/ 0 w 101"/>
                <a:gd name="T10" fmla="*/ 0 h 228"/>
                <a:gd name="T11" fmla="*/ 101 w 101"/>
                <a:gd name="T12" fmla="*/ 228 h 228"/>
              </a:gdLst>
              <a:ahLst/>
              <a:cxnLst>
                <a:cxn ang="T6">
                  <a:pos x="T0" y="T1"/>
                </a:cxn>
                <a:cxn ang="T7">
                  <a:pos x="T2" y="T3"/>
                </a:cxn>
                <a:cxn ang="T8">
                  <a:pos x="T4" y="T5"/>
                </a:cxn>
              </a:cxnLst>
              <a:rect l="T9" t="T10" r="T11" b="T12"/>
              <a:pathLst>
                <a:path w="101" h="228">
                  <a:moveTo>
                    <a:pt x="0" y="0"/>
                  </a:moveTo>
                  <a:cubicBezTo>
                    <a:pt x="28" y="4"/>
                    <a:pt x="57" y="8"/>
                    <a:pt x="74" y="46"/>
                  </a:cubicBezTo>
                  <a:cubicBezTo>
                    <a:pt x="91" y="84"/>
                    <a:pt x="96" y="156"/>
                    <a:pt x="101" y="22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071" name="Text Box 46">
              <a:extLst>
                <a:ext uri="{FF2B5EF4-FFF2-40B4-BE49-F238E27FC236}">
                  <a16:creationId xmlns:a16="http://schemas.microsoft.com/office/drawing/2014/main" id="{4E3606BD-BD1C-462F-9B0E-79E12F055D0C}"/>
                </a:ext>
              </a:extLst>
            </p:cNvPr>
            <p:cNvSpPr txBox="1">
              <a:spLocks noChangeArrowheads="1"/>
            </p:cNvSpPr>
            <p:nvPr/>
          </p:nvSpPr>
          <p:spPr bwMode="auto">
            <a:xfrm>
              <a:off x="5194" y="3518"/>
              <a:ext cx="625"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spcBef>
                  <a:spcPct val="20000"/>
                </a:spcBef>
              </a:pPr>
              <a:r>
                <a:rPr lang="en-US" altLang="zh-CN" sz="2000">
                  <a:solidFill>
                    <a:srgbClr val="0000FF"/>
                  </a:solidFill>
                  <a:latin typeface="Arial" panose="020B0604020202020204" pitchFamily="34" charset="0"/>
                </a:rPr>
                <a:t>hash</a:t>
              </a:r>
            </a:p>
          </p:txBody>
        </p:sp>
      </p:grpSp>
      <p:grpSp>
        <p:nvGrpSpPr>
          <p:cNvPr id="42020" name="Group 47">
            <a:extLst>
              <a:ext uri="{FF2B5EF4-FFF2-40B4-BE49-F238E27FC236}">
                <a16:creationId xmlns:a16="http://schemas.microsoft.com/office/drawing/2014/main" id="{48BEA7FA-D6E1-467D-8356-5BCDD6BBA482}"/>
              </a:ext>
            </a:extLst>
          </p:cNvPr>
          <p:cNvGrpSpPr>
            <a:grpSpLocks/>
          </p:cNvGrpSpPr>
          <p:nvPr/>
        </p:nvGrpSpPr>
        <p:grpSpPr bwMode="auto">
          <a:xfrm>
            <a:off x="7377113" y="5133975"/>
            <a:ext cx="1474787" cy="1277938"/>
            <a:chOff x="4564" y="2699"/>
            <a:chExt cx="1255" cy="1187"/>
          </a:xfrm>
        </p:grpSpPr>
        <p:sp>
          <p:nvSpPr>
            <p:cNvPr id="42050" name="Line 48">
              <a:extLst>
                <a:ext uri="{FF2B5EF4-FFF2-40B4-BE49-F238E27FC236}">
                  <a16:creationId xmlns:a16="http://schemas.microsoft.com/office/drawing/2014/main" id="{E7D2B8BC-96D0-487D-ACEC-17B5C47069B1}"/>
                </a:ext>
              </a:extLst>
            </p:cNvPr>
            <p:cNvSpPr>
              <a:spLocks noChangeShapeType="1"/>
            </p:cNvSpPr>
            <p:nvPr/>
          </p:nvSpPr>
          <p:spPr bwMode="auto">
            <a:xfrm>
              <a:off x="4791" y="2699"/>
              <a:ext cx="210" cy="35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51" name="Line 49">
              <a:extLst>
                <a:ext uri="{FF2B5EF4-FFF2-40B4-BE49-F238E27FC236}">
                  <a16:creationId xmlns:a16="http://schemas.microsoft.com/office/drawing/2014/main" id="{2C7C81FB-3FE5-4ED2-B253-198328E918EB}"/>
                </a:ext>
              </a:extLst>
            </p:cNvPr>
            <p:cNvSpPr>
              <a:spLocks noChangeShapeType="1"/>
            </p:cNvSpPr>
            <p:nvPr/>
          </p:nvSpPr>
          <p:spPr bwMode="auto">
            <a:xfrm flipH="1">
              <a:off x="5221" y="2699"/>
              <a:ext cx="182" cy="35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52" name="Line 50">
              <a:extLst>
                <a:ext uri="{FF2B5EF4-FFF2-40B4-BE49-F238E27FC236}">
                  <a16:creationId xmlns:a16="http://schemas.microsoft.com/office/drawing/2014/main" id="{54957B86-156A-4E8A-984E-68439BE2A8BD}"/>
                </a:ext>
              </a:extLst>
            </p:cNvPr>
            <p:cNvSpPr>
              <a:spLocks noChangeShapeType="1"/>
            </p:cNvSpPr>
            <p:nvPr/>
          </p:nvSpPr>
          <p:spPr bwMode="auto">
            <a:xfrm>
              <a:off x="4791" y="2701"/>
              <a:ext cx="6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53" name="Line 51">
              <a:extLst>
                <a:ext uri="{FF2B5EF4-FFF2-40B4-BE49-F238E27FC236}">
                  <a16:creationId xmlns:a16="http://schemas.microsoft.com/office/drawing/2014/main" id="{63475ACB-BD98-43B7-A90B-1633D996A345}"/>
                </a:ext>
              </a:extLst>
            </p:cNvPr>
            <p:cNvSpPr>
              <a:spLocks noChangeShapeType="1"/>
            </p:cNvSpPr>
            <p:nvPr/>
          </p:nvSpPr>
          <p:spPr bwMode="auto">
            <a:xfrm>
              <a:off x="5001" y="3058"/>
              <a:ext cx="2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54" name="Rectangle 52">
              <a:extLst>
                <a:ext uri="{FF2B5EF4-FFF2-40B4-BE49-F238E27FC236}">
                  <a16:creationId xmlns:a16="http://schemas.microsoft.com/office/drawing/2014/main" id="{68FFE31C-4FC3-4453-BFA9-F87BB11C8189}"/>
                </a:ext>
              </a:extLst>
            </p:cNvPr>
            <p:cNvSpPr>
              <a:spLocks noChangeArrowheads="1"/>
            </p:cNvSpPr>
            <p:nvPr/>
          </p:nvSpPr>
          <p:spPr bwMode="auto">
            <a:xfrm>
              <a:off x="4791" y="3058"/>
              <a:ext cx="612" cy="229"/>
            </a:xfrm>
            <a:prstGeom prst="rect">
              <a:avLst/>
            </a:prstGeom>
            <a:solidFill>
              <a:srgbClr val="FFFFFF"/>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spcBef>
                  <a:spcPct val="20000"/>
                </a:spcBef>
              </a:pPr>
              <a:r>
                <a:rPr lang="en-US" altLang="zh-CN" sz="2000">
                  <a:solidFill>
                    <a:srgbClr val="0000FF"/>
                  </a:solidFill>
                  <a:latin typeface="Arial" panose="020B0604020202020204" pitchFamily="34" charset="0"/>
                </a:rPr>
                <a:t>MD5</a:t>
              </a:r>
            </a:p>
          </p:txBody>
        </p:sp>
        <p:sp>
          <p:nvSpPr>
            <p:cNvPr id="42055" name="Line 53">
              <a:extLst>
                <a:ext uri="{FF2B5EF4-FFF2-40B4-BE49-F238E27FC236}">
                  <a16:creationId xmlns:a16="http://schemas.microsoft.com/office/drawing/2014/main" id="{36306D48-B2E3-4F79-9E6C-34BFE1D8656D}"/>
                </a:ext>
              </a:extLst>
            </p:cNvPr>
            <p:cNvSpPr>
              <a:spLocks noChangeShapeType="1"/>
            </p:cNvSpPr>
            <p:nvPr/>
          </p:nvSpPr>
          <p:spPr bwMode="auto">
            <a:xfrm flipV="1">
              <a:off x="4564" y="2880"/>
              <a:ext cx="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56" name="Line 54">
              <a:extLst>
                <a:ext uri="{FF2B5EF4-FFF2-40B4-BE49-F238E27FC236}">
                  <a16:creationId xmlns:a16="http://schemas.microsoft.com/office/drawing/2014/main" id="{7F86748E-A2C3-42BE-9F20-6866AD7C4CBC}"/>
                </a:ext>
              </a:extLst>
            </p:cNvPr>
            <p:cNvSpPr>
              <a:spLocks noChangeShapeType="1"/>
            </p:cNvSpPr>
            <p:nvPr/>
          </p:nvSpPr>
          <p:spPr bwMode="auto">
            <a:xfrm>
              <a:off x="4630" y="2880"/>
              <a:ext cx="0" cy="29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57" name="Line 55">
              <a:extLst>
                <a:ext uri="{FF2B5EF4-FFF2-40B4-BE49-F238E27FC236}">
                  <a16:creationId xmlns:a16="http://schemas.microsoft.com/office/drawing/2014/main" id="{454EE774-D265-45AE-AA93-B4F73D80BB5C}"/>
                </a:ext>
              </a:extLst>
            </p:cNvPr>
            <p:cNvSpPr>
              <a:spLocks noChangeShapeType="1"/>
            </p:cNvSpPr>
            <p:nvPr/>
          </p:nvSpPr>
          <p:spPr bwMode="auto">
            <a:xfrm>
              <a:off x="4628" y="3173"/>
              <a:ext cx="1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58" name="Freeform 56">
              <a:extLst>
                <a:ext uri="{FF2B5EF4-FFF2-40B4-BE49-F238E27FC236}">
                  <a16:creationId xmlns:a16="http://schemas.microsoft.com/office/drawing/2014/main" id="{F650ED6C-76BA-45CE-8EA1-2091A1D69765}"/>
                </a:ext>
              </a:extLst>
            </p:cNvPr>
            <p:cNvSpPr>
              <a:spLocks/>
            </p:cNvSpPr>
            <p:nvPr/>
          </p:nvSpPr>
          <p:spPr bwMode="auto">
            <a:xfrm>
              <a:off x="5394" y="3154"/>
              <a:ext cx="220" cy="366"/>
            </a:xfrm>
            <a:custGeom>
              <a:avLst/>
              <a:gdLst>
                <a:gd name="T0" fmla="*/ 0 w 220"/>
                <a:gd name="T1" fmla="*/ 0 h 366"/>
                <a:gd name="T2" fmla="*/ 110 w 220"/>
                <a:gd name="T3" fmla="*/ 55 h 366"/>
                <a:gd name="T4" fmla="*/ 192 w 220"/>
                <a:gd name="T5" fmla="*/ 275 h 366"/>
                <a:gd name="T6" fmla="*/ 220 w 220"/>
                <a:gd name="T7" fmla="*/ 366 h 366"/>
                <a:gd name="T8" fmla="*/ 0 60000 65536"/>
                <a:gd name="T9" fmla="*/ 0 60000 65536"/>
                <a:gd name="T10" fmla="*/ 0 60000 65536"/>
                <a:gd name="T11" fmla="*/ 0 60000 65536"/>
                <a:gd name="T12" fmla="*/ 0 w 220"/>
                <a:gd name="T13" fmla="*/ 0 h 366"/>
                <a:gd name="T14" fmla="*/ 220 w 220"/>
                <a:gd name="T15" fmla="*/ 366 h 366"/>
              </a:gdLst>
              <a:ahLst/>
              <a:cxnLst>
                <a:cxn ang="T8">
                  <a:pos x="T0" y="T1"/>
                </a:cxn>
                <a:cxn ang="T9">
                  <a:pos x="T2" y="T3"/>
                </a:cxn>
                <a:cxn ang="T10">
                  <a:pos x="T4" y="T5"/>
                </a:cxn>
                <a:cxn ang="T11">
                  <a:pos x="T6" y="T7"/>
                </a:cxn>
              </a:cxnLst>
              <a:rect l="T12" t="T13" r="T14" b="T15"/>
              <a:pathLst>
                <a:path w="220" h="366">
                  <a:moveTo>
                    <a:pt x="0" y="0"/>
                  </a:moveTo>
                  <a:cubicBezTo>
                    <a:pt x="39" y="4"/>
                    <a:pt x="78" y="9"/>
                    <a:pt x="110" y="55"/>
                  </a:cubicBezTo>
                  <a:cubicBezTo>
                    <a:pt x="142" y="101"/>
                    <a:pt x="174" y="223"/>
                    <a:pt x="192" y="275"/>
                  </a:cubicBezTo>
                  <a:cubicBezTo>
                    <a:pt x="210" y="327"/>
                    <a:pt x="215" y="346"/>
                    <a:pt x="220" y="366"/>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059" name="Freeform 57">
              <a:extLst>
                <a:ext uri="{FF2B5EF4-FFF2-40B4-BE49-F238E27FC236}">
                  <a16:creationId xmlns:a16="http://schemas.microsoft.com/office/drawing/2014/main" id="{76CDEC7D-3655-4C36-8D0D-4F4C4657A0C8}"/>
                </a:ext>
              </a:extLst>
            </p:cNvPr>
            <p:cNvSpPr>
              <a:spLocks/>
            </p:cNvSpPr>
            <p:nvPr/>
          </p:nvSpPr>
          <p:spPr bwMode="auto">
            <a:xfrm>
              <a:off x="5403" y="3255"/>
              <a:ext cx="101" cy="228"/>
            </a:xfrm>
            <a:custGeom>
              <a:avLst/>
              <a:gdLst>
                <a:gd name="T0" fmla="*/ 0 w 101"/>
                <a:gd name="T1" fmla="*/ 0 h 228"/>
                <a:gd name="T2" fmla="*/ 74 w 101"/>
                <a:gd name="T3" fmla="*/ 46 h 228"/>
                <a:gd name="T4" fmla="*/ 101 w 101"/>
                <a:gd name="T5" fmla="*/ 228 h 228"/>
                <a:gd name="T6" fmla="*/ 0 60000 65536"/>
                <a:gd name="T7" fmla="*/ 0 60000 65536"/>
                <a:gd name="T8" fmla="*/ 0 60000 65536"/>
                <a:gd name="T9" fmla="*/ 0 w 101"/>
                <a:gd name="T10" fmla="*/ 0 h 228"/>
                <a:gd name="T11" fmla="*/ 101 w 101"/>
                <a:gd name="T12" fmla="*/ 228 h 228"/>
              </a:gdLst>
              <a:ahLst/>
              <a:cxnLst>
                <a:cxn ang="T6">
                  <a:pos x="T0" y="T1"/>
                </a:cxn>
                <a:cxn ang="T7">
                  <a:pos x="T2" y="T3"/>
                </a:cxn>
                <a:cxn ang="T8">
                  <a:pos x="T4" y="T5"/>
                </a:cxn>
              </a:cxnLst>
              <a:rect l="T9" t="T10" r="T11" b="T12"/>
              <a:pathLst>
                <a:path w="101" h="228">
                  <a:moveTo>
                    <a:pt x="0" y="0"/>
                  </a:moveTo>
                  <a:cubicBezTo>
                    <a:pt x="28" y="4"/>
                    <a:pt x="57" y="8"/>
                    <a:pt x="74" y="46"/>
                  </a:cubicBezTo>
                  <a:cubicBezTo>
                    <a:pt x="91" y="84"/>
                    <a:pt x="96" y="156"/>
                    <a:pt x="101" y="22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060" name="Text Box 58">
              <a:extLst>
                <a:ext uri="{FF2B5EF4-FFF2-40B4-BE49-F238E27FC236}">
                  <a16:creationId xmlns:a16="http://schemas.microsoft.com/office/drawing/2014/main" id="{64DDC4AA-059F-4C63-A329-D558F1BFE547}"/>
                </a:ext>
              </a:extLst>
            </p:cNvPr>
            <p:cNvSpPr txBox="1">
              <a:spLocks noChangeArrowheads="1"/>
            </p:cNvSpPr>
            <p:nvPr/>
          </p:nvSpPr>
          <p:spPr bwMode="auto">
            <a:xfrm>
              <a:off x="5194" y="3518"/>
              <a:ext cx="625"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spcBef>
                  <a:spcPct val="20000"/>
                </a:spcBef>
              </a:pPr>
              <a:r>
                <a:rPr lang="en-US" altLang="zh-CN" sz="2000">
                  <a:solidFill>
                    <a:srgbClr val="0000FF"/>
                  </a:solidFill>
                  <a:latin typeface="Arial" panose="020B0604020202020204" pitchFamily="34" charset="0"/>
                </a:rPr>
                <a:t>hash</a:t>
              </a:r>
            </a:p>
          </p:txBody>
        </p:sp>
      </p:grpSp>
      <p:graphicFrame>
        <p:nvGraphicFramePr>
          <p:cNvPr id="896059" name="Group 59">
            <a:extLst>
              <a:ext uri="{FF2B5EF4-FFF2-40B4-BE49-F238E27FC236}">
                <a16:creationId xmlns:a16="http://schemas.microsoft.com/office/drawing/2014/main" id="{6888E39A-2E36-4DC0-9E2D-5D8E8976EEC4}"/>
              </a:ext>
            </a:extLst>
          </p:cNvPr>
          <p:cNvGraphicFramePr>
            <a:graphicFrameLocks noGrp="1"/>
          </p:cNvGraphicFramePr>
          <p:nvPr/>
        </p:nvGraphicFramePr>
        <p:xfrm>
          <a:off x="652463" y="1744663"/>
          <a:ext cx="2030412" cy="854075"/>
        </p:xfrm>
        <a:graphic>
          <a:graphicData uri="http://schemas.openxmlformats.org/drawingml/2006/table">
            <a:tbl>
              <a:tblPr/>
              <a:tblGrid>
                <a:gridCol w="1016000">
                  <a:extLst>
                    <a:ext uri="{9D8B030D-6E8A-4147-A177-3AD203B41FA5}">
                      <a16:colId xmlns:a16="http://schemas.microsoft.com/office/drawing/2014/main" val="20000"/>
                    </a:ext>
                  </a:extLst>
                </a:gridCol>
                <a:gridCol w="1014412">
                  <a:extLst>
                    <a:ext uri="{9D8B030D-6E8A-4147-A177-3AD203B41FA5}">
                      <a16:colId xmlns:a16="http://schemas.microsoft.com/office/drawing/2014/main" val="20001"/>
                    </a:ext>
                  </a:extLst>
                </a:gridCol>
              </a:tblGrid>
              <a:tr h="4270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a:ln>
                            <a:noFill/>
                          </a:ln>
                          <a:solidFill>
                            <a:schemeClr val="tx1"/>
                          </a:solidFill>
                          <a:effectLst/>
                          <a:latin typeface="Verdana" pitchFamily="34" charset="0"/>
                          <a:ea typeface="宋体" pitchFamily="2" charset="-122"/>
                        </a:rPr>
                        <a:t>user</a:t>
                      </a:r>
                    </a:p>
                  </a:txBody>
                  <a:tcPr marT="45754" marB="4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a:ln>
                            <a:noFill/>
                          </a:ln>
                          <a:solidFill>
                            <a:schemeClr val="tx1"/>
                          </a:solidFill>
                          <a:effectLst/>
                          <a:latin typeface="Verdana" pitchFamily="34" charset="0"/>
                          <a:ea typeface="宋体" pitchFamily="2" charset="-122"/>
                        </a:rPr>
                        <a:t>pass</a:t>
                      </a:r>
                    </a:p>
                  </a:txBody>
                  <a:tcPr marT="45754" marB="4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70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a:ln>
                            <a:noFill/>
                          </a:ln>
                          <a:solidFill>
                            <a:schemeClr val="tx1"/>
                          </a:solidFill>
                          <a:effectLst/>
                          <a:latin typeface="Verdana" pitchFamily="34" charset="0"/>
                          <a:ea typeface="宋体" pitchFamily="2" charset="-122"/>
                        </a:rPr>
                        <a:t>RTA</a:t>
                      </a:r>
                    </a:p>
                  </a:txBody>
                  <a:tcPr marT="45754" marB="4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a:ln>
                            <a:noFill/>
                          </a:ln>
                          <a:solidFill>
                            <a:schemeClr val="tx1"/>
                          </a:solidFill>
                          <a:effectLst/>
                          <a:latin typeface="Verdana" pitchFamily="34" charset="0"/>
                          <a:ea typeface="宋体" pitchFamily="2" charset="-122"/>
                        </a:rPr>
                        <a:t>cisco</a:t>
                      </a:r>
                    </a:p>
                  </a:txBody>
                  <a:tcPr marT="45754" marB="4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896070" name="Group 70">
            <a:extLst>
              <a:ext uri="{FF2B5EF4-FFF2-40B4-BE49-F238E27FC236}">
                <a16:creationId xmlns:a16="http://schemas.microsoft.com/office/drawing/2014/main" id="{9346DF94-7B98-4539-9A87-6335FC4B99A0}"/>
              </a:ext>
            </a:extLst>
          </p:cNvPr>
          <p:cNvGraphicFramePr>
            <a:graphicFrameLocks noGrp="1"/>
          </p:cNvGraphicFramePr>
          <p:nvPr/>
        </p:nvGraphicFramePr>
        <p:xfrm>
          <a:off x="6596063" y="1752600"/>
          <a:ext cx="2030412" cy="854075"/>
        </p:xfrm>
        <a:graphic>
          <a:graphicData uri="http://schemas.openxmlformats.org/drawingml/2006/table">
            <a:tbl>
              <a:tblPr/>
              <a:tblGrid>
                <a:gridCol w="1016000">
                  <a:extLst>
                    <a:ext uri="{9D8B030D-6E8A-4147-A177-3AD203B41FA5}">
                      <a16:colId xmlns:a16="http://schemas.microsoft.com/office/drawing/2014/main" val="20000"/>
                    </a:ext>
                  </a:extLst>
                </a:gridCol>
                <a:gridCol w="1014412">
                  <a:extLst>
                    <a:ext uri="{9D8B030D-6E8A-4147-A177-3AD203B41FA5}">
                      <a16:colId xmlns:a16="http://schemas.microsoft.com/office/drawing/2014/main" val="20001"/>
                    </a:ext>
                  </a:extLst>
                </a:gridCol>
              </a:tblGrid>
              <a:tr h="4270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a:ln>
                            <a:noFill/>
                          </a:ln>
                          <a:solidFill>
                            <a:schemeClr val="tx1"/>
                          </a:solidFill>
                          <a:effectLst/>
                          <a:latin typeface="Verdana" pitchFamily="34" charset="0"/>
                          <a:ea typeface="宋体" pitchFamily="2" charset="-122"/>
                        </a:rPr>
                        <a:t>user</a:t>
                      </a:r>
                    </a:p>
                  </a:txBody>
                  <a:tcPr marT="45754" marB="4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a:ln>
                            <a:noFill/>
                          </a:ln>
                          <a:solidFill>
                            <a:schemeClr val="tx1"/>
                          </a:solidFill>
                          <a:effectLst/>
                          <a:latin typeface="Verdana" pitchFamily="34" charset="0"/>
                          <a:ea typeface="宋体" pitchFamily="2" charset="-122"/>
                        </a:rPr>
                        <a:t>pass</a:t>
                      </a:r>
                    </a:p>
                  </a:txBody>
                  <a:tcPr marT="45754" marB="4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70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a:ln>
                            <a:noFill/>
                          </a:ln>
                          <a:solidFill>
                            <a:schemeClr val="tx1"/>
                          </a:solidFill>
                          <a:effectLst/>
                          <a:latin typeface="Verdana" pitchFamily="34" charset="0"/>
                          <a:ea typeface="宋体" pitchFamily="2" charset="-122"/>
                        </a:rPr>
                        <a:t>RTB</a:t>
                      </a:r>
                    </a:p>
                  </a:txBody>
                  <a:tcPr marT="45754" marB="4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a:ln>
                            <a:noFill/>
                          </a:ln>
                          <a:solidFill>
                            <a:schemeClr val="tx1"/>
                          </a:solidFill>
                          <a:effectLst/>
                          <a:latin typeface="Verdana" pitchFamily="34" charset="0"/>
                          <a:ea typeface="宋体" pitchFamily="2" charset="-122"/>
                        </a:rPr>
                        <a:t>cisco</a:t>
                      </a:r>
                    </a:p>
                  </a:txBody>
                  <a:tcPr marT="45754" marB="4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42043" name="Line 81">
            <a:extLst>
              <a:ext uri="{FF2B5EF4-FFF2-40B4-BE49-F238E27FC236}">
                <a16:creationId xmlns:a16="http://schemas.microsoft.com/office/drawing/2014/main" id="{6A76FE03-27F4-40F3-91B0-CDF574E2AEE9}"/>
              </a:ext>
            </a:extLst>
          </p:cNvPr>
          <p:cNvSpPr>
            <a:spLocks noChangeShapeType="1"/>
          </p:cNvSpPr>
          <p:nvPr/>
        </p:nvSpPr>
        <p:spPr bwMode="auto">
          <a:xfrm>
            <a:off x="4252913" y="4564063"/>
            <a:ext cx="3636962" cy="569912"/>
          </a:xfrm>
          <a:prstGeom prst="line">
            <a:avLst/>
          </a:prstGeom>
          <a:noFill/>
          <a:ln w="28575" cap="rnd">
            <a:solidFill>
              <a:srgbClr val="003366"/>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2044" name="Line 82">
            <a:extLst>
              <a:ext uri="{FF2B5EF4-FFF2-40B4-BE49-F238E27FC236}">
                <a16:creationId xmlns:a16="http://schemas.microsoft.com/office/drawing/2014/main" id="{E1D20CD0-53BD-476A-820E-FBD9D545DF02}"/>
              </a:ext>
            </a:extLst>
          </p:cNvPr>
          <p:cNvSpPr>
            <a:spLocks noChangeShapeType="1"/>
          </p:cNvSpPr>
          <p:nvPr/>
        </p:nvSpPr>
        <p:spPr bwMode="auto">
          <a:xfrm>
            <a:off x="5819775" y="4564063"/>
            <a:ext cx="2251075" cy="569912"/>
          </a:xfrm>
          <a:prstGeom prst="line">
            <a:avLst/>
          </a:prstGeom>
          <a:noFill/>
          <a:ln w="28575" cap="rnd">
            <a:solidFill>
              <a:srgbClr val="003366"/>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2045" name="Line 83">
            <a:extLst>
              <a:ext uri="{FF2B5EF4-FFF2-40B4-BE49-F238E27FC236}">
                <a16:creationId xmlns:a16="http://schemas.microsoft.com/office/drawing/2014/main" id="{94D82514-5DEF-4FE3-AF38-9257A7DDA044}"/>
              </a:ext>
            </a:extLst>
          </p:cNvPr>
          <p:cNvSpPr>
            <a:spLocks noChangeShapeType="1"/>
          </p:cNvSpPr>
          <p:nvPr/>
        </p:nvSpPr>
        <p:spPr bwMode="auto">
          <a:xfrm flipV="1">
            <a:off x="6227763" y="2565400"/>
            <a:ext cx="1033462" cy="2984500"/>
          </a:xfrm>
          <a:prstGeom prst="line">
            <a:avLst/>
          </a:prstGeom>
          <a:noFill/>
          <a:ln w="28575" cap="rnd">
            <a:solidFill>
              <a:srgbClr val="003366"/>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2046" name="Line 84">
            <a:extLst>
              <a:ext uri="{FF2B5EF4-FFF2-40B4-BE49-F238E27FC236}">
                <a16:creationId xmlns:a16="http://schemas.microsoft.com/office/drawing/2014/main" id="{96F23B08-DD80-4E3C-B711-514778CF9C4D}"/>
              </a:ext>
            </a:extLst>
          </p:cNvPr>
          <p:cNvSpPr>
            <a:spLocks noChangeShapeType="1"/>
          </p:cNvSpPr>
          <p:nvPr/>
        </p:nvSpPr>
        <p:spPr bwMode="auto">
          <a:xfrm flipH="1">
            <a:off x="8070850" y="2535238"/>
            <a:ext cx="87313" cy="2598737"/>
          </a:xfrm>
          <a:prstGeom prst="line">
            <a:avLst/>
          </a:prstGeom>
          <a:noFill/>
          <a:ln w="28575" cap="rnd">
            <a:solidFill>
              <a:srgbClr val="003366"/>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2047" name="Line 85">
            <a:extLst>
              <a:ext uri="{FF2B5EF4-FFF2-40B4-BE49-F238E27FC236}">
                <a16:creationId xmlns:a16="http://schemas.microsoft.com/office/drawing/2014/main" id="{F517EBF7-F926-4B3A-B823-7610B5498209}"/>
              </a:ext>
            </a:extLst>
          </p:cNvPr>
          <p:cNvSpPr>
            <a:spLocks noChangeShapeType="1"/>
          </p:cNvSpPr>
          <p:nvPr/>
        </p:nvSpPr>
        <p:spPr bwMode="auto">
          <a:xfrm>
            <a:off x="5268913" y="5907088"/>
            <a:ext cx="1320800" cy="504825"/>
          </a:xfrm>
          <a:prstGeom prst="line">
            <a:avLst/>
          </a:prstGeom>
          <a:noFill/>
          <a:ln w="28575" cap="rnd">
            <a:solidFill>
              <a:srgbClr val="003366"/>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2048" name="Line 86">
            <a:extLst>
              <a:ext uri="{FF2B5EF4-FFF2-40B4-BE49-F238E27FC236}">
                <a16:creationId xmlns:a16="http://schemas.microsoft.com/office/drawing/2014/main" id="{1E10E546-B613-4713-84B1-B9904497B8A8}"/>
              </a:ext>
            </a:extLst>
          </p:cNvPr>
          <p:cNvSpPr>
            <a:spLocks noChangeShapeType="1"/>
          </p:cNvSpPr>
          <p:nvPr/>
        </p:nvSpPr>
        <p:spPr bwMode="auto">
          <a:xfrm flipH="1">
            <a:off x="7245350" y="6223000"/>
            <a:ext cx="903288" cy="188913"/>
          </a:xfrm>
          <a:prstGeom prst="line">
            <a:avLst/>
          </a:prstGeom>
          <a:noFill/>
          <a:ln w="28575" cap="rnd">
            <a:solidFill>
              <a:srgbClr val="003366"/>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2049" name="Text Box 87">
            <a:extLst>
              <a:ext uri="{FF2B5EF4-FFF2-40B4-BE49-F238E27FC236}">
                <a16:creationId xmlns:a16="http://schemas.microsoft.com/office/drawing/2014/main" id="{076C5256-C2D0-4DFC-864E-0A07B50CF641}"/>
              </a:ext>
            </a:extLst>
          </p:cNvPr>
          <p:cNvSpPr txBox="1">
            <a:spLocks noChangeArrowheads="1"/>
          </p:cNvSpPr>
          <p:nvPr/>
        </p:nvSpPr>
        <p:spPr bwMode="auto">
          <a:xfrm>
            <a:off x="6586538" y="6223000"/>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rnd">
                <a:solidFill>
                  <a:srgbClr val="000000"/>
                </a:solidFill>
                <a:prstDash val="sysDot"/>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spcBef>
                <a:spcPct val="20000"/>
              </a:spcBef>
            </a:pPr>
            <a:r>
              <a:rPr lang="en-US" altLang="zh-CN" sz="2800" b="1">
                <a:solidFill>
                  <a:srgbClr val="FF0000"/>
                </a:solidFill>
                <a:latin typeface="Arial" panose="020B0604020202020204" pitchFamily="34" charset="0"/>
              </a:rPr>
              <a:t>=?</a:t>
            </a:r>
          </a:p>
        </p:txBody>
      </p:sp>
    </p:spTree>
  </p:cSld>
  <p:clrMapOvr>
    <a:masterClrMapping/>
  </p:clrMapOvr>
  <p:transition>
    <p:blinds dir="vert"/>
  </p:transition>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8050" name="Rectangle 2">
            <a:extLst>
              <a:ext uri="{FF2B5EF4-FFF2-40B4-BE49-F238E27FC236}">
                <a16:creationId xmlns:a16="http://schemas.microsoft.com/office/drawing/2014/main" id="{FCB501A9-7492-40BE-AF7C-3DC2A0E8A249}"/>
              </a:ext>
            </a:extLst>
          </p:cNvPr>
          <p:cNvSpPr>
            <a:spLocks noGrp="1" noChangeArrowheads="1"/>
          </p:cNvSpPr>
          <p:nvPr>
            <p:ph type="body" idx="1"/>
          </p:nvPr>
        </p:nvSpPr>
        <p:spPr>
          <a:xfrm>
            <a:off x="228600" y="1614488"/>
            <a:ext cx="8915400" cy="4910137"/>
          </a:xfrm>
        </p:spPr>
        <p:txBody>
          <a:bodyPr/>
          <a:lstStyle/>
          <a:p>
            <a:pPr eaLnBrk="1" hangingPunct="1">
              <a:buFont typeface="Wingdings" panose="05000000000000000000" pitchFamily="2" charset="2"/>
              <a:buNone/>
            </a:pPr>
            <a:r>
              <a:rPr lang="en-US" altLang="zh-CN"/>
              <a:t>Configuration of remote router</a:t>
            </a:r>
          </a:p>
          <a:p>
            <a:pPr eaLnBrk="1" hangingPunct="1"/>
            <a:r>
              <a:rPr lang="en-US" altLang="zh-CN"/>
              <a:t>Router(config)#hostname RTA</a:t>
            </a:r>
          </a:p>
          <a:p>
            <a:pPr eaLnBrk="1" hangingPunct="1"/>
            <a:r>
              <a:rPr lang="en-US" altLang="zh-CN"/>
              <a:t>RTA(config)#username RTB password CiscoA</a:t>
            </a:r>
          </a:p>
          <a:p>
            <a:pPr eaLnBrk="1" hangingPunct="1"/>
            <a:r>
              <a:rPr lang="en-US" altLang="zh-CN"/>
              <a:t>RTA(config)#int s0</a:t>
            </a:r>
          </a:p>
          <a:p>
            <a:pPr eaLnBrk="1" hangingPunct="1"/>
            <a:r>
              <a:rPr lang="en-US" altLang="zh-CN"/>
              <a:t>RTA(config)#ip address 192.168.2.1 255.255.255.0</a:t>
            </a:r>
          </a:p>
          <a:p>
            <a:pPr eaLnBrk="1" hangingPunct="1"/>
            <a:r>
              <a:rPr lang="en-US" altLang="zh-CN"/>
              <a:t>RTA(config)#encapsulation ppp</a:t>
            </a:r>
          </a:p>
          <a:p>
            <a:pPr eaLnBrk="1" hangingPunct="1"/>
            <a:r>
              <a:rPr lang="en-US" altLang="zh-CN"/>
              <a:t>RTA(config)#no shut</a:t>
            </a:r>
          </a:p>
        </p:txBody>
      </p:sp>
      <p:sp>
        <p:nvSpPr>
          <p:cNvPr id="898051" name="Text Box 3">
            <a:extLst>
              <a:ext uri="{FF2B5EF4-FFF2-40B4-BE49-F238E27FC236}">
                <a16:creationId xmlns:a16="http://schemas.microsoft.com/office/drawing/2014/main" id="{566E6F4B-3FA1-4E83-BD68-181783F8D794}"/>
              </a:ext>
            </a:extLst>
          </p:cNvPr>
          <p:cNvSpPr>
            <a:spLocks noChangeArrowheads="1"/>
          </p:cNvSpPr>
          <p:nvPr>
            <p:ph type="title"/>
          </p:nvPr>
        </p:nvSpPr>
        <p:spPr>
          <a:noFill/>
        </p:spPr>
        <p:txBody>
          <a:bodyPr/>
          <a:lstStyle/>
          <a:p>
            <a:pPr eaLnBrk="1" hangingPunct="1">
              <a:spcBef>
                <a:spcPct val="50000"/>
              </a:spcBef>
            </a:pPr>
            <a:r>
              <a:rPr lang="en-US" altLang="zh-CN" b="1" u="sng">
                <a:solidFill>
                  <a:schemeClr val="tx1"/>
                </a:solidFill>
                <a:latin typeface="Times New Roman" panose="02020603050405020304" pitchFamily="18" charset="0"/>
                <a:cs typeface="Times New Roman" panose="02020603050405020304" pitchFamily="18" charset="0"/>
              </a:rPr>
              <a:t>CHAP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98050"/>
                                        </p:tgtEl>
                                        <p:attrNameLst>
                                          <p:attrName>style.visibility</p:attrName>
                                        </p:attrNameLst>
                                      </p:cBhvr>
                                      <p:to>
                                        <p:strVal val="visible"/>
                                      </p:to>
                                    </p:set>
                                    <p:animEffect transition="in" filter="wipe(left)">
                                      <p:cBhvr>
                                        <p:cTn id="7" dur="500"/>
                                        <p:tgtEl>
                                          <p:spTgt spid="8980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898051"/>
                                        </p:tgtEl>
                                        <p:attrNameLst>
                                          <p:attrName>style.visibility</p:attrName>
                                        </p:attrNameLst>
                                      </p:cBhvr>
                                      <p:to>
                                        <p:strVal val="visible"/>
                                      </p:to>
                                    </p:set>
                                    <p:anim calcmode="lin" valueType="num">
                                      <p:cBhvr additive="base">
                                        <p:cTn id="12" dur="500" fill="hold"/>
                                        <p:tgtEl>
                                          <p:spTgt spid="898051"/>
                                        </p:tgtEl>
                                        <p:attrNameLst>
                                          <p:attrName>ppt_x</p:attrName>
                                        </p:attrNameLst>
                                      </p:cBhvr>
                                      <p:tavLst>
                                        <p:tav tm="0">
                                          <p:val>
                                            <p:strVal val="0-#ppt_w/2"/>
                                          </p:val>
                                        </p:tav>
                                        <p:tav tm="100000">
                                          <p:val>
                                            <p:strVal val="#ppt_x"/>
                                          </p:val>
                                        </p:tav>
                                      </p:tavLst>
                                    </p:anim>
                                    <p:anim calcmode="lin" valueType="num">
                                      <p:cBhvr additive="base">
                                        <p:cTn id="13" dur="500" fill="hold"/>
                                        <p:tgtEl>
                                          <p:spTgt spid="898051"/>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98051"/>
                                        </p:tgtEl>
                                        <p:attrNameLst>
                                          <p:attrName>ppt_c</p:attrName>
                                        </p:attrNameLst>
                                      </p:cBhvr>
                                      <p:to>
                                        <a:srgbClr val="515E65"/>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8050" grpId="0" autoUpdateAnimBg="0"/>
      <p:bldP spid="898051"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0098" name="Rectangle 2">
            <a:extLst>
              <a:ext uri="{FF2B5EF4-FFF2-40B4-BE49-F238E27FC236}">
                <a16:creationId xmlns:a16="http://schemas.microsoft.com/office/drawing/2014/main" id="{CDC84BE4-3713-4DD7-8A5E-0A478DC80452}"/>
              </a:ext>
            </a:extLst>
          </p:cNvPr>
          <p:cNvSpPr>
            <a:spLocks noGrp="1" noChangeArrowheads="1"/>
          </p:cNvSpPr>
          <p:nvPr>
            <p:ph type="body" idx="1"/>
          </p:nvPr>
        </p:nvSpPr>
        <p:spPr>
          <a:xfrm>
            <a:off x="228600" y="1628775"/>
            <a:ext cx="8915400" cy="4910138"/>
          </a:xfrm>
        </p:spPr>
        <p:txBody>
          <a:bodyPr/>
          <a:lstStyle/>
          <a:p>
            <a:pPr eaLnBrk="1" hangingPunct="1">
              <a:buFont typeface="Wingdings" panose="05000000000000000000" pitchFamily="2" charset="2"/>
              <a:buNone/>
            </a:pPr>
            <a:r>
              <a:rPr lang="en-US" altLang="zh-CN" sz="2800"/>
              <a:t>Configuration of service provider router</a:t>
            </a:r>
          </a:p>
          <a:p>
            <a:pPr eaLnBrk="1" hangingPunct="1"/>
            <a:r>
              <a:rPr lang="en-US" altLang="zh-CN" sz="2800"/>
              <a:t>Router(config)#hostname RTB</a:t>
            </a:r>
          </a:p>
          <a:p>
            <a:pPr eaLnBrk="1" hangingPunct="1"/>
            <a:r>
              <a:rPr lang="en-US" altLang="zh-CN" sz="2800"/>
              <a:t>RTB(config)#username RTA password CiscoA</a:t>
            </a:r>
          </a:p>
          <a:p>
            <a:pPr eaLnBrk="1" hangingPunct="1"/>
            <a:r>
              <a:rPr lang="en-US" altLang="zh-CN" sz="2800"/>
              <a:t>RTB(config)#int s0</a:t>
            </a:r>
          </a:p>
          <a:p>
            <a:pPr eaLnBrk="1" hangingPunct="1"/>
            <a:r>
              <a:rPr lang="en-US" altLang="zh-CN" sz="2800"/>
              <a:t>RTB(config)#ip address 192.168.2.2 255.255.255.0</a:t>
            </a:r>
          </a:p>
          <a:p>
            <a:pPr eaLnBrk="1" hangingPunct="1"/>
            <a:r>
              <a:rPr lang="en-US" altLang="zh-CN" sz="2800"/>
              <a:t>RTB(config)#clock rate 56000</a:t>
            </a:r>
          </a:p>
          <a:p>
            <a:pPr eaLnBrk="1" hangingPunct="1"/>
            <a:r>
              <a:rPr lang="en-US" altLang="zh-CN" sz="2800"/>
              <a:t>RTB(config)#encapsulation ppp</a:t>
            </a:r>
          </a:p>
          <a:p>
            <a:pPr eaLnBrk="1" hangingPunct="1"/>
            <a:r>
              <a:rPr lang="en-US" altLang="zh-CN" sz="2800"/>
              <a:t>RTB(config)#ppp authentication chap</a:t>
            </a:r>
          </a:p>
          <a:p>
            <a:pPr eaLnBrk="1" hangingPunct="1"/>
            <a:r>
              <a:rPr lang="en-US" altLang="zh-CN" sz="2800"/>
              <a:t>RTB(config)#no shut</a:t>
            </a:r>
          </a:p>
        </p:txBody>
      </p:sp>
      <p:sp>
        <p:nvSpPr>
          <p:cNvPr id="900099" name="Text Box 3">
            <a:extLst>
              <a:ext uri="{FF2B5EF4-FFF2-40B4-BE49-F238E27FC236}">
                <a16:creationId xmlns:a16="http://schemas.microsoft.com/office/drawing/2014/main" id="{F80F84B8-A8E4-4572-B150-4AEC2D40C28F}"/>
              </a:ext>
            </a:extLst>
          </p:cNvPr>
          <p:cNvSpPr>
            <a:spLocks noChangeArrowheads="1"/>
          </p:cNvSpPr>
          <p:nvPr>
            <p:ph type="title"/>
          </p:nvPr>
        </p:nvSpPr>
        <p:spPr>
          <a:noFill/>
        </p:spPr>
        <p:txBody>
          <a:bodyPr/>
          <a:lstStyle/>
          <a:p>
            <a:pPr eaLnBrk="1" hangingPunct="1">
              <a:spcBef>
                <a:spcPct val="50000"/>
              </a:spcBef>
            </a:pPr>
            <a:r>
              <a:rPr lang="en-US" altLang="zh-CN" b="1" u="sng">
                <a:solidFill>
                  <a:schemeClr val="tx1"/>
                </a:solidFill>
                <a:latin typeface="Times New Roman" panose="02020603050405020304" pitchFamily="18" charset="0"/>
                <a:cs typeface="Times New Roman" panose="02020603050405020304" pitchFamily="18" charset="0"/>
              </a:rPr>
              <a:t>CHAP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00098"/>
                                        </p:tgtEl>
                                        <p:attrNameLst>
                                          <p:attrName>style.visibility</p:attrName>
                                        </p:attrNameLst>
                                      </p:cBhvr>
                                      <p:to>
                                        <p:strVal val="visible"/>
                                      </p:to>
                                    </p:set>
                                    <p:animEffect transition="in" filter="wipe(left)">
                                      <p:cBhvr>
                                        <p:cTn id="7" dur="500"/>
                                        <p:tgtEl>
                                          <p:spTgt spid="9000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900099"/>
                                        </p:tgtEl>
                                        <p:attrNameLst>
                                          <p:attrName>style.visibility</p:attrName>
                                        </p:attrNameLst>
                                      </p:cBhvr>
                                      <p:to>
                                        <p:strVal val="visible"/>
                                      </p:to>
                                    </p:set>
                                    <p:anim calcmode="lin" valueType="num">
                                      <p:cBhvr additive="base">
                                        <p:cTn id="12" dur="500" fill="hold"/>
                                        <p:tgtEl>
                                          <p:spTgt spid="900099"/>
                                        </p:tgtEl>
                                        <p:attrNameLst>
                                          <p:attrName>ppt_x</p:attrName>
                                        </p:attrNameLst>
                                      </p:cBhvr>
                                      <p:tavLst>
                                        <p:tav tm="0">
                                          <p:val>
                                            <p:strVal val="0-#ppt_w/2"/>
                                          </p:val>
                                        </p:tav>
                                        <p:tav tm="100000">
                                          <p:val>
                                            <p:strVal val="#ppt_x"/>
                                          </p:val>
                                        </p:tav>
                                      </p:tavLst>
                                    </p:anim>
                                    <p:anim calcmode="lin" valueType="num">
                                      <p:cBhvr additive="base">
                                        <p:cTn id="13" dur="500" fill="hold"/>
                                        <p:tgtEl>
                                          <p:spTgt spid="900099"/>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00099"/>
                                        </p:tgtEl>
                                        <p:attrNameLst>
                                          <p:attrName>ppt_c</p:attrName>
                                        </p:attrNameLst>
                                      </p:cBhvr>
                                      <p:to>
                                        <a:srgbClr val="515E65"/>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0098" grpId="0" autoUpdateAnimBg="0"/>
      <p:bldP spid="900099"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7AB6EBD5-1BCF-4271-ABFF-F74C324F0C90}"/>
              </a:ext>
            </a:extLst>
          </p:cNvPr>
          <p:cNvSpPr>
            <a:spLocks noGrp="1" noChangeArrowheads="1"/>
          </p:cNvSpPr>
          <p:nvPr>
            <p:ph type="title"/>
          </p:nvPr>
        </p:nvSpPr>
        <p:spPr/>
        <p:txBody>
          <a:bodyPr/>
          <a:lstStyle/>
          <a:p>
            <a:pPr eaLnBrk="1" hangingPunct="1"/>
            <a:r>
              <a:rPr lang="en-US" altLang="zh-CN"/>
              <a:t>WANs</a:t>
            </a:r>
          </a:p>
        </p:txBody>
      </p:sp>
      <p:sp>
        <p:nvSpPr>
          <p:cNvPr id="45059" name="Rectangle 3">
            <a:extLst>
              <a:ext uri="{FF2B5EF4-FFF2-40B4-BE49-F238E27FC236}">
                <a16:creationId xmlns:a16="http://schemas.microsoft.com/office/drawing/2014/main" id="{0B32A806-D515-4ACD-868A-61086C3D8100}"/>
              </a:ext>
            </a:extLst>
          </p:cNvPr>
          <p:cNvSpPr>
            <a:spLocks noChangeArrowheads="1"/>
          </p:cNvSpPr>
          <p:nvPr/>
        </p:nvSpPr>
        <p:spPr bwMode="auto">
          <a:xfrm>
            <a:off x="468313" y="1773238"/>
            <a:ext cx="7993062"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10000"/>
              </a:lnSpc>
              <a:spcBef>
                <a:spcPct val="20000"/>
              </a:spcBef>
              <a:buClr>
                <a:schemeClr val="accent2"/>
              </a:buClr>
              <a:buFont typeface="Wingdings" panose="05000000000000000000" pitchFamily="2" charset="2"/>
              <a:buChar char="p"/>
            </a:pPr>
            <a:r>
              <a:rPr lang="en-US" altLang="zh-CN" sz="2800">
                <a:latin typeface="Arial" panose="020B0604020202020204" pitchFamily="34" charset="0"/>
              </a:rPr>
              <a:t> WAN Technology &amp; Devices</a:t>
            </a:r>
          </a:p>
          <a:p>
            <a:pPr eaLnBrk="1" hangingPunct="1">
              <a:lnSpc>
                <a:spcPct val="110000"/>
              </a:lnSpc>
              <a:spcBef>
                <a:spcPct val="20000"/>
              </a:spcBef>
              <a:buClr>
                <a:schemeClr val="accent2"/>
              </a:buClr>
              <a:buFont typeface="Wingdings" panose="05000000000000000000" pitchFamily="2" charset="2"/>
              <a:buChar char="p"/>
            </a:pPr>
            <a:r>
              <a:rPr lang="en-US" altLang="zh-CN" sz="2800">
                <a:latin typeface="Arial" panose="020B0604020202020204" pitchFamily="34" charset="0"/>
              </a:rPr>
              <a:t> WANs &amp; The OSI Model</a:t>
            </a:r>
          </a:p>
          <a:p>
            <a:pPr eaLnBrk="1" hangingPunct="1">
              <a:lnSpc>
                <a:spcPct val="110000"/>
              </a:lnSpc>
              <a:spcBef>
                <a:spcPct val="20000"/>
              </a:spcBef>
              <a:buClr>
                <a:schemeClr val="accent2"/>
              </a:buClr>
              <a:buFont typeface="Wingdings" panose="05000000000000000000" pitchFamily="2" charset="2"/>
              <a:buChar char="p"/>
            </a:pPr>
            <a:r>
              <a:rPr lang="en-US" altLang="zh-CN" sz="2800">
                <a:latin typeface="Arial" panose="020B0604020202020204" pitchFamily="34" charset="0"/>
              </a:rPr>
              <a:t> </a:t>
            </a:r>
            <a:r>
              <a:rPr lang="en-US" altLang="zh-CN" sz="2800">
                <a:solidFill>
                  <a:schemeClr val="hlink"/>
                </a:solidFill>
                <a:latin typeface="Arial" panose="020B0604020202020204" pitchFamily="34" charset="0"/>
              </a:rPr>
              <a:t>WAN Accessing Methods</a:t>
            </a:r>
            <a:endParaRPr lang="en-US" altLang="zh-CN" sz="2800">
              <a:latin typeface="Arial" panose="020B0604020202020204" pitchFamily="34" charset="0"/>
            </a:endParaRPr>
          </a:p>
          <a:p>
            <a:pPr lvl="1" eaLnBrk="1" hangingPunct="1">
              <a:lnSpc>
                <a:spcPct val="110000"/>
              </a:lnSpc>
              <a:spcBef>
                <a:spcPct val="20000"/>
              </a:spcBef>
              <a:buClr>
                <a:schemeClr val="accent2"/>
              </a:buClr>
              <a:buSzPct val="85000"/>
              <a:buFont typeface="Wingdings" panose="05000000000000000000" pitchFamily="2" charset="2"/>
              <a:buChar char="n"/>
            </a:pPr>
            <a:r>
              <a:rPr lang="en-US" altLang="zh-CN" sz="2800">
                <a:latin typeface="Arial" panose="020B0604020202020204" pitchFamily="34" charset="0"/>
              </a:rPr>
              <a:t> PPP/HDLC</a:t>
            </a:r>
          </a:p>
          <a:p>
            <a:pPr lvl="1" eaLnBrk="1" hangingPunct="1">
              <a:lnSpc>
                <a:spcPct val="110000"/>
              </a:lnSpc>
              <a:spcBef>
                <a:spcPct val="20000"/>
              </a:spcBef>
              <a:buClr>
                <a:schemeClr val="accent2"/>
              </a:buClr>
              <a:buSzPct val="85000"/>
              <a:buFont typeface="Wingdings" panose="05000000000000000000" pitchFamily="2" charset="2"/>
              <a:buChar char="n"/>
            </a:pPr>
            <a:r>
              <a:rPr lang="en-US" altLang="zh-CN" sz="2800">
                <a:latin typeface="Arial" panose="020B0604020202020204" pitchFamily="34" charset="0"/>
              </a:rPr>
              <a:t> </a:t>
            </a:r>
            <a:r>
              <a:rPr lang="en-US" altLang="zh-CN" sz="2800">
                <a:solidFill>
                  <a:schemeClr val="hlink"/>
                </a:solidFill>
                <a:latin typeface="Arial" panose="020B0604020202020204" pitchFamily="34" charset="0"/>
              </a:rPr>
              <a:t>ISDN</a:t>
            </a:r>
          </a:p>
          <a:p>
            <a:pPr lvl="1" eaLnBrk="1" hangingPunct="1">
              <a:lnSpc>
                <a:spcPct val="110000"/>
              </a:lnSpc>
              <a:spcBef>
                <a:spcPct val="20000"/>
              </a:spcBef>
              <a:buClr>
                <a:schemeClr val="accent2"/>
              </a:buClr>
              <a:buSzPct val="85000"/>
              <a:buFont typeface="Wingdings" panose="05000000000000000000" pitchFamily="2" charset="2"/>
              <a:buChar char="n"/>
            </a:pPr>
            <a:r>
              <a:rPr lang="en-US" altLang="zh-CN" sz="2800">
                <a:latin typeface="Arial" panose="020B0604020202020204" pitchFamily="34" charset="0"/>
              </a:rPr>
              <a:t> ADSL</a:t>
            </a:r>
          </a:p>
          <a:p>
            <a:pPr lvl="1" eaLnBrk="1" hangingPunct="1">
              <a:lnSpc>
                <a:spcPct val="110000"/>
              </a:lnSpc>
              <a:spcBef>
                <a:spcPct val="20000"/>
              </a:spcBef>
              <a:buClr>
                <a:schemeClr val="accent2"/>
              </a:buClr>
              <a:buSzPct val="85000"/>
              <a:buFont typeface="Wingdings" panose="05000000000000000000" pitchFamily="2" charset="2"/>
              <a:buChar char="n"/>
            </a:pPr>
            <a:r>
              <a:rPr lang="en-US" altLang="zh-CN" sz="2800">
                <a:latin typeface="Arial" panose="020B0604020202020204" pitchFamily="34" charset="0"/>
              </a:rPr>
              <a:t> SONET</a:t>
            </a:r>
          </a:p>
          <a:p>
            <a:pPr lvl="1" eaLnBrk="1" hangingPunct="1">
              <a:lnSpc>
                <a:spcPct val="110000"/>
              </a:lnSpc>
              <a:spcBef>
                <a:spcPct val="20000"/>
              </a:spcBef>
              <a:buClr>
                <a:schemeClr val="accent2"/>
              </a:buClr>
              <a:buSzPct val="85000"/>
              <a:buFont typeface="Wingdings" panose="05000000000000000000" pitchFamily="2" charset="2"/>
              <a:buChar char="n"/>
            </a:pPr>
            <a:r>
              <a:rPr lang="en-US" altLang="zh-CN" sz="2800">
                <a:latin typeface="Arial" panose="020B0604020202020204" pitchFamily="34" charset="0"/>
              </a:rPr>
              <a:t> HFC</a:t>
            </a:r>
          </a:p>
        </p:txBody>
      </p:sp>
      <p:sp>
        <p:nvSpPr>
          <p:cNvPr id="45060" name="Rectangle 4">
            <a:extLst>
              <a:ext uri="{FF2B5EF4-FFF2-40B4-BE49-F238E27FC236}">
                <a16:creationId xmlns:a16="http://schemas.microsoft.com/office/drawing/2014/main" id="{D691F9C4-7A7A-492C-A285-DE096C96256D}"/>
              </a:ext>
            </a:extLst>
          </p:cNvPr>
          <p:cNvSpPr>
            <a:spLocks noChangeArrowheads="1"/>
          </p:cNvSpPr>
          <p:nvPr/>
        </p:nvSpPr>
        <p:spPr bwMode="auto">
          <a:xfrm>
            <a:off x="646113" y="4246563"/>
            <a:ext cx="6523037"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20000"/>
              </a:spcBef>
              <a:buFontTx/>
              <a:buBlip>
                <a:blip r:embed="rId3"/>
              </a:buBlip>
            </a:pPr>
            <a:endParaRPr lang="zh-CN" altLang="zh-CN" sz="2800">
              <a:latin typeface="Arial Black" panose="020B0A04020102020204" pitchFamily="34" charset="0"/>
            </a:endParaRPr>
          </a:p>
        </p:txBody>
      </p:sp>
    </p:spTree>
  </p:cSld>
  <p:clrMapOvr>
    <a:masterClrMapping/>
  </p:clrMapOvr>
  <p:transition>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CE77774D-C5CA-40D2-B690-B6A1F04A874A}"/>
              </a:ext>
            </a:extLst>
          </p:cNvPr>
          <p:cNvSpPr>
            <a:spLocks noGrp="1" noChangeArrowheads="1"/>
          </p:cNvSpPr>
          <p:nvPr>
            <p:ph type="title"/>
          </p:nvPr>
        </p:nvSpPr>
        <p:spPr/>
        <p:txBody>
          <a:bodyPr/>
          <a:lstStyle/>
          <a:p>
            <a:pPr eaLnBrk="1" hangingPunct="1"/>
            <a:r>
              <a:rPr lang="en-US" altLang="zh-CN"/>
              <a:t>WAN Physical Structure</a:t>
            </a:r>
          </a:p>
        </p:txBody>
      </p:sp>
      <p:pic>
        <p:nvPicPr>
          <p:cNvPr id="775171" name="Picture 3">
            <a:extLst>
              <a:ext uri="{FF2B5EF4-FFF2-40B4-BE49-F238E27FC236}">
                <a16:creationId xmlns:a16="http://schemas.microsoft.com/office/drawing/2014/main" id="{08B45DC8-6246-4934-8987-136038DA37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8333" t="23380" r="40105" b="37500"/>
          <a:stretch>
            <a:fillRect/>
          </a:stretch>
        </p:blipFill>
        <p:spPr bwMode="auto">
          <a:xfrm>
            <a:off x="2854325" y="2554288"/>
            <a:ext cx="6045200" cy="325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5172" name="Text Box 4">
            <a:extLst>
              <a:ext uri="{FF2B5EF4-FFF2-40B4-BE49-F238E27FC236}">
                <a16:creationId xmlns:a16="http://schemas.microsoft.com/office/drawing/2014/main" id="{BAB15641-7F44-4F54-B2B3-B861CEAF3B59}"/>
              </a:ext>
            </a:extLst>
          </p:cNvPr>
          <p:cNvSpPr txBox="1">
            <a:spLocks noChangeArrowheads="1"/>
          </p:cNvSpPr>
          <p:nvPr/>
        </p:nvSpPr>
        <p:spPr bwMode="auto">
          <a:xfrm>
            <a:off x="282575" y="1722438"/>
            <a:ext cx="4202113" cy="831850"/>
          </a:xfrm>
          <a:prstGeom prst="rect">
            <a:avLst/>
          </a:prstGeom>
          <a:solidFill>
            <a:schemeClr val="folHlink"/>
          </a:solidFill>
          <a:ln w="9525">
            <a:solidFill>
              <a:schemeClr val="hlink"/>
            </a:solidFill>
            <a:miter lim="800000"/>
            <a:headEnd/>
            <a:tailEnd/>
          </a:ln>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2400" b="1" u="sng">
                <a:solidFill>
                  <a:schemeClr val="bg1"/>
                </a:solidFill>
                <a:latin typeface="Times New Roman" panose="02020603050405020304" pitchFamily="18" charset="0"/>
              </a:rPr>
              <a:t>Toll Network</a:t>
            </a:r>
            <a:r>
              <a:rPr lang="en-US" altLang="zh-CN" sz="2400">
                <a:solidFill>
                  <a:schemeClr val="bg1"/>
                </a:solidFill>
                <a:latin typeface="Times New Roman" panose="02020603050405020304" pitchFamily="18" charset="0"/>
              </a:rPr>
              <a:t> – collection of switches/trunks in WAN cloud</a:t>
            </a:r>
          </a:p>
        </p:txBody>
      </p:sp>
      <p:sp>
        <p:nvSpPr>
          <p:cNvPr id="775173" name="Text Box 5">
            <a:extLst>
              <a:ext uri="{FF2B5EF4-FFF2-40B4-BE49-F238E27FC236}">
                <a16:creationId xmlns:a16="http://schemas.microsoft.com/office/drawing/2014/main" id="{4619C995-40DD-4F7B-ADB3-D26561806BE7}"/>
              </a:ext>
            </a:extLst>
          </p:cNvPr>
          <p:cNvSpPr txBox="1">
            <a:spLocks noChangeArrowheads="1"/>
          </p:cNvSpPr>
          <p:nvPr/>
        </p:nvSpPr>
        <p:spPr bwMode="auto">
          <a:xfrm>
            <a:off x="4697413" y="1722438"/>
            <a:ext cx="4202112" cy="831850"/>
          </a:xfrm>
          <a:prstGeom prst="rect">
            <a:avLst/>
          </a:prstGeom>
          <a:solidFill>
            <a:schemeClr val="folHlink"/>
          </a:solidFill>
          <a:ln w="9525" algn="ctr">
            <a:solidFill>
              <a:schemeClr val="hlink"/>
            </a:solidFill>
            <a:miter lim="800000"/>
            <a:headEnd/>
            <a:tailEnd/>
          </a:ln>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2400">
                <a:solidFill>
                  <a:schemeClr val="bg1"/>
                </a:solidFill>
                <a:latin typeface="Times New Roman" panose="02020603050405020304" pitchFamily="18" charset="0"/>
              </a:rPr>
              <a:t>CO Switch – nearest point of presence for the WSP’s service</a:t>
            </a:r>
          </a:p>
        </p:txBody>
      </p:sp>
      <p:sp>
        <p:nvSpPr>
          <p:cNvPr id="775174" name="Text Box 6">
            <a:extLst>
              <a:ext uri="{FF2B5EF4-FFF2-40B4-BE49-F238E27FC236}">
                <a16:creationId xmlns:a16="http://schemas.microsoft.com/office/drawing/2014/main" id="{8AB28C48-9069-4275-8568-B73A41CCB21C}"/>
              </a:ext>
            </a:extLst>
          </p:cNvPr>
          <p:cNvSpPr txBox="1">
            <a:spLocks noChangeArrowheads="1"/>
          </p:cNvSpPr>
          <p:nvPr/>
        </p:nvSpPr>
        <p:spPr bwMode="auto">
          <a:xfrm>
            <a:off x="282575" y="5837238"/>
            <a:ext cx="4202113" cy="831850"/>
          </a:xfrm>
          <a:prstGeom prst="rect">
            <a:avLst/>
          </a:prstGeom>
          <a:solidFill>
            <a:schemeClr val="folHlink"/>
          </a:solidFill>
          <a:ln w="9525" algn="ctr">
            <a:solidFill>
              <a:schemeClr val="hlink"/>
            </a:solidFill>
            <a:miter lim="800000"/>
            <a:headEnd/>
            <a:tailEnd/>
          </a:ln>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2400">
                <a:solidFill>
                  <a:schemeClr val="bg1"/>
                </a:solidFill>
                <a:latin typeface="Times New Roman" panose="02020603050405020304" pitchFamily="18" charset="0"/>
              </a:rPr>
              <a:t>Local loop – extends from the CPE (at the demarc) to the CO</a:t>
            </a:r>
          </a:p>
        </p:txBody>
      </p:sp>
      <p:sp>
        <p:nvSpPr>
          <p:cNvPr id="775175" name="Text Box 7">
            <a:extLst>
              <a:ext uri="{FF2B5EF4-FFF2-40B4-BE49-F238E27FC236}">
                <a16:creationId xmlns:a16="http://schemas.microsoft.com/office/drawing/2014/main" id="{6D0D7958-7A97-49DD-85E9-311CF1BD9F28}"/>
              </a:ext>
            </a:extLst>
          </p:cNvPr>
          <p:cNvSpPr txBox="1">
            <a:spLocks noChangeArrowheads="1"/>
          </p:cNvSpPr>
          <p:nvPr/>
        </p:nvSpPr>
        <p:spPr bwMode="auto">
          <a:xfrm>
            <a:off x="4697413" y="5837238"/>
            <a:ext cx="4202112" cy="831850"/>
          </a:xfrm>
          <a:prstGeom prst="rect">
            <a:avLst/>
          </a:prstGeom>
          <a:solidFill>
            <a:schemeClr val="folHlink"/>
          </a:solidFill>
          <a:ln w="9525" algn="ctr">
            <a:solidFill>
              <a:schemeClr val="hlink"/>
            </a:solidFill>
            <a:miter lim="800000"/>
            <a:headEnd/>
            <a:tailEnd/>
          </a:ln>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2400">
                <a:solidFill>
                  <a:schemeClr val="bg1"/>
                </a:solidFill>
                <a:latin typeface="Times New Roman" panose="02020603050405020304" pitchFamily="18" charset="0"/>
              </a:rPr>
              <a:t>CPE – devices located on premises, either owned or leased</a:t>
            </a:r>
          </a:p>
        </p:txBody>
      </p:sp>
      <p:sp>
        <p:nvSpPr>
          <p:cNvPr id="11272" name="Text Box 8">
            <a:extLst>
              <a:ext uri="{FF2B5EF4-FFF2-40B4-BE49-F238E27FC236}">
                <a16:creationId xmlns:a16="http://schemas.microsoft.com/office/drawing/2014/main" id="{78373644-7510-4B89-94B9-43A63C07DC7D}"/>
              </a:ext>
            </a:extLst>
          </p:cNvPr>
          <p:cNvSpPr txBox="1">
            <a:spLocks noChangeArrowheads="1"/>
          </p:cNvSpPr>
          <p:nvPr/>
        </p:nvSpPr>
        <p:spPr bwMode="auto">
          <a:xfrm>
            <a:off x="282575" y="2854325"/>
            <a:ext cx="2571750"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20000"/>
              </a:spcBef>
              <a:buFontTx/>
              <a:buBlip>
                <a:blip r:embed="rId4"/>
              </a:buBlip>
            </a:pPr>
            <a:r>
              <a:rPr lang="en-US" altLang="zh-CN" sz="2000">
                <a:solidFill>
                  <a:schemeClr val="folHlink"/>
                </a:solidFill>
                <a:latin typeface="Arial" panose="020B0604020202020204" pitchFamily="34" charset="0"/>
              </a:rPr>
              <a:t> CPE: Customer Premises Equipment</a:t>
            </a:r>
          </a:p>
          <a:p>
            <a:pPr eaLnBrk="1" hangingPunct="1">
              <a:spcBef>
                <a:spcPct val="20000"/>
              </a:spcBef>
              <a:buFontTx/>
              <a:buBlip>
                <a:blip r:embed="rId4"/>
              </a:buBlip>
            </a:pPr>
            <a:endParaRPr lang="en-US" altLang="zh-CN" sz="2000">
              <a:solidFill>
                <a:schemeClr val="folHlink"/>
              </a:solidFill>
              <a:latin typeface="Arial" panose="020B0604020202020204" pitchFamily="34" charset="0"/>
            </a:endParaRPr>
          </a:p>
          <a:p>
            <a:pPr eaLnBrk="1" hangingPunct="1">
              <a:spcBef>
                <a:spcPct val="20000"/>
              </a:spcBef>
              <a:buFontTx/>
              <a:buBlip>
                <a:blip r:embed="rId4"/>
              </a:buBlip>
            </a:pPr>
            <a:r>
              <a:rPr lang="en-US" altLang="zh-CN" sz="2000">
                <a:solidFill>
                  <a:schemeClr val="folHlink"/>
                </a:solidFill>
                <a:latin typeface="Arial" panose="020B0604020202020204" pitchFamily="34" charset="0"/>
              </a:rPr>
              <a:t> CO: Central Office</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775171"/>
                                        </p:tgtEl>
                                        <p:attrNameLst>
                                          <p:attrName>style.visibility</p:attrName>
                                        </p:attrNameLst>
                                      </p:cBhvr>
                                      <p:to>
                                        <p:strVal val="visible"/>
                                      </p:to>
                                    </p:set>
                                    <p:animEffect transition="in" filter="dissolve">
                                      <p:cBhvr>
                                        <p:cTn id="7" dur="500"/>
                                        <p:tgtEl>
                                          <p:spTgt spid="7751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75172">
                                            <p:txEl>
                                              <p:charRg st="4294967295" end="4294967295"/>
                                            </p:txEl>
                                          </p:spTgt>
                                        </p:tgtEl>
                                        <p:attrNameLst>
                                          <p:attrName>style.visibility</p:attrName>
                                        </p:attrNameLst>
                                      </p:cBhvr>
                                      <p:to>
                                        <p:strVal val="visible"/>
                                      </p:to>
                                    </p:set>
                                    <p:animEffect transition="in" filter="wipe(left)">
                                      <p:cBhvr>
                                        <p:cTn id="12" dur="500"/>
                                        <p:tgtEl>
                                          <p:spTgt spid="775172">
                                            <p:txEl>
                                              <p:charRg st="4294967295" end="4294967295"/>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75173">
                                            <p:txEl>
                                              <p:charRg st="4294967295" end="4294967295"/>
                                            </p:txEl>
                                          </p:spTgt>
                                        </p:tgtEl>
                                        <p:attrNameLst>
                                          <p:attrName>style.visibility</p:attrName>
                                        </p:attrNameLst>
                                      </p:cBhvr>
                                      <p:to>
                                        <p:strVal val="visible"/>
                                      </p:to>
                                    </p:set>
                                    <p:animEffect transition="in" filter="wipe(left)">
                                      <p:cBhvr>
                                        <p:cTn id="17" dur="500"/>
                                        <p:tgtEl>
                                          <p:spTgt spid="775173">
                                            <p:txEl>
                                              <p:charRg st="4294967295" end="429496729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75174">
                                            <p:txEl>
                                              <p:charRg st="4294967295" end="4294967295"/>
                                            </p:txEl>
                                          </p:spTgt>
                                        </p:tgtEl>
                                        <p:attrNameLst>
                                          <p:attrName>style.visibility</p:attrName>
                                        </p:attrNameLst>
                                      </p:cBhvr>
                                      <p:to>
                                        <p:strVal val="visible"/>
                                      </p:to>
                                    </p:set>
                                    <p:animEffect transition="in" filter="wipe(left)">
                                      <p:cBhvr>
                                        <p:cTn id="22" dur="500"/>
                                        <p:tgtEl>
                                          <p:spTgt spid="775174">
                                            <p:txEl>
                                              <p:charRg st="4294967295" end="429496729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75175">
                                            <p:txEl>
                                              <p:charRg st="4294967295" end="4294967295"/>
                                            </p:txEl>
                                          </p:spTgt>
                                        </p:tgtEl>
                                        <p:attrNameLst>
                                          <p:attrName>style.visibility</p:attrName>
                                        </p:attrNameLst>
                                      </p:cBhvr>
                                      <p:to>
                                        <p:strVal val="visible"/>
                                      </p:to>
                                    </p:set>
                                    <p:animEffect transition="in" filter="wipe(left)">
                                      <p:cBhvr>
                                        <p:cTn id="27" dur="500"/>
                                        <p:tgtEl>
                                          <p:spTgt spid="775175">
                                            <p:txEl>
                                              <p:charRg st="4294967295" end="42949672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5172" grpId="0" autoUpdateAnimBg="0"/>
      <p:bldP spid="775173" grpId="0" autoUpdateAnimBg="0"/>
      <p:bldP spid="775174" grpId="0" autoUpdateAnimBg="0"/>
      <p:bldP spid="775175"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5DB2F4C8-47F8-4B16-B9B1-8565CEC020CE}"/>
              </a:ext>
            </a:extLst>
          </p:cNvPr>
          <p:cNvSpPr>
            <a:spLocks noGrp="1" noChangeArrowheads="1"/>
          </p:cNvSpPr>
          <p:nvPr>
            <p:ph type="title"/>
          </p:nvPr>
        </p:nvSpPr>
        <p:spPr/>
        <p:txBody>
          <a:bodyPr/>
          <a:lstStyle/>
          <a:p>
            <a:pPr eaLnBrk="1" hangingPunct="1"/>
            <a:r>
              <a:rPr lang="en-US" altLang="zh-CN"/>
              <a:t>What is ISDN?</a:t>
            </a:r>
          </a:p>
        </p:txBody>
      </p:sp>
      <p:sp>
        <p:nvSpPr>
          <p:cNvPr id="46083" name="Rectangle 3">
            <a:extLst>
              <a:ext uri="{FF2B5EF4-FFF2-40B4-BE49-F238E27FC236}">
                <a16:creationId xmlns:a16="http://schemas.microsoft.com/office/drawing/2014/main" id="{DF32A0B9-4564-47C0-A2C9-1B53890E0F2B}"/>
              </a:ext>
            </a:extLst>
          </p:cNvPr>
          <p:cNvSpPr>
            <a:spLocks noGrp="1" noChangeArrowheads="1"/>
          </p:cNvSpPr>
          <p:nvPr>
            <p:ph type="body" idx="1"/>
          </p:nvPr>
        </p:nvSpPr>
        <p:spPr>
          <a:xfrm>
            <a:off x="395288" y="1752600"/>
            <a:ext cx="8569325" cy="4772025"/>
          </a:xfrm>
        </p:spPr>
        <p:txBody>
          <a:bodyPr/>
          <a:lstStyle/>
          <a:p>
            <a:pPr eaLnBrk="1" hangingPunct="1">
              <a:lnSpc>
                <a:spcPct val="120000"/>
              </a:lnSpc>
            </a:pPr>
            <a:r>
              <a:rPr lang="en-US" altLang="zh-CN" sz="2400" b="1">
                <a:solidFill>
                  <a:srgbClr val="A50021"/>
                </a:solidFill>
              </a:rPr>
              <a:t>I</a:t>
            </a:r>
            <a:r>
              <a:rPr lang="en-US" altLang="zh-CN" sz="2400"/>
              <a:t>ntegrated </a:t>
            </a:r>
            <a:r>
              <a:rPr lang="en-US" altLang="zh-CN" sz="2400" b="1">
                <a:solidFill>
                  <a:srgbClr val="A50021"/>
                </a:solidFill>
              </a:rPr>
              <a:t>S</a:t>
            </a:r>
            <a:r>
              <a:rPr lang="en-US" altLang="zh-CN" sz="2400"/>
              <a:t>ervices </a:t>
            </a:r>
            <a:r>
              <a:rPr lang="en-US" altLang="zh-CN" sz="2400" b="1">
                <a:solidFill>
                  <a:srgbClr val="A50021"/>
                </a:solidFill>
              </a:rPr>
              <a:t>D</a:t>
            </a:r>
            <a:r>
              <a:rPr lang="en-US" altLang="zh-CN" sz="2400"/>
              <a:t>igital </a:t>
            </a:r>
            <a:r>
              <a:rPr lang="en-US" altLang="zh-CN" sz="2400" b="1">
                <a:solidFill>
                  <a:srgbClr val="A50021"/>
                </a:solidFill>
              </a:rPr>
              <a:t>N</a:t>
            </a:r>
            <a:r>
              <a:rPr lang="en-US" altLang="zh-CN" sz="2400"/>
              <a:t>etworks allow digital signals to be transmitted over existing phone lines.</a:t>
            </a:r>
          </a:p>
          <a:p>
            <a:pPr lvl="1" eaLnBrk="1" hangingPunct="1">
              <a:lnSpc>
                <a:spcPct val="120000"/>
              </a:lnSpc>
            </a:pPr>
            <a:r>
              <a:rPr lang="en-US" altLang="zh-CN" sz="2400"/>
              <a:t>Provides connectivity for remote sites </a:t>
            </a:r>
          </a:p>
          <a:p>
            <a:pPr eaLnBrk="1" hangingPunct="1">
              <a:lnSpc>
                <a:spcPct val="120000"/>
              </a:lnSpc>
            </a:pPr>
            <a:r>
              <a:rPr lang="en-US" altLang="zh-CN" sz="2400"/>
              <a:t>ISDN has the following benefits:</a:t>
            </a:r>
          </a:p>
          <a:p>
            <a:pPr lvl="1" eaLnBrk="1" hangingPunct="1">
              <a:lnSpc>
                <a:spcPct val="120000"/>
              </a:lnSpc>
            </a:pPr>
            <a:r>
              <a:rPr lang="en-US" altLang="zh-CN" sz="2400"/>
              <a:t>Can carry voice, video, and data</a:t>
            </a:r>
          </a:p>
          <a:p>
            <a:pPr lvl="1" eaLnBrk="1" hangingPunct="1">
              <a:lnSpc>
                <a:spcPct val="120000"/>
              </a:lnSpc>
            </a:pPr>
            <a:r>
              <a:rPr lang="en-US" altLang="zh-CN" sz="2400"/>
              <a:t>Faster call setup than modems (sometimes&lt;1s) using the out-of-band D (or Delta) channel</a:t>
            </a:r>
          </a:p>
          <a:p>
            <a:pPr lvl="1" eaLnBrk="1" hangingPunct="1">
              <a:lnSpc>
                <a:spcPct val="120000"/>
              </a:lnSpc>
            </a:pPr>
            <a:r>
              <a:rPr lang="en-US" altLang="zh-CN" sz="2400"/>
              <a:t>Offers faster data transfer using the B (or Barrier) channels at 64kps</a:t>
            </a:r>
          </a:p>
        </p:txBody>
      </p:sp>
    </p:spTree>
  </p:cSld>
  <p:clrMapOvr>
    <a:masterClrMapping/>
  </p:clrMapOvr>
  <p:transition>
    <p:blinds dir="vert"/>
  </p:transition>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8290" name="Rectangle 2">
            <a:extLst>
              <a:ext uri="{FF2B5EF4-FFF2-40B4-BE49-F238E27FC236}">
                <a16:creationId xmlns:a16="http://schemas.microsoft.com/office/drawing/2014/main" id="{5976977A-039F-4B21-AAA5-FF82517BD815}"/>
              </a:ext>
            </a:extLst>
          </p:cNvPr>
          <p:cNvSpPr>
            <a:spLocks noGrp="1" noChangeArrowheads="1"/>
          </p:cNvSpPr>
          <p:nvPr>
            <p:ph type="body" idx="1"/>
          </p:nvPr>
        </p:nvSpPr>
        <p:spPr>
          <a:xfrm>
            <a:off x="323850" y="1773238"/>
            <a:ext cx="8534400" cy="4976812"/>
          </a:xfrm>
        </p:spPr>
        <p:txBody>
          <a:bodyPr/>
          <a:lstStyle/>
          <a:p>
            <a:pPr eaLnBrk="1" hangingPunct="1">
              <a:lnSpc>
                <a:spcPct val="80000"/>
              </a:lnSpc>
            </a:pPr>
            <a:r>
              <a:rPr lang="en-US" altLang="zh-CN" sz="2400"/>
              <a:t>There are two ISDN services: </a:t>
            </a:r>
          </a:p>
          <a:p>
            <a:pPr lvl="1" eaLnBrk="1" hangingPunct="1">
              <a:lnSpc>
                <a:spcPct val="80000"/>
              </a:lnSpc>
            </a:pPr>
            <a:r>
              <a:rPr lang="en-US" altLang="zh-CN" sz="2400" b="1">
                <a:solidFill>
                  <a:srgbClr val="FF0000"/>
                </a:solidFill>
              </a:rPr>
              <a:t>BRI</a:t>
            </a:r>
            <a:r>
              <a:rPr lang="en-US" altLang="zh-CN" sz="2400"/>
              <a:t> (</a:t>
            </a:r>
            <a:r>
              <a:rPr lang="en-US" altLang="zh-CN" sz="2400" b="1"/>
              <a:t>Basic</a:t>
            </a:r>
            <a:r>
              <a:rPr lang="en-US" altLang="zh-CN" sz="2400"/>
              <a:t> Rate Interface) </a:t>
            </a:r>
          </a:p>
          <a:p>
            <a:pPr lvl="1" eaLnBrk="1" hangingPunct="1">
              <a:lnSpc>
                <a:spcPct val="80000"/>
              </a:lnSpc>
            </a:pPr>
            <a:r>
              <a:rPr lang="en-US" altLang="zh-CN" sz="2400" b="1">
                <a:solidFill>
                  <a:srgbClr val="FF0000"/>
                </a:solidFill>
              </a:rPr>
              <a:t>PRI</a:t>
            </a:r>
            <a:r>
              <a:rPr lang="en-US" altLang="zh-CN" sz="2400"/>
              <a:t> (</a:t>
            </a:r>
            <a:r>
              <a:rPr lang="en-US" altLang="zh-CN" sz="2400" b="1"/>
              <a:t>Primary</a:t>
            </a:r>
            <a:r>
              <a:rPr lang="en-US" altLang="zh-CN" sz="2400"/>
              <a:t> Rate Interface). </a:t>
            </a:r>
          </a:p>
          <a:p>
            <a:pPr eaLnBrk="1" hangingPunct="1">
              <a:lnSpc>
                <a:spcPct val="80000"/>
              </a:lnSpc>
            </a:pPr>
            <a:r>
              <a:rPr lang="en-US" altLang="zh-CN" sz="2400"/>
              <a:t>The ISDN BRI service offers </a:t>
            </a:r>
            <a:r>
              <a:rPr lang="en-US" altLang="zh-CN" sz="2400" b="1">
                <a:solidFill>
                  <a:srgbClr val="FF0000"/>
                </a:solidFill>
              </a:rPr>
              <a:t>two</a:t>
            </a:r>
            <a:r>
              <a:rPr lang="en-US" altLang="zh-CN" sz="2400"/>
              <a:t> </a:t>
            </a:r>
            <a:r>
              <a:rPr lang="en-US" altLang="zh-CN" sz="2400" b="1">
                <a:solidFill>
                  <a:srgbClr val="FF0000"/>
                </a:solidFill>
              </a:rPr>
              <a:t>B</a:t>
            </a:r>
            <a:r>
              <a:rPr lang="en-US" altLang="zh-CN" sz="2400"/>
              <a:t> channels and </a:t>
            </a:r>
            <a:r>
              <a:rPr lang="en-US" altLang="zh-CN" sz="2400" b="1">
                <a:solidFill>
                  <a:srgbClr val="FF0000"/>
                </a:solidFill>
              </a:rPr>
              <a:t>one D</a:t>
            </a:r>
            <a:r>
              <a:rPr lang="en-US" altLang="zh-CN" sz="2400"/>
              <a:t> channel. </a:t>
            </a:r>
          </a:p>
          <a:p>
            <a:pPr eaLnBrk="1" hangingPunct="1">
              <a:lnSpc>
                <a:spcPct val="80000"/>
              </a:lnSpc>
            </a:pPr>
            <a:r>
              <a:rPr lang="en-US" altLang="zh-CN" sz="2400"/>
              <a:t>ISDN BRI delivers a total bandwidth of a </a:t>
            </a:r>
            <a:r>
              <a:rPr lang="en-US" altLang="zh-CN" sz="2400" b="1">
                <a:solidFill>
                  <a:srgbClr val="FF0000"/>
                </a:solidFill>
              </a:rPr>
              <a:t>144-kbps </a:t>
            </a:r>
            <a:r>
              <a:rPr lang="en-US" altLang="zh-CN" sz="2400"/>
              <a:t>(2B+D=144kps) line into </a:t>
            </a:r>
            <a:r>
              <a:rPr lang="en-US" altLang="zh-CN" sz="2400" b="1"/>
              <a:t>three</a:t>
            </a:r>
            <a:r>
              <a:rPr lang="en-US" altLang="zh-CN" sz="2400"/>
              <a:t> separate channels. </a:t>
            </a:r>
          </a:p>
          <a:p>
            <a:pPr eaLnBrk="1" hangingPunct="1">
              <a:lnSpc>
                <a:spcPct val="80000"/>
              </a:lnSpc>
            </a:pPr>
            <a:r>
              <a:rPr lang="en-US" altLang="zh-CN" sz="2400"/>
              <a:t>BRI B channel service operates at </a:t>
            </a:r>
            <a:r>
              <a:rPr lang="en-US" altLang="zh-CN" sz="2400" b="1">
                <a:solidFill>
                  <a:srgbClr val="FF0000"/>
                </a:solidFill>
              </a:rPr>
              <a:t>64 kbps</a:t>
            </a:r>
            <a:r>
              <a:rPr lang="en-US" altLang="zh-CN" sz="2400"/>
              <a:t> and is meant to carry user </a:t>
            </a:r>
            <a:r>
              <a:rPr lang="en-US" altLang="zh-CN" sz="2400" b="1">
                <a:solidFill>
                  <a:srgbClr val="FF0000"/>
                </a:solidFill>
              </a:rPr>
              <a:t>data</a:t>
            </a:r>
            <a:r>
              <a:rPr lang="en-US" altLang="zh-CN" sz="2400"/>
              <a:t> and </a:t>
            </a:r>
            <a:r>
              <a:rPr lang="en-US" altLang="zh-CN" sz="2400" b="1">
                <a:solidFill>
                  <a:srgbClr val="FF0000"/>
                </a:solidFill>
              </a:rPr>
              <a:t>voice</a:t>
            </a:r>
            <a:r>
              <a:rPr lang="en-US" altLang="zh-CN" sz="2400"/>
              <a:t> traffic.</a:t>
            </a:r>
          </a:p>
          <a:p>
            <a:pPr eaLnBrk="1" hangingPunct="1">
              <a:lnSpc>
                <a:spcPct val="80000"/>
              </a:lnSpc>
            </a:pPr>
            <a:r>
              <a:rPr lang="en-US" altLang="zh-CN" sz="2400">
                <a:latin typeface="Arial" panose="020B0604020202020204" pitchFamily="34" charset="0"/>
              </a:rPr>
              <a:t> </a:t>
            </a:r>
            <a:r>
              <a:rPr lang="en-US" altLang="zh-CN" sz="2400"/>
              <a:t>The third channel, the </a:t>
            </a:r>
            <a:r>
              <a:rPr lang="en-US" altLang="zh-CN" sz="2400" b="1">
                <a:solidFill>
                  <a:srgbClr val="FF0000"/>
                </a:solidFill>
              </a:rPr>
              <a:t>D channel</a:t>
            </a:r>
            <a:r>
              <a:rPr lang="en-US" altLang="zh-CN" sz="2400"/>
              <a:t>, is a </a:t>
            </a:r>
            <a:r>
              <a:rPr lang="en-US" altLang="zh-CN" sz="2400" b="1">
                <a:solidFill>
                  <a:srgbClr val="FF0000"/>
                </a:solidFill>
              </a:rPr>
              <a:t>16 kbps</a:t>
            </a:r>
            <a:r>
              <a:rPr lang="en-US" altLang="zh-CN" sz="2400"/>
              <a:t> </a:t>
            </a:r>
            <a:r>
              <a:rPr lang="en-US" altLang="zh-CN" sz="2400" b="1">
                <a:solidFill>
                  <a:srgbClr val="FF0000"/>
                </a:solidFill>
              </a:rPr>
              <a:t>signalling</a:t>
            </a:r>
            <a:r>
              <a:rPr lang="en-US" altLang="zh-CN" sz="2400"/>
              <a:t> </a:t>
            </a:r>
            <a:r>
              <a:rPr lang="en-US" altLang="zh-CN" sz="2400" b="1">
                <a:solidFill>
                  <a:srgbClr val="FF0000"/>
                </a:solidFill>
              </a:rPr>
              <a:t>channel</a:t>
            </a:r>
            <a:r>
              <a:rPr lang="en-US" altLang="zh-CN" sz="2400"/>
              <a:t> used to carry instructions that tell the telephone network how to handle each of the B channels.</a:t>
            </a:r>
            <a:r>
              <a:rPr lang="en-GB" altLang="zh-CN" sz="2400">
                <a:cs typeface="Times New Roman" panose="02020603050405020304" pitchFamily="18" charset="0"/>
              </a:rPr>
              <a:t> </a:t>
            </a:r>
          </a:p>
        </p:txBody>
      </p:sp>
      <p:sp>
        <p:nvSpPr>
          <p:cNvPr id="908291" name="Rectangle 3">
            <a:extLst>
              <a:ext uri="{FF2B5EF4-FFF2-40B4-BE49-F238E27FC236}">
                <a16:creationId xmlns:a16="http://schemas.microsoft.com/office/drawing/2014/main" id="{EF7AFA9A-6D7D-46CB-B756-34CCE65D2E31}"/>
              </a:ext>
            </a:extLst>
          </p:cNvPr>
          <p:cNvSpPr>
            <a:spLocks noGrp="1" noChangeArrowheads="1"/>
          </p:cNvSpPr>
          <p:nvPr>
            <p:ph type="title"/>
          </p:nvPr>
        </p:nvSpPr>
        <p:spPr/>
        <p:txBody>
          <a:bodyPr/>
          <a:lstStyle/>
          <a:p>
            <a:pPr eaLnBrk="1" hangingPunct="1"/>
            <a:r>
              <a:rPr lang="en-US" altLang="zh-CN"/>
              <a:t>BRI and PRI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908291"/>
                                        </p:tgtEl>
                                        <p:attrNameLst>
                                          <p:attrName>style.visibility</p:attrName>
                                        </p:attrNameLst>
                                      </p:cBhvr>
                                      <p:to>
                                        <p:strVal val="visible"/>
                                      </p:to>
                                    </p:set>
                                    <p:animEffect transition="in" filter="checkerboard(across)">
                                      <p:cBhvr>
                                        <p:cTn id="7" dur="500"/>
                                        <p:tgtEl>
                                          <p:spTgt spid="9082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908290">
                                            <p:txEl>
                                              <p:pRg st="0" end="0"/>
                                            </p:txEl>
                                          </p:spTgt>
                                        </p:tgtEl>
                                        <p:attrNameLst>
                                          <p:attrName>style.visibility</p:attrName>
                                        </p:attrNameLst>
                                      </p:cBhvr>
                                      <p:to>
                                        <p:strVal val="visible"/>
                                      </p:to>
                                    </p:set>
                                    <p:anim calcmode="lin" valueType="num">
                                      <p:cBhvr additive="base">
                                        <p:cTn id="12" dur="500" fill="hold"/>
                                        <p:tgtEl>
                                          <p:spTgt spid="908290">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90829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908290">
                                            <p:txEl>
                                              <p:pRg st="1" end="1"/>
                                            </p:txEl>
                                          </p:spTgt>
                                        </p:tgtEl>
                                        <p:attrNameLst>
                                          <p:attrName>style.visibility</p:attrName>
                                        </p:attrNameLst>
                                      </p:cBhvr>
                                      <p:to>
                                        <p:strVal val="visible"/>
                                      </p:to>
                                    </p:set>
                                    <p:anim calcmode="lin" valueType="num">
                                      <p:cBhvr additive="base">
                                        <p:cTn id="18" dur="500" fill="hold"/>
                                        <p:tgtEl>
                                          <p:spTgt spid="908290">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90829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908290">
                                            <p:txEl>
                                              <p:pRg st="2" end="2"/>
                                            </p:txEl>
                                          </p:spTgt>
                                        </p:tgtEl>
                                        <p:attrNameLst>
                                          <p:attrName>style.visibility</p:attrName>
                                        </p:attrNameLst>
                                      </p:cBhvr>
                                      <p:to>
                                        <p:strVal val="visible"/>
                                      </p:to>
                                    </p:set>
                                    <p:anim calcmode="lin" valueType="num">
                                      <p:cBhvr additive="base">
                                        <p:cTn id="24" dur="500" fill="hold"/>
                                        <p:tgtEl>
                                          <p:spTgt spid="908290">
                                            <p:txEl>
                                              <p:pRg st="2" end="2"/>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90829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908290">
                                            <p:txEl>
                                              <p:pRg st="3" end="3"/>
                                            </p:txEl>
                                          </p:spTgt>
                                        </p:tgtEl>
                                        <p:attrNameLst>
                                          <p:attrName>style.visibility</p:attrName>
                                        </p:attrNameLst>
                                      </p:cBhvr>
                                      <p:to>
                                        <p:strVal val="visible"/>
                                      </p:to>
                                    </p:set>
                                    <p:anim calcmode="lin" valueType="num">
                                      <p:cBhvr additive="base">
                                        <p:cTn id="30" dur="500" fill="hold"/>
                                        <p:tgtEl>
                                          <p:spTgt spid="908290">
                                            <p:txEl>
                                              <p:pRg st="3" end="3"/>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90829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908290">
                                            <p:txEl>
                                              <p:pRg st="4" end="4"/>
                                            </p:txEl>
                                          </p:spTgt>
                                        </p:tgtEl>
                                        <p:attrNameLst>
                                          <p:attrName>style.visibility</p:attrName>
                                        </p:attrNameLst>
                                      </p:cBhvr>
                                      <p:to>
                                        <p:strVal val="visible"/>
                                      </p:to>
                                    </p:set>
                                    <p:anim calcmode="lin" valueType="num">
                                      <p:cBhvr additive="base">
                                        <p:cTn id="36" dur="500" fill="hold"/>
                                        <p:tgtEl>
                                          <p:spTgt spid="908290">
                                            <p:txEl>
                                              <p:pRg st="4" end="4"/>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90829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908290">
                                            <p:txEl>
                                              <p:pRg st="5" end="5"/>
                                            </p:txEl>
                                          </p:spTgt>
                                        </p:tgtEl>
                                        <p:attrNameLst>
                                          <p:attrName>style.visibility</p:attrName>
                                        </p:attrNameLst>
                                      </p:cBhvr>
                                      <p:to>
                                        <p:strVal val="visible"/>
                                      </p:to>
                                    </p:set>
                                    <p:anim calcmode="lin" valueType="num">
                                      <p:cBhvr additive="base">
                                        <p:cTn id="42" dur="500" fill="hold"/>
                                        <p:tgtEl>
                                          <p:spTgt spid="908290">
                                            <p:txEl>
                                              <p:pRg st="5" end="5"/>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908290">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908290">
                                            <p:txEl>
                                              <p:pRg st="6" end="6"/>
                                            </p:txEl>
                                          </p:spTgt>
                                        </p:tgtEl>
                                        <p:attrNameLst>
                                          <p:attrName>style.visibility</p:attrName>
                                        </p:attrNameLst>
                                      </p:cBhvr>
                                      <p:to>
                                        <p:strVal val="visible"/>
                                      </p:to>
                                    </p:set>
                                    <p:anim calcmode="lin" valueType="num">
                                      <p:cBhvr additive="base">
                                        <p:cTn id="48" dur="500" fill="hold"/>
                                        <p:tgtEl>
                                          <p:spTgt spid="908290">
                                            <p:txEl>
                                              <p:pRg st="6" end="6"/>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908290">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8290" grpId="0" build="p" bldLvl="3" autoUpdateAnimBg="0"/>
      <p:bldP spid="908291"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0338" name="Freeform 2">
            <a:extLst>
              <a:ext uri="{FF2B5EF4-FFF2-40B4-BE49-F238E27FC236}">
                <a16:creationId xmlns:a16="http://schemas.microsoft.com/office/drawing/2014/main" id="{D7DF3715-E19E-40A4-B535-6DA29D716E89}"/>
              </a:ext>
            </a:extLst>
          </p:cNvPr>
          <p:cNvSpPr>
            <a:spLocks/>
          </p:cNvSpPr>
          <p:nvPr/>
        </p:nvSpPr>
        <p:spPr bwMode="auto">
          <a:xfrm>
            <a:off x="5029200" y="3995738"/>
            <a:ext cx="2476500" cy="165100"/>
          </a:xfrm>
          <a:custGeom>
            <a:avLst/>
            <a:gdLst/>
            <a:ahLst/>
            <a:cxnLst>
              <a:cxn ang="0">
                <a:pos x="0" y="0"/>
              </a:cxn>
              <a:cxn ang="0">
                <a:pos x="696" y="0"/>
              </a:cxn>
              <a:cxn ang="0">
                <a:pos x="568" y="88"/>
              </a:cxn>
              <a:cxn ang="0">
                <a:pos x="1232" y="88"/>
              </a:cxn>
            </a:cxnLst>
            <a:rect l="0" t="0" r="r" b="b"/>
            <a:pathLst>
              <a:path w="1232" h="88">
                <a:moveTo>
                  <a:pt x="0" y="0"/>
                </a:moveTo>
                <a:lnTo>
                  <a:pt x="696" y="0"/>
                </a:lnTo>
                <a:lnTo>
                  <a:pt x="568" y="88"/>
                </a:lnTo>
                <a:lnTo>
                  <a:pt x="1232" y="88"/>
                </a:lnTo>
              </a:path>
            </a:pathLst>
          </a:custGeom>
          <a:noFill/>
          <a:ln w="38100" cap="flat" cmpd="sng">
            <a:solidFill>
              <a:schemeClr val="accent2"/>
            </a:solidFill>
            <a:prstDash val="dash"/>
            <a:round/>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p>
        </p:txBody>
      </p:sp>
      <p:sp>
        <p:nvSpPr>
          <p:cNvPr id="910339" name="Freeform 3">
            <a:extLst>
              <a:ext uri="{FF2B5EF4-FFF2-40B4-BE49-F238E27FC236}">
                <a16:creationId xmlns:a16="http://schemas.microsoft.com/office/drawing/2014/main" id="{41D5A119-BEB2-4410-B782-709FE77431D0}"/>
              </a:ext>
            </a:extLst>
          </p:cNvPr>
          <p:cNvSpPr>
            <a:spLocks/>
          </p:cNvSpPr>
          <p:nvPr/>
        </p:nvSpPr>
        <p:spPr bwMode="auto">
          <a:xfrm flipV="1">
            <a:off x="5029200" y="4732338"/>
            <a:ext cx="2476500" cy="165100"/>
          </a:xfrm>
          <a:custGeom>
            <a:avLst/>
            <a:gdLst/>
            <a:ahLst/>
            <a:cxnLst>
              <a:cxn ang="0">
                <a:pos x="0" y="0"/>
              </a:cxn>
              <a:cxn ang="0">
                <a:pos x="696" y="0"/>
              </a:cxn>
              <a:cxn ang="0">
                <a:pos x="568" y="88"/>
              </a:cxn>
              <a:cxn ang="0">
                <a:pos x="1232" y="88"/>
              </a:cxn>
            </a:cxnLst>
            <a:rect l="0" t="0" r="r" b="b"/>
            <a:pathLst>
              <a:path w="1232" h="88">
                <a:moveTo>
                  <a:pt x="0" y="0"/>
                </a:moveTo>
                <a:lnTo>
                  <a:pt x="696" y="0"/>
                </a:lnTo>
                <a:lnTo>
                  <a:pt x="568" y="88"/>
                </a:lnTo>
                <a:lnTo>
                  <a:pt x="1232" y="88"/>
                </a:lnTo>
              </a:path>
            </a:pathLst>
          </a:custGeom>
          <a:noFill/>
          <a:ln w="38100" cap="flat" cmpd="sng">
            <a:solidFill>
              <a:schemeClr val="accent2"/>
            </a:solidFill>
            <a:prstDash val="dash"/>
            <a:round/>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p>
        </p:txBody>
      </p:sp>
      <p:sp>
        <p:nvSpPr>
          <p:cNvPr id="48132" name="Rectangle 4">
            <a:extLst>
              <a:ext uri="{FF2B5EF4-FFF2-40B4-BE49-F238E27FC236}">
                <a16:creationId xmlns:a16="http://schemas.microsoft.com/office/drawing/2014/main" id="{BAF28C8F-BD89-4F40-A096-0280032DD0E0}"/>
              </a:ext>
            </a:extLst>
          </p:cNvPr>
          <p:cNvSpPr>
            <a:spLocks noGrp="1" noChangeArrowheads="1"/>
          </p:cNvSpPr>
          <p:nvPr>
            <p:ph type="body" idx="1"/>
          </p:nvPr>
        </p:nvSpPr>
        <p:spPr>
          <a:xfrm>
            <a:off x="869950" y="5840413"/>
            <a:ext cx="7650163" cy="396875"/>
          </a:xfrm>
          <a:noFill/>
        </p:spPr>
        <p:txBody>
          <a:bodyPr lIns="0" tIns="0" rIns="0" bIns="0" anchor="ctr" anchorCtr="1">
            <a:spAutoFit/>
          </a:bodyPr>
          <a:lstStyle/>
          <a:p>
            <a:pPr eaLnBrk="1" hangingPunct="1">
              <a:buFont typeface="Arial Rounded MT Bold" panose="020F0704030504030204" pitchFamily="34" charset="0"/>
              <a:buChar char=""/>
            </a:pPr>
            <a:r>
              <a:rPr lang="en-US" altLang="zh-CN" sz="2600"/>
              <a:t>BRI and PRI are used globally for ISDN</a:t>
            </a:r>
          </a:p>
        </p:txBody>
      </p:sp>
      <p:sp>
        <p:nvSpPr>
          <p:cNvPr id="910341" name="Rectangle 5">
            <a:extLst>
              <a:ext uri="{FF2B5EF4-FFF2-40B4-BE49-F238E27FC236}">
                <a16:creationId xmlns:a16="http://schemas.microsoft.com/office/drawing/2014/main" id="{0511DCF5-D1EF-4771-9FD8-13D8B0A25FA7}"/>
              </a:ext>
            </a:extLst>
          </p:cNvPr>
          <p:cNvSpPr>
            <a:spLocks noChangeArrowheads="1"/>
          </p:cNvSpPr>
          <p:nvPr/>
        </p:nvSpPr>
        <p:spPr bwMode="auto">
          <a:xfrm>
            <a:off x="1104900" y="1938338"/>
            <a:ext cx="7129463" cy="1473200"/>
          </a:xfrm>
          <a:prstGeom prst="rect">
            <a:avLst/>
          </a:prstGeom>
          <a:solidFill>
            <a:srgbClr val="FFFFFF"/>
          </a:solidFill>
          <a:ln w="25400">
            <a:solidFill>
              <a:srgbClr val="190055"/>
            </a:solidFill>
            <a:miter lim="800000"/>
            <a:headEnd/>
            <a:tailEnd/>
          </a:ln>
          <a:effectLst>
            <a:outerShdw dist="35921" dir="2700000" algn="ctr" rotWithShape="0">
              <a:schemeClr val="tx1"/>
            </a:outerShdw>
          </a:effectLst>
        </p:spPr>
        <p:txBody>
          <a:bodyPr wrap="none" anchor="ctr"/>
          <a:lstStyle/>
          <a:p>
            <a:pPr>
              <a:defRPr/>
            </a:pPr>
            <a:endParaRPr lang="zh-CN" altLang="en-US"/>
          </a:p>
        </p:txBody>
      </p:sp>
      <p:sp>
        <p:nvSpPr>
          <p:cNvPr id="48134" name="Rectangle 6">
            <a:extLst>
              <a:ext uri="{FF2B5EF4-FFF2-40B4-BE49-F238E27FC236}">
                <a16:creationId xmlns:a16="http://schemas.microsoft.com/office/drawing/2014/main" id="{C5C94FFB-399E-4386-AA36-08A5764320EF}"/>
              </a:ext>
            </a:extLst>
          </p:cNvPr>
          <p:cNvSpPr>
            <a:spLocks noChangeArrowheads="1"/>
          </p:cNvSpPr>
          <p:nvPr/>
        </p:nvSpPr>
        <p:spPr bwMode="auto">
          <a:xfrm>
            <a:off x="1198563" y="2014538"/>
            <a:ext cx="1084262"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1pPr>
            <a:lvl2pPr marL="742950" indent="-28575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2pPr>
            <a:lvl3pPr marL="1143000" indent="-22860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3pPr>
            <a:lvl4pPr marL="1600200" indent="-22860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4pPr>
            <a:lvl5pPr marL="2057400" indent="-22860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9pPr>
          </a:lstStyle>
          <a:p>
            <a:pPr algn="ctr">
              <a:lnSpc>
                <a:spcPts val="2363"/>
              </a:lnSpc>
            </a:pPr>
            <a:r>
              <a:rPr lang="en-US" altLang="zh-CN" sz="2000" b="1">
                <a:solidFill>
                  <a:srgbClr val="000000"/>
                </a:solidFill>
                <a:latin typeface="Arial Rounded MT Bold" panose="020F0704030504030204" pitchFamily="34" charset="0"/>
              </a:rPr>
              <a:t>Channel </a:t>
            </a:r>
          </a:p>
        </p:txBody>
      </p:sp>
      <p:sp>
        <p:nvSpPr>
          <p:cNvPr id="48135" name="Rectangle 7">
            <a:extLst>
              <a:ext uri="{FF2B5EF4-FFF2-40B4-BE49-F238E27FC236}">
                <a16:creationId xmlns:a16="http://schemas.microsoft.com/office/drawing/2014/main" id="{DF84A8A0-2F36-4EDA-8E25-4C46203E1185}"/>
              </a:ext>
            </a:extLst>
          </p:cNvPr>
          <p:cNvSpPr>
            <a:spLocks noChangeArrowheads="1"/>
          </p:cNvSpPr>
          <p:nvPr/>
        </p:nvSpPr>
        <p:spPr bwMode="auto">
          <a:xfrm>
            <a:off x="5022850" y="2014538"/>
            <a:ext cx="1917700"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1pPr>
            <a:lvl2pPr marL="742950" indent="-28575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2pPr>
            <a:lvl3pPr marL="1143000" indent="-22860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3pPr>
            <a:lvl4pPr marL="1600200" indent="-22860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4pPr>
            <a:lvl5pPr marL="2057400" indent="-22860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9pPr>
          </a:lstStyle>
          <a:p>
            <a:pPr algn="ctr">
              <a:lnSpc>
                <a:spcPts val="2363"/>
              </a:lnSpc>
            </a:pPr>
            <a:r>
              <a:rPr lang="en-US" altLang="zh-CN" sz="2000" b="1">
                <a:solidFill>
                  <a:srgbClr val="000000"/>
                </a:solidFill>
                <a:latin typeface="Arial Rounded MT Bold" panose="020F0704030504030204" pitchFamily="34" charset="0"/>
              </a:rPr>
              <a:t>Mostly Used for</a:t>
            </a:r>
          </a:p>
        </p:txBody>
      </p:sp>
      <p:sp>
        <p:nvSpPr>
          <p:cNvPr id="48136" name="Line 8">
            <a:extLst>
              <a:ext uri="{FF2B5EF4-FFF2-40B4-BE49-F238E27FC236}">
                <a16:creationId xmlns:a16="http://schemas.microsoft.com/office/drawing/2014/main" id="{FED1C0FE-C1C7-4BC2-B296-18F345B68E0D}"/>
              </a:ext>
            </a:extLst>
          </p:cNvPr>
          <p:cNvSpPr>
            <a:spLocks noChangeShapeType="1"/>
          </p:cNvSpPr>
          <p:nvPr/>
        </p:nvSpPr>
        <p:spPr bwMode="auto">
          <a:xfrm>
            <a:off x="1104900" y="2395538"/>
            <a:ext cx="7162800" cy="0"/>
          </a:xfrm>
          <a:prstGeom prst="line">
            <a:avLst/>
          </a:prstGeom>
          <a:noFill/>
          <a:ln w="25400">
            <a:solidFill>
              <a:srgbClr val="190055"/>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37" name="Line 9">
            <a:extLst>
              <a:ext uri="{FF2B5EF4-FFF2-40B4-BE49-F238E27FC236}">
                <a16:creationId xmlns:a16="http://schemas.microsoft.com/office/drawing/2014/main" id="{FC332E49-A382-431B-81A6-7022261CD334}"/>
              </a:ext>
            </a:extLst>
          </p:cNvPr>
          <p:cNvSpPr>
            <a:spLocks noChangeShapeType="1"/>
          </p:cNvSpPr>
          <p:nvPr/>
        </p:nvSpPr>
        <p:spPr bwMode="auto">
          <a:xfrm flipH="1">
            <a:off x="2324100" y="1938338"/>
            <a:ext cx="0" cy="1501775"/>
          </a:xfrm>
          <a:prstGeom prst="line">
            <a:avLst/>
          </a:prstGeom>
          <a:noFill/>
          <a:ln w="25400">
            <a:solidFill>
              <a:srgbClr val="190055"/>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38" name="Rectangle 10">
            <a:extLst>
              <a:ext uri="{FF2B5EF4-FFF2-40B4-BE49-F238E27FC236}">
                <a16:creationId xmlns:a16="http://schemas.microsoft.com/office/drawing/2014/main" id="{FF13FCC3-1269-4399-A395-01E6AFEF6E42}"/>
              </a:ext>
            </a:extLst>
          </p:cNvPr>
          <p:cNvSpPr>
            <a:spLocks noChangeArrowheads="1"/>
          </p:cNvSpPr>
          <p:nvPr/>
        </p:nvSpPr>
        <p:spPr bwMode="auto">
          <a:xfrm>
            <a:off x="1595438" y="2493963"/>
            <a:ext cx="184150"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1pPr>
            <a:lvl2pPr marL="742950" indent="-28575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2pPr>
            <a:lvl3pPr marL="1143000" indent="-22860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3pPr>
            <a:lvl4pPr marL="1600200" indent="-22860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4pPr>
            <a:lvl5pPr marL="2057400" indent="-22860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9pPr>
          </a:lstStyle>
          <a:p>
            <a:pPr algn="ctr">
              <a:lnSpc>
                <a:spcPts val="2363"/>
              </a:lnSpc>
            </a:pPr>
            <a:r>
              <a:rPr lang="en-US" altLang="zh-CN" sz="2000" b="1">
                <a:solidFill>
                  <a:srgbClr val="000000"/>
                </a:solidFill>
                <a:latin typeface="Arial Rounded MT Bold" panose="020F0704030504030204" pitchFamily="34" charset="0"/>
              </a:rPr>
              <a:t>B</a:t>
            </a:r>
          </a:p>
        </p:txBody>
      </p:sp>
      <p:sp>
        <p:nvSpPr>
          <p:cNvPr id="48139" name="Rectangle 11">
            <a:extLst>
              <a:ext uri="{FF2B5EF4-FFF2-40B4-BE49-F238E27FC236}">
                <a16:creationId xmlns:a16="http://schemas.microsoft.com/office/drawing/2014/main" id="{E0E8416D-E046-449D-9C86-405959CD7B5C}"/>
              </a:ext>
            </a:extLst>
          </p:cNvPr>
          <p:cNvSpPr>
            <a:spLocks noChangeArrowheads="1"/>
          </p:cNvSpPr>
          <p:nvPr/>
        </p:nvSpPr>
        <p:spPr bwMode="auto">
          <a:xfrm>
            <a:off x="3956050" y="2495550"/>
            <a:ext cx="42703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1pPr>
            <a:lvl2pPr marL="742950" indent="-28575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2pPr>
            <a:lvl3pPr marL="1143000" indent="-22860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3pPr>
            <a:lvl4pPr marL="1600200" indent="-22860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4pPr>
            <a:lvl5pPr marL="2057400" indent="-22860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9pPr>
          </a:lstStyle>
          <a:p>
            <a:pPr>
              <a:lnSpc>
                <a:spcPts val="2363"/>
              </a:lnSpc>
            </a:pPr>
            <a:r>
              <a:rPr lang="en-US" altLang="zh-CN" sz="2000" b="1">
                <a:solidFill>
                  <a:srgbClr val="000000"/>
                </a:solidFill>
                <a:latin typeface="Arial Rounded MT Bold" panose="020F0704030504030204" pitchFamily="34" charset="0"/>
              </a:rPr>
              <a:t>Circuit-switched data (HDLC, PPP)</a:t>
            </a:r>
          </a:p>
        </p:txBody>
      </p:sp>
      <p:sp>
        <p:nvSpPr>
          <p:cNvPr id="48140" name="Line 12">
            <a:extLst>
              <a:ext uri="{FF2B5EF4-FFF2-40B4-BE49-F238E27FC236}">
                <a16:creationId xmlns:a16="http://schemas.microsoft.com/office/drawing/2014/main" id="{73BD1C61-63B1-4E15-AAF6-2A78766E13A4}"/>
              </a:ext>
            </a:extLst>
          </p:cNvPr>
          <p:cNvSpPr>
            <a:spLocks noChangeShapeType="1"/>
          </p:cNvSpPr>
          <p:nvPr/>
        </p:nvSpPr>
        <p:spPr bwMode="auto">
          <a:xfrm flipH="1">
            <a:off x="3790950" y="1976438"/>
            <a:ext cx="0" cy="1485900"/>
          </a:xfrm>
          <a:prstGeom prst="line">
            <a:avLst/>
          </a:prstGeom>
          <a:noFill/>
          <a:ln w="25400">
            <a:solidFill>
              <a:srgbClr val="190055"/>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41" name="Rectangle 13">
            <a:extLst>
              <a:ext uri="{FF2B5EF4-FFF2-40B4-BE49-F238E27FC236}">
                <a16:creationId xmlns:a16="http://schemas.microsoft.com/office/drawing/2014/main" id="{26EEDC54-5CBD-44B8-8702-0C9F9AD93D8D}"/>
              </a:ext>
            </a:extLst>
          </p:cNvPr>
          <p:cNvSpPr>
            <a:spLocks noChangeArrowheads="1"/>
          </p:cNvSpPr>
          <p:nvPr/>
        </p:nvSpPr>
        <p:spPr bwMode="auto">
          <a:xfrm>
            <a:off x="2505075" y="2014538"/>
            <a:ext cx="1096963"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1pPr>
            <a:lvl2pPr marL="742950" indent="-28575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2pPr>
            <a:lvl3pPr marL="1143000" indent="-22860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3pPr>
            <a:lvl4pPr marL="1600200" indent="-22860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4pPr>
            <a:lvl5pPr marL="2057400" indent="-22860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9pPr>
          </a:lstStyle>
          <a:p>
            <a:pPr algn="ctr">
              <a:lnSpc>
                <a:spcPts val="2363"/>
              </a:lnSpc>
            </a:pPr>
            <a:r>
              <a:rPr lang="en-US" altLang="zh-CN" sz="2000" b="1">
                <a:solidFill>
                  <a:srgbClr val="000000"/>
                </a:solidFill>
                <a:latin typeface="Arial Rounded MT Bold" panose="020F0704030504030204" pitchFamily="34" charset="0"/>
              </a:rPr>
              <a:t>Capacity</a:t>
            </a:r>
          </a:p>
        </p:txBody>
      </p:sp>
      <p:sp>
        <p:nvSpPr>
          <p:cNvPr id="48142" name="Rectangle 14">
            <a:extLst>
              <a:ext uri="{FF2B5EF4-FFF2-40B4-BE49-F238E27FC236}">
                <a16:creationId xmlns:a16="http://schemas.microsoft.com/office/drawing/2014/main" id="{273255CE-04AB-4D98-9844-8B9D87F2366E}"/>
              </a:ext>
            </a:extLst>
          </p:cNvPr>
          <p:cNvSpPr>
            <a:spLocks noChangeArrowheads="1"/>
          </p:cNvSpPr>
          <p:nvPr/>
        </p:nvSpPr>
        <p:spPr bwMode="auto">
          <a:xfrm>
            <a:off x="2447925" y="2493963"/>
            <a:ext cx="927100"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1pPr>
            <a:lvl2pPr marL="742950" indent="-28575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2pPr>
            <a:lvl3pPr marL="1143000" indent="-22860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3pPr>
            <a:lvl4pPr marL="1600200" indent="-22860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4pPr>
            <a:lvl5pPr marL="2057400" indent="-22860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9pPr>
          </a:lstStyle>
          <a:p>
            <a:pPr>
              <a:lnSpc>
                <a:spcPts val="2363"/>
              </a:lnSpc>
            </a:pPr>
            <a:r>
              <a:rPr lang="en-US" altLang="zh-CN" sz="2000" b="1">
                <a:solidFill>
                  <a:srgbClr val="FF0000"/>
                </a:solidFill>
                <a:latin typeface="Tahoma" panose="020B0604030504040204" pitchFamily="34" charset="0"/>
              </a:rPr>
              <a:t>64kbps</a:t>
            </a:r>
          </a:p>
        </p:txBody>
      </p:sp>
      <p:sp>
        <p:nvSpPr>
          <p:cNvPr id="48143" name="Rectangle 15">
            <a:extLst>
              <a:ext uri="{FF2B5EF4-FFF2-40B4-BE49-F238E27FC236}">
                <a16:creationId xmlns:a16="http://schemas.microsoft.com/office/drawing/2014/main" id="{B5FB0BE0-1BBB-4832-A958-486F4497FEC0}"/>
              </a:ext>
            </a:extLst>
          </p:cNvPr>
          <p:cNvSpPr>
            <a:spLocks noChangeArrowheads="1"/>
          </p:cNvSpPr>
          <p:nvPr/>
        </p:nvSpPr>
        <p:spPr bwMode="auto">
          <a:xfrm>
            <a:off x="3551238" y="4203700"/>
            <a:ext cx="188912"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1pPr>
            <a:lvl2pPr marL="742950" indent="-28575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2pPr>
            <a:lvl3pPr marL="1143000" indent="-22860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3pPr>
            <a:lvl4pPr marL="1600200" indent="-22860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4pPr>
            <a:lvl5pPr marL="2057400" indent="-22860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9pPr>
          </a:lstStyle>
          <a:p>
            <a:pPr>
              <a:lnSpc>
                <a:spcPts val="2363"/>
              </a:lnSpc>
            </a:pPr>
            <a:r>
              <a:rPr lang="en-US" altLang="zh-CN" sz="2000" b="1">
                <a:solidFill>
                  <a:srgbClr val="000000"/>
                </a:solidFill>
                <a:latin typeface="Arial Rounded MT Bold" panose="020F0704030504030204" pitchFamily="34" charset="0"/>
              </a:rPr>
              <a:t>D</a:t>
            </a:r>
          </a:p>
        </p:txBody>
      </p:sp>
      <p:sp>
        <p:nvSpPr>
          <p:cNvPr id="910352" name="Rectangle 16">
            <a:extLst>
              <a:ext uri="{FF2B5EF4-FFF2-40B4-BE49-F238E27FC236}">
                <a16:creationId xmlns:a16="http://schemas.microsoft.com/office/drawing/2014/main" id="{61272F4A-D9D0-4FBE-A901-F289D80C9F03}"/>
              </a:ext>
            </a:extLst>
          </p:cNvPr>
          <p:cNvSpPr>
            <a:spLocks noChangeArrowheads="1"/>
          </p:cNvSpPr>
          <p:nvPr/>
        </p:nvSpPr>
        <p:spPr bwMode="auto">
          <a:xfrm>
            <a:off x="4471988" y="3576638"/>
            <a:ext cx="593725" cy="533400"/>
          </a:xfrm>
          <a:prstGeom prst="rect">
            <a:avLst/>
          </a:prstGeom>
          <a:solidFill>
            <a:srgbClr val="00D894"/>
          </a:solidFill>
          <a:ln w="12700">
            <a:noFill/>
            <a:miter lim="800000"/>
            <a:headEnd/>
            <a:tailEnd/>
          </a:ln>
          <a:effectLst>
            <a:outerShdw dist="35921" dir="2700000" algn="ctr" rotWithShape="0">
              <a:schemeClr val="tx1"/>
            </a:outerShdw>
          </a:effectLst>
        </p:spPr>
        <p:txBody>
          <a:bodyPr wrap="none" anchor="ctr"/>
          <a:lstStyle/>
          <a:p>
            <a:pPr>
              <a:defRPr/>
            </a:pPr>
            <a:endParaRPr lang="zh-CN" altLang="en-US"/>
          </a:p>
        </p:txBody>
      </p:sp>
      <p:pic>
        <p:nvPicPr>
          <p:cNvPr id="910353" name="Picture 17">
            <a:extLst>
              <a:ext uri="{FF2B5EF4-FFF2-40B4-BE49-F238E27FC236}">
                <a16:creationId xmlns:a16="http://schemas.microsoft.com/office/drawing/2014/main" id="{787B20D0-6401-41B8-B938-B63720EE43AF}"/>
              </a:ext>
            </a:extLst>
          </p:cNvPr>
          <p:cNvPicPr>
            <a:picLocks noChangeArrowheads="1"/>
          </p:cNvPicPr>
          <p:nvPr/>
        </p:nvPicPr>
        <p:blipFill>
          <a:blip r:embed="rId3"/>
          <a:srcRect/>
          <a:stretch>
            <a:fillRect/>
          </a:stretch>
        </p:blipFill>
        <p:spPr bwMode="auto">
          <a:xfrm>
            <a:off x="7148513" y="3938588"/>
            <a:ext cx="1276350" cy="942975"/>
          </a:xfrm>
          <a:prstGeom prst="rect">
            <a:avLst/>
          </a:prstGeom>
          <a:noFill/>
          <a:ln w="12700">
            <a:noFill/>
            <a:miter lim="800000"/>
            <a:headEnd/>
            <a:tailEnd/>
          </a:ln>
          <a:effectLst>
            <a:outerShdw dist="35921" dir="2700000" algn="ctr" rotWithShape="0">
              <a:schemeClr val="tx1"/>
            </a:outerShdw>
          </a:effectLst>
        </p:spPr>
      </p:pic>
      <p:sp>
        <p:nvSpPr>
          <p:cNvPr id="48146" name="Rectangle 18">
            <a:extLst>
              <a:ext uri="{FF2B5EF4-FFF2-40B4-BE49-F238E27FC236}">
                <a16:creationId xmlns:a16="http://schemas.microsoft.com/office/drawing/2014/main" id="{6F743B65-32B8-483A-9113-7E44EB37EA71}"/>
              </a:ext>
            </a:extLst>
          </p:cNvPr>
          <p:cNvSpPr>
            <a:spLocks noChangeArrowheads="1"/>
          </p:cNvSpPr>
          <p:nvPr/>
        </p:nvSpPr>
        <p:spPr bwMode="auto">
          <a:xfrm>
            <a:off x="3921125" y="4203700"/>
            <a:ext cx="3333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1pPr>
            <a:lvl2pPr marL="742950" indent="-28575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2pPr>
            <a:lvl3pPr marL="1143000" indent="-22860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3pPr>
            <a:lvl4pPr marL="1600200" indent="-22860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4pPr>
            <a:lvl5pPr marL="2057400" indent="-22860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9pPr>
          </a:lstStyle>
          <a:p>
            <a:pPr algn="r">
              <a:lnSpc>
                <a:spcPts val="2363"/>
              </a:lnSpc>
            </a:pPr>
            <a:r>
              <a:rPr lang="en-US" altLang="zh-CN" sz="2000" b="1">
                <a:solidFill>
                  <a:srgbClr val="000000"/>
                </a:solidFill>
                <a:latin typeface="Arial Rounded MT Bold" panose="020F0704030504030204" pitchFamily="34" charset="0"/>
              </a:rPr>
              <a:t>2B</a:t>
            </a:r>
          </a:p>
        </p:txBody>
      </p:sp>
      <p:sp>
        <p:nvSpPr>
          <p:cNvPr id="48147" name="Rectangle 19">
            <a:extLst>
              <a:ext uri="{FF2B5EF4-FFF2-40B4-BE49-F238E27FC236}">
                <a16:creationId xmlns:a16="http://schemas.microsoft.com/office/drawing/2014/main" id="{6B2D32BE-AD31-44A8-B2A2-5ED274B136C2}"/>
              </a:ext>
            </a:extLst>
          </p:cNvPr>
          <p:cNvSpPr>
            <a:spLocks noChangeArrowheads="1"/>
          </p:cNvSpPr>
          <p:nvPr/>
        </p:nvSpPr>
        <p:spPr bwMode="auto">
          <a:xfrm>
            <a:off x="7478713" y="4148138"/>
            <a:ext cx="736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1pPr>
            <a:lvl2pPr marL="742950" indent="-28575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2pPr>
            <a:lvl3pPr marL="1143000" indent="-22860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3pPr>
            <a:lvl4pPr marL="1600200" indent="-22860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4pPr>
            <a:lvl5pPr marL="2057400" indent="-22860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9pPr>
          </a:lstStyle>
          <a:p>
            <a:pPr algn="ctr">
              <a:lnSpc>
                <a:spcPts val="1400"/>
              </a:lnSpc>
            </a:pPr>
            <a:r>
              <a:rPr lang="en-US" altLang="zh-CN" sz="1400" b="1">
                <a:solidFill>
                  <a:srgbClr val="000000"/>
                </a:solidFill>
                <a:latin typeface="Arial Rounded MT Bold" panose="020F0704030504030204" pitchFamily="34" charset="0"/>
              </a:rPr>
              <a:t>Service</a:t>
            </a:r>
            <a:br>
              <a:rPr lang="en-US" altLang="zh-CN" sz="1400" b="1">
                <a:solidFill>
                  <a:srgbClr val="000000"/>
                </a:solidFill>
                <a:latin typeface="Arial Rounded MT Bold" panose="020F0704030504030204" pitchFamily="34" charset="0"/>
              </a:rPr>
            </a:br>
            <a:r>
              <a:rPr lang="en-US" altLang="zh-CN" sz="1400" b="1">
                <a:solidFill>
                  <a:srgbClr val="000000"/>
                </a:solidFill>
                <a:latin typeface="Arial Rounded MT Bold" panose="020F0704030504030204" pitchFamily="34" charset="0"/>
              </a:rPr>
              <a:t>provider</a:t>
            </a:r>
          </a:p>
          <a:p>
            <a:pPr algn="ctr">
              <a:lnSpc>
                <a:spcPts val="1400"/>
              </a:lnSpc>
            </a:pPr>
            <a:r>
              <a:rPr lang="en-US" altLang="zh-CN" sz="1400" b="1">
                <a:solidFill>
                  <a:srgbClr val="000000"/>
                </a:solidFill>
                <a:latin typeface="Arial Rounded MT Bold" panose="020F0704030504030204" pitchFamily="34" charset="0"/>
              </a:rPr>
              <a:t>network</a:t>
            </a:r>
            <a:endParaRPr lang="en-US" altLang="zh-CN" sz="2000" b="1">
              <a:solidFill>
                <a:srgbClr val="000000"/>
              </a:solidFill>
              <a:latin typeface="Arial Rounded MT Bold" panose="020F0704030504030204" pitchFamily="34" charset="0"/>
            </a:endParaRPr>
          </a:p>
        </p:txBody>
      </p:sp>
      <p:sp>
        <p:nvSpPr>
          <p:cNvPr id="48148" name="Rectangle 20">
            <a:extLst>
              <a:ext uri="{FF2B5EF4-FFF2-40B4-BE49-F238E27FC236}">
                <a16:creationId xmlns:a16="http://schemas.microsoft.com/office/drawing/2014/main" id="{238E25B4-48CA-446F-8779-102299091DA1}"/>
              </a:ext>
            </a:extLst>
          </p:cNvPr>
          <p:cNvSpPr>
            <a:spLocks noChangeArrowheads="1"/>
          </p:cNvSpPr>
          <p:nvPr/>
        </p:nvSpPr>
        <p:spPr bwMode="auto">
          <a:xfrm>
            <a:off x="4589463" y="3719513"/>
            <a:ext cx="4016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1pPr>
            <a:lvl2pPr marL="742950" indent="-28575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2pPr>
            <a:lvl3pPr marL="1143000" indent="-22860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3pPr>
            <a:lvl4pPr marL="1600200" indent="-22860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4pPr>
            <a:lvl5pPr marL="2057400" indent="-22860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9pPr>
          </a:lstStyle>
          <a:p>
            <a:pPr>
              <a:lnSpc>
                <a:spcPts val="1800"/>
              </a:lnSpc>
            </a:pPr>
            <a:r>
              <a:rPr lang="en-US" altLang="zh-CN" sz="1600" b="1">
                <a:solidFill>
                  <a:srgbClr val="000000"/>
                </a:solidFill>
                <a:latin typeface="Arial Rounded MT Bold" panose="020F0704030504030204" pitchFamily="34" charset="0"/>
              </a:rPr>
              <a:t>NT1</a:t>
            </a:r>
          </a:p>
        </p:txBody>
      </p:sp>
      <p:sp>
        <p:nvSpPr>
          <p:cNvPr id="48149" name="Rectangle 21">
            <a:extLst>
              <a:ext uri="{FF2B5EF4-FFF2-40B4-BE49-F238E27FC236}">
                <a16:creationId xmlns:a16="http://schemas.microsoft.com/office/drawing/2014/main" id="{B66B3887-E0A6-4404-B7A2-8875FF1ED323}"/>
              </a:ext>
            </a:extLst>
          </p:cNvPr>
          <p:cNvSpPr>
            <a:spLocks noChangeArrowheads="1"/>
          </p:cNvSpPr>
          <p:nvPr/>
        </p:nvSpPr>
        <p:spPr bwMode="auto">
          <a:xfrm>
            <a:off x="3189288" y="3690938"/>
            <a:ext cx="3175" cy="342900"/>
          </a:xfrm>
          <a:prstGeom prst="rect">
            <a:avLst/>
          </a:prstGeom>
          <a:solidFill>
            <a:srgbClr val="00FF78"/>
          </a:solidFill>
          <a:ln w="50800">
            <a:solidFill>
              <a:schemeClr val="accent2"/>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48150" name="Rectangle 22">
            <a:extLst>
              <a:ext uri="{FF2B5EF4-FFF2-40B4-BE49-F238E27FC236}">
                <a16:creationId xmlns:a16="http://schemas.microsoft.com/office/drawing/2014/main" id="{2AB5218F-AE9E-4065-AEE9-2DD0783719F7}"/>
              </a:ext>
            </a:extLst>
          </p:cNvPr>
          <p:cNvSpPr>
            <a:spLocks noGrp="1" noChangeArrowheads="1"/>
          </p:cNvSpPr>
          <p:nvPr>
            <p:ph type="title"/>
          </p:nvPr>
        </p:nvSpPr>
        <p:spPr>
          <a:xfrm>
            <a:off x="684213" y="974725"/>
            <a:ext cx="7694612" cy="579438"/>
          </a:xfrm>
          <a:noFill/>
        </p:spPr>
        <p:txBody>
          <a:bodyPr lIns="0" tIns="0" rIns="0" bIns="0" anchor="ctr">
            <a:spAutoFit/>
          </a:bodyPr>
          <a:lstStyle/>
          <a:p>
            <a:pPr eaLnBrk="1" hangingPunct="1"/>
            <a:r>
              <a:rPr lang="en-US" altLang="zh-CN"/>
              <a:t>BRI and PRI</a:t>
            </a:r>
            <a:endParaRPr lang="en-US" altLang="zh-CN" sz="5700" b="1"/>
          </a:p>
        </p:txBody>
      </p:sp>
      <p:sp>
        <p:nvSpPr>
          <p:cNvPr id="48151" name="Line 23">
            <a:extLst>
              <a:ext uri="{FF2B5EF4-FFF2-40B4-BE49-F238E27FC236}">
                <a16:creationId xmlns:a16="http://schemas.microsoft.com/office/drawing/2014/main" id="{9F8C6A5B-E8ED-4192-91CA-B9DB91654C8A}"/>
              </a:ext>
            </a:extLst>
          </p:cNvPr>
          <p:cNvSpPr>
            <a:spLocks noChangeShapeType="1"/>
          </p:cNvSpPr>
          <p:nvPr/>
        </p:nvSpPr>
        <p:spPr bwMode="auto">
          <a:xfrm>
            <a:off x="1092200" y="2916238"/>
            <a:ext cx="7162800" cy="0"/>
          </a:xfrm>
          <a:prstGeom prst="line">
            <a:avLst/>
          </a:prstGeom>
          <a:noFill/>
          <a:ln w="25400">
            <a:solidFill>
              <a:srgbClr val="190055"/>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52" name="Rectangle 24">
            <a:extLst>
              <a:ext uri="{FF2B5EF4-FFF2-40B4-BE49-F238E27FC236}">
                <a16:creationId xmlns:a16="http://schemas.microsoft.com/office/drawing/2014/main" id="{7A74B0E6-BD1B-4ED7-8784-8E839290D0EB}"/>
              </a:ext>
            </a:extLst>
          </p:cNvPr>
          <p:cNvSpPr>
            <a:spLocks noChangeArrowheads="1"/>
          </p:cNvSpPr>
          <p:nvPr/>
        </p:nvSpPr>
        <p:spPr bwMode="auto">
          <a:xfrm>
            <a:off x="3941763" y="3003550"/>
            <a:ext cx="356870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1pPr>
            <a:lvl2pPr marL="742950" indent="-28575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2pPr>
            <a:lvl3pPr marL="1143000" indent="-22860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3pPr>
            <a:lvl4pPr marL="1600200" indent="-22860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4pPr>
            <a:lvl5pPr marL="2057400" indent="-22860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9pPr>
          </a:lstStyle>
          <a:p>
            <a:pPr algn="ctr">
              <a:lnSpc>
                <a:spcPts val="2363"/>
              </a:lnSpc>
            </a:pPr>
            <a:r>
              <a:rPr lang="en-US" altLang="zh-CN" sz="2000" b="1">
                <a:solidFill>
                  <a:srgbClr val="000000"/>
                </a:solidFill>
                <a:latin typeface="Arial Rounded MT Bold" panose="020F0704030504030204" pitchFamily="34" charset="0"/>
              </a:rPr>
              <a:t>Signaling information (LAPD)</a:t>
            </a:r>
          </a:p>
        </p:txBody>
      </p:sp>
      <p:sp>
        <p:nvSpPr>
          <p:cNvPr id="48153" name="Rectangle 25">
            <a:extLst>
              <a:ext uri="{FF2B5EF4-FFF2-40B4-BE49-F238E27FC236}">
                <a16:creationId xmlns:a16="http://schemas.microsoft.com/office/drawing/2014/main" id="{961BBE57-D67D-4437-924B-1A6C512E6BDD}"/>
              </a:ext>
            </a:extLst>
          </p:cNvPr>
          <p:cNvSpPr>
            <a:spLocks noChangeArrowheads="1"/>
          </p:cNvSpPr>
          <p:nvPr/>
        </p:nvSpPr>
        <p:spPr bwMode="auto">
          <a:xfrm>
            <a:off x="1593850" y="3001963"/>
            <a:ext cx="188913"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1pPr>
            <a:lvl2pPr marL="742950" indent="-28575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2pPr>
            <a:lvl3pPr marL="1143000" indent="-22860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3pPr>
            <a:lvl4pPr marL="1600200" indent="-22860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4pPr>
            <a:lvl5pPr marL="2057400" indent="-22860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9pPr>
          </a:lstStyle>
          <a:p>
            <a:pPr algn="ctr">
              <a:lnSpc>
                <a:spcPts val="2363"/>
              </a:lnSpc>
            </a:pPr>
            <a:r>
              <a:rPr lang="en-US" altLang="zh-CN" sz="2000" b="1">
                <a:solidFill>
                  <a:srgbClr val="000000"/>
                </a:solidFill>
                <a:latin typeface="Arial Rounded MT Bold" panose="020F0704030504030204" pitchFamily="34" charset="0"/>
              </a:rPr>
              <a:t>D</a:t>
            </a:r>
          </a:p>
        </p:txBody>
      </p:sp>
      <p:sp>
        <p:nvSpPr>
          <p:cNvPr id="48154" name="Rectangle 26">
            <a:extLst>
              <a:ext uri="{FF2B5EF4-FFF2-40B4-BE49-F238E27FC236}">
                <a16:creationId xmlns:a16="http://schemas.microsoft.com/office/drawing/2014/main" id="{0C98B9CD-D4AD-45BE-92AB-10254C84CDAE}"/>
              </a:ext>
            </a:extLst>
          </p:cNvPr>
          <p:cNvSpPr>
            <a:spLocks noChangeArrowheads="1"/>
          </p:cNvSpPr>
          <p:nvPr/>
        </p:nvSpPr>
        <p:spPr bwMode="auto">
          <a:xfrm>
            <a:off x="2432050" y="3001963"/>
            <a:ext cx="927100"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1pPr>
            <a:lvl2pPr marL="742950" indent="-28575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2pPr>
            <a:lvl3pPr marL="1143000" indent="-22860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3pPr>
            <a:lvl4pPr marL="1600200" indent="-22860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4pPr>
            <a:lvl5pPr marL="2057400" indent="-22860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9pPr>
          </a:lstStyle>
          <a:p>
            <a:pPr>
              <a:lnSpc>
                <a:spcPts val="2363"/>
              </a:lnSpc>
            </a:pPr>
            <a:r>
              <a:rPr lang="en-US" altLang="zh-CN" sz="2000" b="1">
                <a:solidFill>
                  <a:srgbClr val="FF0000"/>
                </a:solidFill>
                <a:latin typeface="Tahoma" panose="020B0604030504040204" pitchFamily="34" charset="0"/>
              </a:rPr>
              <a:t>16kbps</a:t>
            </a:r>
          </a:p>
        </p:txBody>
      </p:sp>
      <p:pic>
        <p:nvPicPr>
          <p:cNvPr id="48155" name="Picture 27">
            <a:extLst>
              <a:ext uri="{FF2B5EF4-FFF2-40B4-BE49-F238E27FC236}">
                <a16:creationId xmlns:a16="http://schemas.microsoft.com/office/drawing/2014/main" id="{2251FC28-3730-42C5-AF34-2B55F659F0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1650" y="4867275"/>
            <a:ext cx="1335088" cy="77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48156" name="Picture 28">
            <a:extLst>
              <a:ext uri="{FF2B5EF4-FFF2-40B4-BE49-F238E27FC236}">
                <a16:creationId xmlns:a16="http://schemas.microsoft.com/office/drawing/2014/main" id="{10E6B06B-9400-4B41-AC6A-DD6023EEDAA4}"/>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71988" y="4837113"/>
            <a:ext cx="135255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8157" name="Rectangle 29">
            <a:extLst>
              <a:ext uri="{FF2B5EF4-FFF2-40B4-BE49-F238E27FC236}">
                <a16:creationId xmlns:a16="http://schemas.microsoft.com/office/drawing/2014/main" id="{8EB45DD6-BBA3-4205-8290-4EBE56FA9B26}"/>
              </a:ext>
            </a:extLst>
          </p:cNvPr>
          <p:cNvSpPr>
            <a:spLocks noChangeArrowheads="1"/>
          </p:cNvSpPr>
          <p:nvPr/>
        </p:nvSpPr>
        <p:spPr bwMode="auto">
          <a:xfrm>
            <a:off x="4552950" y="5043488"/>
            <a:ext cx="1055688"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1pPr>
            <a:lvl2pPr marL="742950" indent="-28575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2pPr>
            <a:lvl3pPr marL="1143000" indent="-22860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3pPr>
            <a:lvl4pPr marL="1600200" indent="-22860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4pPr>
            <a:lvl5pPr marL="2057400" indent="-22860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9pPr>
          </a:lstStyle>
          <a:p>
            <a:pPr algn="ctr">
              <a:lnSpc>
                <a:spcPts val="2363"/>
              </a:lnSpc>
            </a:pPr>
            <a:r>
              <a:rPr lang="en-US" altLang="zh-CN" b="1">
                <a:solidFill>
                  <a:srgbClr val="000000"/>
                </a:solidFill>
                <a:latin typeface="Arial Rounded MT Bold" panose="020F0704030504030204" pitchFamily="34" charset="0"/>
              </a:rPr>
              <a:t>CSU/DSU</a:t>
            </a:r>
          </a:p>
        </p:txBody>
      </p:sp>
      <p:sp>
        <p:nvSpPr>
          <p:cNvPr id="48158" name="Line 30">
            <a:extLst>
              <a:ext uri="{FF2B5EF4-FFF2-40B4-BE49-F238E27FC236}">
                <a16:creationId xmlns:a16="http://schemas.microsoft.com/office/drawing/2014/main" id="{AB0DB175-CB36-4428-8BBA-EB609A7DFA72}"/>
              </a:ext>
            </a:extLst>
          </p:cNvPr>
          <p:cNvSpPr>
            <a:spLocks noChangeShapeType="1"/>
          </p:cNvSpPr>
          <p:nvPr/>
        </p:nvSpPr>
        <p:spPr bwMode="auto">
          <a:xfrm>
            <a:off x="3271838" y="5238750"/>
            <a:ext cx="1143000" cy="0"/>
          </a:xfrm>
          <a:prstGeom prst="line">
            <a:avLst/>
          </a:prstGeom>
          <a:noFill/>
          <a:ln w="50800">
            <a:solidFill>
              <a:srgbClr val="7D00E4"/>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59" name="Line 31">
            <a:extLst>
              <a:ext uri="{FF2B5EF4-FFF2-40B4-BE49-F238E27FC236}">
                <a16:creationId xmlns:a16="http://schemas.microsoft.com/office/drawing/2014/main" id="{0576B9BF-0941-496C-AA2E-492C4E0994EB}"/>
              </a:ext>
            </a:extLst>
          </p:cNvPr>
          <p:cNvSpPr>
            <a:spLocks noChangeShapeType="1"/>
          </p:cNvSpPr>
          <p:nvPr/>
        </p:nvSpPr>
        <p:spPr bwMode="auto">
          <a:xfrm flipV="1">
            <a:off x="3271838" y="5424488"/>
            <a:ext cx="1147762" cy="9525"/>
          </a:xfrm>
          <a:prstGeom prst="line">
            <a:avLst/>
          </a:prstGeom>
          <a:noFill/>
          <a:ln w="508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60" name="Line 32">
            <a:extLst>
              <a:ext uri="{FF2B5EF4-FFF2-40B4-BE49-F238E27FC236}">
                <a16:creationId xmlns:a16="http://schemas.microsoft.com/office/drawing/2014/main" id="{B31CE095-680C-4646-9DC6-4B10BCF785C3}"/>
              </a:ext>
            </a:extLst>
          </p:cNvPr>
          <p:cNvSpPr>
            <a:spLocks noChangeShapeType="1"/>
          </p:cNvSpPr>
          <p:nvPr/>
        </p:nvSpPr>
        <p:spPr bwMode="auto">
          <a:xfrm>
            <a:off x="3271838" y="5162550"/>
            <a:ext cx="1143000" cy="0"/>
          </a:xfrm>
          <a:prstGeom prst="line">
            <a:avLst/>
          </a:prstGeom>
          <a:noFill/>
          <a:ln w="50800">
            <a:solidFill>
              <a:srgbClr val="7D00E4"/>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61" name="Line 33">
            <a:extLst>
              <a:ext uri="{FF2B5EF4-FFF2-40B4-BE49-F238E27FC236}">
                <a16:creationId xmlns:a16="http://schemas.microsoft.com/office/drawing/2014/main" id="{692A2CDA-CD87-48FD-B690-64F15BC5FACE}"/>
              </a:ext>
            </a:extLst>
          </p:cNvPr>
          <p:cNvSpPr>
            <a:spLocks noChangeShapeType="1"/>
          </p:cNvSpPr>
          <p:nvPr/>
        </p:nvSpPr>
        <p:spPr bwMode="auto">
          <a:xfrm>
            <a:off x="3271838" y="5010150"/>
            <a:ext cx="1143000" cy="0"/>
          </a:xfrm>
          <a:prstGeom prst="line">
            <a:avLst/>
          </a:prstGeom>
          <a:noFill/>
          <a:ln w="50800">
            <a:solidFill>
              <a:srgbClr val="7D00E4"/>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62" name="Line 34">
            <a:extLst>
              <a:ext uri="{FF2B5EF4-FFF2-40B4-BE49-F238E27FC236}">
                <a16:creationId xmlns:a16="http://schemas.microsoft.com/office/drawing/2014/main" id="{6CA9376B-C408-46A8-BFA4-100FF4EDC6BA}"/>
              </a:ext>
            </a:extLst>
          </p:cNvPr>
          <p:cNvSpPr>
            <a:spLocks noChangeShapeType="1"/>
          </p:cNvSpPr>
          <p:nvPr/>
        </p:nvSpPr>
        <p:spPr bwMode="auto">
          <a:xfrm>
            <a:off x="3271838" y="5314950"/>
            <a:ext cx="1143000" cy="0"/>
          </a:xfrm>
          <a:prstGeom prst="line">
            <a:avLst/>
          </a:prstGeom>
          <a:noFill/>
          <a:ln w="50800">
            <a:solidFill>
              <a:srgbClr val="7D00E4"/>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63" name="Line 35">
            <a:extLst>
              <a:ext uri="{FF2B5EF4-FFF2-40B4-BE49-F238E27FC236}">
                <a16:creationId xmlns:a16="http://schemas.microsoft.com/office/drawing/2014/main" id="{8D29FB13-896B-4B9A-BC86-262C4A6839EE}"/>
              </a:ext>
            </a:extLst>
          </p:cNvPr>
          <p:cNvSpPr>
            <a:spLocks noChangeShapeType="1"/>
          </p:cNvSpPr>
          <p:nvPr/>
        </p:nvSpPr>
        <p:spPr bwMode="auto">
          <a:xfrm>
            <a:off x="3271838" y="5086350"/>
            <a:ext cx="1143000" cy="0"/>
          </a:xfrm>
          <a:prstGeom prst="line">
            <a:avLst/>
          </a:prstGeom>
          <a:noFill/>
          <a:ln w="50800">
            <a:solidFill>
              <a:srgbClr val="7D00E4"/>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64" name="Rectangle 36">
            <a:extLst>
              <a:ext uri="{FF2B5EF4-FFF2-40B4-BE49-F238E27FC236}">
                <a16:creationId xmlns:a16="http://schemas.microsoft.com/office/drawing/2014/main" id="{027FC6DF-E839-4AC3-890D-0B0AC1F01811}"/>
              </a:ext>
            </a:extLst>
          </p:cNvPr>
          <p:cNvSpPr>
            <a:spLocks noChangeArrowheads="1"/>
          </p:cNvSpPr>
          <p:nvPr/>
        </p:nvSpPr>
        <p:spPr bwMode="auto">
          <a:xfrm>
            <a:off x="3883025" y="5638800"/>
            <a:ext cx="117792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1pPr>
            <a:lvl2pPr marL="742950" indent="-28575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2pPr>
            <a:lvl3pPr marL="1143000" indent="-22860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3pPr>
            <a:lvl4pPr marL="1600200" indent="-22860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4pPr>
            <a:lvl5pPr marL="2057400" indent="-22860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9pPr>
          </a:lstStyle>
          <a:p>
            <a:pPr algn="r">
              <a:lnSpc>
                <a:spcPts val="2363"/>
              </a:lnSpc>
            </a:pPr>
            <a:r>
              <a:rPr lang="en-US" altLang="zh-CN" sz="2000" b="1">
                <a:solidFill>
                  <a:srgbClr val="000000"/>
                </a:solidFill>
                <a:latin typeface="Arial Rounded MT Bold" panose="020F0704030504030204" pitchFamily="34" charset="0"/>
              </a:rPr>
              <a:t>23 or 30B</a:t>
            </a:r>
          </a:p>
        </p:txBody>
      </p:sp>
      <p:sp>
        <p:nvSpPr>
          <p:cNvPr id="48165" name="Line 37">
            <a:extLst>
              <a:ext uri="{FF2B5EF4-FFF2-40B4-BE49-F238E27FC236}">
                <a16:creationId xmlns:a16="http://schemas.microsoft.com/office/drawing/2014/main" id="{0F21C9F9-5CFF-4BB2-A937-2EA88F46FC10}"/>
              </a:ext>
            </a:extLst>
          </p:cNvPr>
          <p:cNvSpPr>
            <a:spLocks noChangeShapeType="1"/>
          </p:cNvSpPr>
          <p:nvPr/>
        </p:nvSpPr>
        <p:spPr bwMode="auto">
          <a:xfrm>
            <a:off x="3189288" y="4992688"/>
            <a:ext cx="0" cy="469900"/>
          </a:xfrm>
          <a:prstGeom prst="line">
            <a:avLst/>
          </a:prstGeom>
          <a:noFill/>
          <a:ln w="5715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8166" name="Text Box 38">
            <a:extLst>
              <a:ext uri="{FF2B5EF4-FFF2-40B4-BE49-F238E27FC236}">
                <a16:creationId xmlns:a16="http://schemas.microsoft.com/office/drawing/2014/main" id="{3BF50D6B-046F-4E8A-86C0-DDE9E74D8307}"/>
              </a:ext>
            </a:extLst>
          </p:cNvPr>
          <p:cNvSpPr txBox="1">
            <a:spLocks noChangeArrowheads="1"/>
          </p:cNvSpPr>
          <p:nvPr/>
        </p:nvSpPr>
        <p:spPr bwMode="auto">
          <a:xfrm>
            <a:off x="857250" y="3709988"/>
            <a:ext cx="717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400" b="1">
                <a:latin typeface="Arial Rounded MT Bold" panose="020F0704030504030204" pitchFamily="34" charset="0"/>
              </a:rPr>
              <a:t>BRI</a:t>
            </a:r>
          </a:p>
        </p:txBody>
      </p:sp>
      <p:sp>
        <p:nvSpPr>
          <p:cNvPr id="48167" name="Text Box 39">
            <a:extLst>
              <a:ext uri="{FF2B5EF4-FFF2-40B4-BE49-F238E27FC236}">
                <a16:creationId xmlns:a16="http://schemas.microsoft.com/office/drawing/2014/main" id="{15B3AEDA-CCD8-467C-88D2-F6659D657A02}"/>
              </a:ext>
            </a:extLst>
          </p:cNvPr>
          <p:cNvSpPr txBox="1">
            <a:spLocks noChangeArrowheads="1"/>
          </p:cNvSpPr>
          <p:nvPr/>
        </p:nvSpPr>
        <p:spPr bwMode="auto">
          <a:xfrm>
            <a:off x="855663" y="5024438"/>
            <a:ext cx="701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400" b="1">
                <a:latin typeface="Arial Rounded MT Bold" panose="020F0704030504030204" pitchFamily="34" charset="0"/>
              </a:rPr>
              <a:t>PRI</a:t>
            </a:r>
          </a:p>
        </p:txBody>
      </p:sp>
      <p:pic>
        <p:nvPicPr>
          <p:cNvPr id="48168" name="Picture 40">
            <a:extLst>
              <a:ext uri="{FF2B5EF4-FFF2-40B4-BE49-F238E27FC236}">
                <a16:creationId xmlns:a16="http://schemas.microsoft.com/office/drawing/2014/main" id="{068B8682-B093-467C-AF25-9108331425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1650" y="3524250"/>
            <a:ext cx="1335088" cy="77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8169" name="Line 41">
            <a:extLst>
              <a:ext uri="{FF2B5EF4-FFF2-40B4-BE49-F238E27FC236}">
                <a16:creationId xmlns:a16="http://schemas.microsoft.com/office/drawing/2014/main" id="{29CF0136-05A5-44C4-97C0-61EEA945F3A8}"/>
              </a:ext>
            </a:extLst>
          </p:cNvPr>
          <p:cNvSpPr>
            <a:spLocks noChangeShapeType="1"/>
          </p:cNvSpPr>
          <p:nvPr/>
        </p:nvSpPr>
        <p:spPr bwMode="auto">
          <a:xfrm flipV="1">
            <a:off x="3271838" y="4005263"/>
            <a:ext cx="1147762" cy="9525"/>
          </a:xfrm>
          <a:prstGeom prst="line">
            <a:avLst/>
          </a:prstGeom>
          <a:noFill/>
          <a:ln w="508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70" name="Line 42">
            <a:extLst>
              <a:ext uri="{FF2B5EF4-FFF2-40B4-BE49-F238E27FC236}">
                <a16:creationId xmlns:a16="http://schemas.microsoft.com/office/drawing/2014/main" id="{FF6EBBA5-2CF6-424B-ABF5-B16B1DC3F222}"/>
              </a:ext>
            </a:extLst>
          </p:cNvPr>
          <p:cNvSpPr>
            <a:spLocks noChangeShapeType="1"/>
          </p:cNvSpPr>
          <p:nvPr/>
        </p:nvSpPr>
        <p:spPr bwMode="auto">
          <a:xfrm>
            <a:off x="3271838" y="3724275"/>
            <a:ext cx="1143000" cy="0"/>
          </a:xfrm>
          <a:prstGeom prst="line">
            <a:avLst/>
          </a:prstGeom>
          <a:noFill/>
          <a:ln w="50800">
            <a:solidFill>
              <a:srgbClr val="7D00E4"/>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71" name="Line 43">
            <a:extLst>
              <a:ext uri="{FF2B5EF4-FFF2-40B4-BE49-F238E27FC236}">
                <a16:creationId xmlns:a16="http://schemas.microsoft.com/office/drawing/2014/main" id="{60D984D6-F0BC-486D-BA78-0DB523B7D7A1}"/>
              </a:ext>
            </a:extLst>
          </p:cNvPr>
          <p:cNvSpPr>
            <a:spLocks noChangeShapeType="1"/>
          </p:cNvSpPr>
          <p:nvPr/>
        </p:nvSpPr>
        <p:spPr bwMode="auto">
          <a:xfrm>
            <a:off x="3271838" y="3819525"/>
            <a:ext cx="1143000" cy="0"/>
          </a:xfrm>
          <a:prstGeom prst="line">
            <a:avLst/>
          </a:prstGeom>
          <a:noFill/>
          <a:ln w="50800">
            <a:solidFill>
              <a:srgbClr val="7D00E4"/>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72" name="Oval 44">
            <a:extLst>
              <a:ext uri="{FF2B5EF4-FFF2-40B4-BE49-F238E27FC236}">
                <a16:creationId xmlns:a16="http://schemas.microsoft.com/office/drawing/2014/main" id="{305D9186-5F33-465C-A2B9-981A340171AC}"/>
              </a:ext>
            </a:extLst>
          </p:cNvPr>
          <p:cNvSpPr>
            <a:spLocks noChangeArrowheads="1"/>
          </p:cNvSpPr>
          <p:nvPr/>
        </p:nvSpPr>
        <p:spPr bwMode="auto">
          <a:xfrm>
            <a:off x="3900488" y="3595688"/>
            <a:ext cx="171450" cy="342900"/>
          </a:xfrm>
          <a:prstGeom prst="ellipse">
            <a:avLst/>
          </a:pr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48173" name="Oval 45">
            <a:extLst>
              <a:ext uri="{FF2B5EF4-FFF2-40B4-BE49-F238E27FC236}">
                <a16:creationId xmlns:a16="http://schemas.microsoft.com/office/drawing/2014/main" id="{F03988B3-B4E3-4A6B-9AD7-59084A86F105}"/>
              </a:ext>
            </a:extLst>
          </p:cNvPr>
          <p:cNvSpPr>
            <a:spLocks noChangeArrowheads="1"/>
          </p:cNvSpPr>
          <p:nvPr/>
        </p:nvSpPr>
        <p:spPr bwMode="auto">
          <a:xfrm>
            <a:off x="3900488" y="4891088"/>
            <a:ext cx="152400" cy="495300"/>
          </a:xfrm>
          <a:prstGeom prst="ellipse">
            <a:avLst/>
          </a:pr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48174" name="Line 46">
            <a:extLst>
              <a:ext uri="{FF2B5EF4-FFF2-40B4-BE49-F238E27FC236}">
                <a16:creationId xmlns:a16="http://schemas.microsoft.com/office/drawing/2014/main" id="{4DC79306-8260-4782-AA90-E4DEE26DC02F}"/>
              </a:ext>
            </a:extLst>
          </p:cNvPr>
          <p:cNvSpPr>
            <a:spLocks noChangeShapeType="1"/>
          </p:cNvSpPr>
          <p:nvPr/>
        </p:nvSpPr>
        <p:spPr bwMode="auto">
          <a:xfrm flipV="1">
            <a:off x="3992563" y="3949700"/>
            <a:ext cx="1587" cy="2794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8175" name="Line 47">
            <a:extLst>
              <a:ext uri="{FF2B5EF4-FFF2-40B4-BE49-F238E27FC236}">
                <a16:creationId xmlns:a16="http://schemas.microsoft.com/office/drawing/2014/main" id="{5BFD8D1F-7EDC-4273-A7D0-F122F17E12B9}"/>
              </a:ext>
            </a:extLst>
          </p:cNvPr>
          <p:cNvSpPr>
            <a:spLocks noChangeShapeType="1"/>
          </p:cNvSpPr>
          <p:nvPr/>
        </p:nvSpPr>
        <p:spPr bwMode="auto">
          <a:xfrm flipV="1">
            <a:off x="3636963" y="4025900"/>
            <a:ext cx="1587" cy="1778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8176" name="Rectangle 48">
            <a:extLst>
              <a:ext uri="{FF2B5EF4-FFF2-40B4-BE49-F238E27FC236}">
                <a16:creationId xmlns:a16="http://schemas.microsoft.com/office/drawing/2014/main" id="{F1C4747C-F933-42D0-B6DF-C9F3B9DDC7CD}"/>
              </a:ext>
            </a:extLst>
          </p:cNvPr>
          <p:cNvSpPr>
            <a:spLocks noChangeArrowheads="1"/>
          </p:cNvSpPr>
          <p:nvPr/>
        </p:nvSpPr>
        <p:spPr bwMode="auto">
          <a:xfrm>
            <a:off x="3551238" y="5613400"/>
            <a:ext cx="188912"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1pPr>
            <a:lvl2pPr marL="742950" indent="-28575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2pPr>
            <a:lvl3pPr marL="1143000" indent="-22860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3pPr>
            <a:lvl4pPr marL="1600200" indent="-22860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4pPr>
            <a:lvl5pPr marL="2057400" indent="-22860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9pPr>
          </a:lstStyle>
          <a:p>
            <a:pPr>
              <a:lnSpc>
                <a:spcPts val="2363"/>
              </a:lnSpc>
            </a:pPr>
            <a:r>
              <a:rPr lang="en-US" altLang="zh-CN" sz="2000" b="1">
                <a:solidFill>
                  <a:srgbClr val="000000"/>
                </a:solidFill>
                <a:latin typeface="Arial Rounded MT Bold" panose="020F0704030504030204" pitchFamily="34" charset="0"/>
              </a:rPr>
              <a:t>D</a:t>
            </a:r>
          </a:p>
        </p:txBody>
      </p:sp>
      <p:sp>
        <p:nvSpPr>
          <p:cNvPr id="48177" name="Line 49">
            <a:extLst>
              <a:ext uri="{FF2B5EF4-FFF2-40B4-BE49-F238E27FC236}">
                <a16:creationId xmlns:a16="http://schemas.microsoft.com/office/drawing/2014/main" id="{ACAFB161-852F-4F65-98C4-6AE0FF6F04B7}"/>
              </a:ext>
            </a:extLst>
          </p:cNvPr>
          <p:cNvSpPr>
            <a:spLocks noChangeShapeType="1"/>
          </p:cNvSpPr>
          <p:nvPr/>
        </p:nvSpPr>
        <p:spPr bwMode="auto">
          <a:xfrm flipV="1">
            <a:off x="3636963" y="5435600"/>
            <a:ext cx="1587" cy="1778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8178" name="Line 50">
            <a:extLst>
              <a:ext uri="{FF2B5EF4-FFF2-40B4-BE49-F238E27FC236}">
                <a16:creationId xmlns:a16="http://schemas.microsoft.com/office/drawing/2014/main" id="{91EA1315-F71C-4F3F-B1E6-FE933C0BA0C6}"/>
              </a:ext>
            </a:extLst>
          </p:cNvPr>
          <p:cNvSpPr>
            <a:spLocks noChangeShapeType="1"/>
          </p:cNvSpPr>
          <p:nvPr/>
        </p:nvSpPr>
        <p:spPr bwMode="auto">
          <a:xfrm flipV="1">
            <a:off x="3992563" y="5397500"/>
            <a:ext cx="1587" cy="2794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920C7144-B329-45AE-AB1A-509D651D4CB0}"/>
              </a:ext>
            </a:extLst>
          </p:cNvPr>
          <p:cNvSpPr>
            <a:spLocks noGrp="1" noChangeArrowheads="1"/>
          </p:cNvSpPr>
          <p:nvPr>
            <p:ph type="title"/>
          </p:nvPr>
        </p:nvSpPr>
        <p:spPr/>
        <p:txBody>
          <a:bodyPr/>
          <a:lstStyle/>
          <a:p>
            <a:pPr eaLnBrk="1" hangingPunct="1"/>
            <a:r>
              <a:rPr lang="en-US" altLang="zh-CN"/>
              <a:t>ISDN Switches &amp; SPIDs</a:t>
            </a:r>
          </a:p>
        </p:txBody>
      </p:sp>
      <p:sp>
        <p:nvSpPr>
          <p:cNvPr id="49155" name="Rectangle 3">
            <a:extLst>
              <a:ext uri="{FF2B5EF4-FFF2-40B4-BE49-F238E27FC236}">
                <a16:creationId xmlns:a16="http://schemas.microsoft.com/office/drawing/2014/main" id="{D23D566E-189E-4BAF-999D-517C3CD668EA}"/>
              </a:ext>
            </a:extLst>
          </p:cNvPr>
          <p:cNvSpPr>
            <a:spLocks noGrp="1" noChangeArrowheads="1"/>
          </p:cNvSpPr>
          <p:nvPr>
            <p:ph type="body" idx="1"/>
          </p:nvPr>
        </p:nvSpPr>
        <p:spPr>
          <a:xfrm>
            <a:off x="566738" y="1752600"/>
            <a:ext cx="8577262" cy="4700588"/>
          </a:xfrm>
        </p:spPr>
        <p:txBody>
          <a:bodyPr/>
          <a:lstStyle/>
          <a:p>
            <a:pPr eaLnBrk="1" hangingPunct="1">
              <a:lnSpc>
                <a:spcPct val="120000"/>
              </a:lnSpc>
            </a:pPr>
            <a:r>
              <a:rPr lang="en-US" altLang="zh-CN"/>
              <a:t>You must know the Service Profile Identifier (SPID) your ISP is using to identify you and configure your line.</a:t>
            </a:r>
          </a:p>
          <a:p>
            <a:pPr eaLnBrk="1" hangingPunct="1">
              <a:lnSpc>
                <a:spcPct val="120000"/>
              </a:lnSpc>
            </a:pPr>
            <a:r>
              <a:rPr lang="en-US" altLang="zh-CN"/>
              <a:t>SPIDs are 14 digits and can actually be a phone number plus a 4 digit trailer. </a:t>
            </a:r>
          </a:p>
          <a:p>
            <a:pPr lvl="1" eaLnBrk="1" hangingPunct="1">
              <a:lnSpc>
                <a:spcPct val="120000"/>
              </a:lnSpc>
            </a:pPr>
            <a:r>
              <a:rPr lang="en-US" altLang="zh-CN"/>
              <a:t>For example: </a:t>
            </a:r>
          </a:p>
          <a:p>
            <a:pPr lvl="2" eaLnBrk="1" hangingPunct="1">
              <a:lnSpc>
                <a:spcPct val="120000"/>
              </a:lnSpc>
            </a:pPr>
            <a:r>
              <a:rPr lang="en-US" altLang="zh-CN"/>
              <a:t>Phone Number: (510) 555-1234</a:t>
            </a:r>
          </a:p>
          <a:p>
            <a:pPr lvl="2" eaLnBrk="1" hangingPunct="1">
              <a:lnSpc>
                <a:spcPct val="120000"/>
              </a:lnSpc>
            </a:pPr>
            <a:r>
              <a:rPr lang="en-US" altLang="zh-CN"/>
              <a:t>SPID:  51055512340001 </a:t>
            </a:r>
          </a:p>
        </p:txBody>
      </p:sp>
    </p:spTree>
  </p:cSld>
  <p:clrMapOvr>
    <a:masterClrMapping/>
  </p:clrMapOvr>
  <p:transition>
    <p:blinds dir="vert"/>
  </p:transition>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6482" name="Rectangle 2">
            <a:extLst>
              <a:ext uri="{FF2B5EF4-FFF2-40B4-BE49-F238E27FC236}">
                <a16:creationId xmlns:a16="http://schemas.microsoft.com/office/drawing/2014/main" id="{C9E9F33B-8F0D-470E-BF3F-055F3C6E242D}"/>
              </a:ext>
            </a:extLst>
          </p:cNvPr>
          <p:cNvSpPr>
            <a:spLocks noGrp="1" noChangeArrowheads="1"/>
          </p:cNvSpPr>
          <p:nvPr>
            <p:ph type="body" idx="1"/>
          </p:nvPr>
        </p:nvSpPr>
        <p:spPr>
          <a:xfrm>
            <a:off x="250825" y="1773238"/>
            <a:ext cx="8893175" cy="4824412"/>
          </a:xfrm>
          <a:noFill/>
        </p:spPr>
        <p:txBody>
          <a:bodyPr/>
          <a:lstStyle/>
          <a:p>
            <a:pPr marL="342900" indent="-342900" eaLnBrk="1" hangingPunct="1">
              <a:tabLst>
                <a:tab pos="1035050" algn="r"/>
                <a:tab pos="1201738" algn="l"/>
              </a:tabLst>
            </a:pPr>
            <a:r>
              <a:rPr lang="en-US" altLang="zh-CN" sz="2400"/>
              <a:t>ISDN utilizes a suite of ITU-T standards spanning the physical, data-link, and network layers of the OSI reference model.</a:t>
            </a:r>
          </a:p>
          <a:p>
            <a:pPr marL="342900" indent="-342900" eaLnBrk="1" hangingPunct="1">
              <a:tabLst>
                <a:tab pos="1035050" algn="r"/>
                <a:tab pos="1201738" algn="l"/>
              </a:tabLst>
            </a:pPr>
            <a:r>
              <a:rPr lang="en-US" altLang="zh-CN" sz="2400"/>
              <a:t>Several encapsulation choices are available. The two most common encapsulations are PPP and HDLC. </a:t>
            </a:r>
          </a:p>
          <a:p>
            <a:pPr marL="342900" indent="-342900" eaLnBrk="1" hangingPunct="1">
              <a:tabLst>
                <a:tab pos="1035050" algn="r"/>
                <a:tab pos="1201738" algn="l"/>
              </a:tabLst>
            </a:pPr>
            <a:r>
              <a:rPr lang="en-US" altLang="zh-CN" sz="2400"/>
              <a:t>ISDN defaults to HDLC. However, PPP is much more robust because it provides an excellent mechanism for authentication and negotiation of compatible link and protocol configuration.</a:t>
            </a:r>
          </a:p>
          <a:p>
            <a:pPr marL="342900" indent="-342900" eaLnBrk="1" hangingPunct="1">
              <a:tabLst>
                <a:tab pos="1035050" algn="r"/>
                <a:tab pos="1201738" algn="l"/>
              </a:tabLst>
            </a:pPr>
            <a:r>
              <a:rPr lang="en-US" altLang="zh-CN" sz="2400"/>
              <a:t>ISDN interfaces allow only a single encapsulation type.</a:t>
            </a:r>
            <a:r>
              <a:rPr lang="en-US" altLang="zh-CN" sz="2400">
                <a:latin typeface="Arial" panose="020B0604020202020204" pitchFamily="34" charset="0"/>
              </a:rPr>
              <a:t> </a:t>
            </a:r>
            <a:endParaRPr lang="en-US" altLang="zh-CN" sz="2400"/>
          </a:p>
        </p:txBody>
      </p:sp>
      <p:sp>
        <p:nvSpPr>
          <p:cNvPr id="916483" name="Rectangle 3">
            <a:extLst>
              <a:ext uri="{FF2B5EF4-FFF2-40B4-BE49-F238E27FC236}">
                <a16:creationId xmlns:a16="http://schemas.microsoft.com/office/drawing/2014/main" id="{6917F989-7B67-4F77-96CB-2EA8C81AAF36}"/>
              </a:ext>
            </a:extLst>
          </p:cNvPr>
          <p:cNvSpPr>
            <a:spLocks noGrp="1" noChangeArrowheads="1"/>
          </p:cNvSpPr>
          <p:nvPr>
            <p:ph type="title"/>
          </p:nvPr>
        </p:nvSpPr>
        <p:spPr/>
        <p:txBody>
          <a:bodyPr/>
          <a:lstStyle/>
          <a:p>
            <a:pPr eaLnBrk="1" hangingPunct="1"/>
            <a:r>
              <a:rPr lang="en-US" altLang="zh-CN"/>
              <a:t>Standard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916483"/>
                                        </p:tgtEl>
                                        <p:attrNameLst>
                                          <p:attrName>style.visibility</p:attrName>
                                        </p:attrNameLst>
                                      </p:cBhvr>
                                      <p:to>
                                        <p:strVal val="visible"/>
                                      </p:to>
                                    </p:set>
                                    <p:animEffect transition="in" filter="checkerboard(across)">
                                      <p:cBhvr>
                                        <p:cTn id="7" dur="500"/>
                                        <p:tgtEl>
                                          <p:spTgt spid="9164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916482">
                                            <p:txEl>
                                              <p:pRg st="0" end="0"/>
                                            </p:txEl>
                                          </p:spTgt>
                                        </p:tgtEl>
                                        <p:attrNameLst>
                                          <p:attrName>style.visibility</p:attrName>
                                        </p:attrNameLst>
                                      </p:cBhvr>
                                      <p:to>
                                        <p:strVal val="visible"/>
                                      </p:to>
                                    </p:set>
                                    <p:anim calcmode="lin" valueType="num">
                                      <p:cBhvr additive="base">
                                        <p:cTn id="12" dur="500" fill="hold"/>
                                        <p:tgtEl>
                                          <p:spTgt spid="916482">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91648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916482">
                                            <p:txEl>
                                              <p:pRg st="1" end="1"/>
                                            </p:txEl>
                                          </p:spTgt>
                                        </p:tgtEl>
                                        <p:attrNameLst>
                                          <p:attrName>style.visibility</p:attrName>
                                        </p:attrNameLst>
                                      </p:cBhvr>
                                      <p:to>
                                        <p:strVal val="visible"/>
                                      </p:to>
                                    </p:set>
                                    <p:anim calcmode="lin" valueType="num">
                                      <p:cBhvr additive="base">
                                        <p:cTn id="18" dur="500" fill="hold"/>
                                        <p:tgtEl>
                                          <p:spTgt spid="916482">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91648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916482">
                                            <p:txEl>
                                              <p:pRg st="2" end="2"/>
                                            </p:txEl>
                                          </p:spTgt>
                                        </p:tgtEl>
                                        <p:attrNameLst>
                                          <p:attrName>style.visibility</p:attrName>
                                        </p:attrNameLst>
                                      </p:cBhvr>
                                      <p:to>
                                        <p:strVal val="visible"/>
                                      </p:to>
                                    </p:set>
                                    <p:anim calcmode="lin" valueType="num">
                                      <p:cBhvr additive="base">
                                        <p:cTn id="24" dur="500" fill="hold"/>
                                        <p:tgtEl>
                                          <p:spTgt spid="916482">
                                            <p:txEl>
                                              <p:pRg st="2" end="2"/>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91648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916482">
                                            <p:txEl>
                                              <p:pRg st="3" end="3"/>
                                            </p:txEl>
                                          </p:spTgt>
                                        </p:tgtEl>
                                        <p:attrNameLst>
                                          <p:attrName>style.visibility</p:attrName>
                                        </p:attrNameLst>
                                      </p:cBhvr>
                                      <p:to>
                                        <p:strVal val="visible"/>
                                      </p:to>
                                    </p:set>
                                    <p:anim calcmode="lin" valueType="num">
                                      <p:cBhvr additive="base">
                                        <p:cTn id="30" dur="500" fill="hold"/>
                                        <p:tgtEl>
                                          <p:spTgt spid="916482">
                                            <p:txEl>
                                              <p:pRg st="3" end="3"/>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916482">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6482" grpId="0" build="p" bldLvl="3" autoUpdateAnimBg="0"/>
      <p:bldP spid="916483"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8530" name="Rectangle 2">
            <a:extLst>
              <a:ext uri="{FF2B5EF4-FFF2-40B4-BE49-F238E27FC236}">
                <a16:creationId xmlns:a16="http://schemas.microsoft.com/office/drawing/2014/main" id="{0E0882B2-0912-4B0B-B24B-DF88B25C42FB}"/>
              </a:ext>
            </a:extLst>
          </p:cNvPr>
          <p:cNvSpPr>
            <a:spLocks noGrp="1" noChangeArrowheads="1"/>
          </p:cNvSpPr>
          <p:nvPr>
            <p:ph type="body" idx="1"/>
          </p:nvPr>
        </p:nvSpPr>
        <p:spPr>
          <a:xfrm>
            <a:off x="323850" y="1268413"/>
            <a:ext cx="8534400" cy="4616450"/>
          </a:xfrm>
          <a:noFill/>
        </p:spPr>
        <p:txBody>
          <a:bodyPr/>
          <a:lstStyle/>
          <a:p>
            <a:pPr marL="342900" indent="-342900" eaLnBrk="1" hangingPunct="1">
              <a:lnSpc>
                <a:spcPct val="130000"/>
              </a:lnSpc>
              <a:tabLst>
                <a:tab pos="1035050" algn="r"/>
                <a:tab pos="1201738" algn="l"/>
              </a:tabLst>
            </a:pPr>
            <a:endParaRPr lang="en-US" altLang="zh-CN" sz="2400"/>
          </a:p>
          <a:p>
            <a:pPr marL="342900" indent="-342900" eaLnBrk="1" hangingPunct="1">
              <a:lnSpc>
                <a:spcPct val="130000"/>
              </a:lnSpc>
              <a:tabLst>
                <a:tab pos="1035050" algn="r"/>
                <a:tab pos="1201738" algn="l"/>
              </a:tabLst>
            </a:pPr>
            <a:r>
              <a:rPr lang="en-US" altLang="zh-CN" sz="2400"/>
              <a:t>ISDN LAN routers provide routing between ISDN BRI and the LAN by using dial-on-demand routing (DDR). </a:t>
            </a:r>
          </a:p>
          <a:p>
            <a:pPr marL="342900" indent="-342900" eaLnBrk="1" hangingPunct="1">
              <a:lnSpc>
                <a:spcPct val="130000"/>
              </a:lnSpc>
              <a:tabLst>
                <a:tab pos="1035050" algn="r"/>
                <a:tab pos="1201738" algn="l"/>
              </a:tabLst>
            </a:pPr>
            <a:r>
              <a:rPr lang="en-US" altLang="zh-CN" sz="2400"/>
              <a:t>DDR automatically establishes and releases circuit-switched calls, providing transparent connectivity to remote sites based on networking traffic. </a:t>
            </a:r>
          </a:p>
          <a:p>
            <a:pPr marL="342900" indent="-342900" eaLnBrk="1" hangingPunct="1">
              <a:lnSpc>
                <a:spcPct val="130000"/>
              </a:lnSpc>
              <a:tabLst>
                <a:tab pos="1035050" algn="r"/>
                <a:tab pos="1201738" algn="l"/>
              </a:tabLst>
            </a:pPr>
            <a:r>
              <a:rPr lang="en-US" altLang="zh-CN" sz="2400"/>
              <a:t>DDR also controls establishment and release of secondary B channels based on load thresholds.</a:t>
            </a:r>
            <a:r>
              <a:rPr lang="en-GB" altLang="zh-CN" sz="2400">
                <a:cs typeface="Arial" panose="020B0604020202020204" pitchFamily="34" charset="0"/>
              </a:rPr>
              <a:t> </a:t>
            </a:r>
          </a:p>
        </p:txBody>
      </p:sp>
      <p:sp>
        <p:nvSpPr>
          <p:cNvPr id="918531" name="Rectangle 3">
            <a:extLst>
              <a:ext uri="{FF2B5EF4-FFF2-40B4-BE49-F238E27FC236}">
                <a16:creationId xmlns:a16="http://schemas.microsoft.com/office/drawing/2014/main" id="{93EAE44E-E610-4E0A-9C3A-56474BC03C38}"/>
              </a:ext>
            </a:extLst>
          </p:cNvPr>
          <p:cNvSpPr>
            <a:spLocks noGrp="1" noChangeArrowheads="1"/>
          </p:cNvSpPr>
          <p:nvPr>
            <p:ph type="title"/>
          </p:nvPr>
        </p:nvSpPr>
        <p:spPr/>
        <p:txBody>
          <a:bodyPr/>
          <a:lstStyle/>
          <a:p>
            <a:pPr eaLnBrk="1" hangingPunct="1"/>
            <a:r>
              <a:rPr lang="en-US" altLang="zh-CN"/>
              <a:t>DDR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918531"/>
                                        </p:tgtEl>
                                        <p:attrNameLst>
                                          <p:attrName>style.visibility</p:attrName>
                                        </p:attrNameLst>
                                      </p:cBhvr>
                                      <p:to>
                                        <p:strVal val="visible"/>
                                      </p:to>
                                    </p:set>
                                    <p:animEffect transition="in" filter="checkerboard(across)">
                                      <p:cBhvr>
                                        <p:cTn id="7" dur="500"/>
                                        <p:tgtEl>
                                          <p:spTgt spid="9185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918530">
                                            <p:txEl>
                                              <p:pRg st="1" end="1"/>
                                            </p:txEl>
                                          </p:spTgt>
                                        </p:tgtEl>
                                        <p:attrNameLst>
                                          <p:attrName>style.visibility</p:attrName>
                                        </p:attrNameLst>
                                      </p:cBhvr>
                                      <p:to>
                                        <p:strVal val="visible"/>
                                      </p:to>
                                    </p:set>
                                    <p:anim calcmode="lin" valueType="num">
                                      <p:cBhvr additive="base">
                                        <p:cTn id="12" dur="500" fill="hold"/>
                                        <p:tgtEl>
                                          <p:spTgt spid="918530">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91853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918530">
                                            <p:txEl>
                                              <p:pRg st="2" end="2"/>
                                            </p:txEl>
                                          </p:spTgt>
                                        </p:tgtEl>
                                        <p:attrNameLst>
                                          <p:attrName>style.visibility</p:attrName>
                                        </p:attrNameLst>
                                      </p:cBhvr>
                                      <p:to>
                                        <p:strVal val="visible"/>
                                      </p:to>
                                    </p:set>
                                    <p:anim calcmode="lin" valueType="num">
                                      <p:cBhvr additive="base">
                                        <p:cTn id="18" dur="500" fill="hold"/>
                                        <p:tgtEl>
                                          <p:spTgt spid="918530">
                                            <p:txEl>
                                              <p:pRg st="2" end="2"/>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91853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918530">
                                            <p:txEl>
                                              <p:pRg st="3" end="3"/>
                                            </p:txEl>
                                          </p:spTgt>
                                        </p:tgtEl>
                                        <p:attrNameLst>
                                          <p:attrName>style.visibility</p:attrName>
                                        </p:attrNameLst>
                                      </p:cBhvr>
                                      <p:to>
                                        <p:strVal val="visible"/>
                                      </p:to>
                                    </p:set>
                                    <p:anim calcmode="lin" valueType="num">
                                      <p:cBhvr additive="base">
                                        <p:cTn id="24" dur="500" fill="hold"/>
                                        <p:tgtEl>
                                          <p:spTgt spid="918530">
                                            <p:txEl>
                                              <p:pRg st="3" end="3"/>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918530">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8530" grpId="0" build="p" bldLvl="3" autoUpdateAnimBg="0"/>
      <p:bldP spid="918531"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0578" name="Freeform 2">
            <a:extLst>
              <a:ext uri="{FF2B5EF4-FFF2-40B4-BE49-F238E27FC236}">
                <a16:creationId xmlns:a16="http://schemas.microsoft.com/office/drawing/2014/main" id="{C83A742B-1BA1-4F59-990B-BB46A0AA710F}"/>
              </a:ext>
            </a:extLst>
          </p:cNvPr>
          <p:cNvSpPr>
            <a:spLocks/>
          </p:cNvSpPr>
          <p:nvPr/>
        </p:nvSpPr>
        <p:spPr bwMode="auto">
          <a:xfrm>
            <a:off x="2146300" y="3009900"/>
            <a:ext cx="1930400" cy="215900"/>
          </a:xfrm>
          <a:custGeom>
            <a:avLst/>
            <a:gdLst/>
            <a:ahLst/>
            <a:cxnLst>
              <a:cxn ang="0">
                <a:pos x="0" y="0"/>
              </a:cxn>
              <a:cxn ang="0">
                <a:pos x="627" y="16"/>
              </a:cxn>
              <a:cxn ang="0">
                <a:pos x="496" y="136"/>
              </a:cxn>
              <a:cxn ang="0">
                <a:pos x="1216" y="136"/>
              </a:cxn>
            </a:cxnLst>
            <a:rect l="0" t="0" r="r" b="b"/>
            <a:pathLst>
              <a:path w="1216" h="136">
                <a:moveTo>
                  <a:pt x="0" y="0"/>
                </a:moveTo>
                <a:lnTo>
                  <a:pt x="627" y="16"/>
                </a:lnTo>
                <a:lnTo>
                  <a:pt x="496" y="136"/>
                </a:lnTo>
                <a:lnTo>
                  <a:pt x="1216" y="136"/>
                </a:lnTo>
              </a:path>
            </a:pathLst>
          </a:custGeom>
          <a:noFill/>
          <a:ln w="38100" cap="flat" cmpd="sng">
            <a:solidFill>
              <a:schemeClr val="accent2"/>
            </a:solidFill>
            <a:prstDash val="dash"/>
            <a:round/>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p>
        </p:txBody>
      </p:sp>
      <p:sp>
        <p:nvSpPr>
          <p:cNvPr id="920579" name="Freeform 3">
            <a:extLst>
              <a:ext uri="{FF2B5EF4-FFF2-40B4-BE49-F238E27FC236}">
                <a16:creationId xmlns:a16="http://schemas.microsoft.com/office/drawing/2014/main" id="{2D213ED8-C2FC-4630-ADAC-51FB75419C0F}"/>
              </a:ext>
            </a:extLst>
          </p:cNvPr>
          <p:cNvSpPr>
            <a:spLocks/>
          </p:cNvSpPr>
          <p:nvPr/>
        </p:nvSpPr>
        <p:spPr bwMode="auto">
          <a:xfrm>
            <a:off x="2921000" y="2501900"/>
            <a:ext cx="1206500" cy="152400"/>
          </a:xfrm>
          <a:custGeom>
            <a:avLst/>
            <a:gdLst/>
            <a:ahLst/>
            <a:cxnLst>
              <a:cxn ang="0">
                <a:pos x="0" y="96"/>
              </a:cxn>
              <a:cxn ang="0">
                <a:pos x="400" y="96"/>
              </a:cxn>
              <a:cxn ang="0">
                <a:pos x="304" y="0"/>
              </a:cxn>
              <a:cxn ang="0">
                <a:pos x="760" y="8"/>
              </a:cxn>
            </a:cxnLst>
            <a:rect l="0" t="0" r="r" b="b"/>
            <a:pathLst>
              <a:path w="760" h="96">
                <a:moveTo>
                  <a:pt x="0" y="96"/>
                </a:moveTo>
                <a:lnTo>
                  <a:pt x="400" y="96"/>
                </a:lnTo>
                <a:lnTo>
                  <a:pt x="304" y="0"/>
                </a:lnTo>
                <a:lnTo>
                  <a:pt x="760" y="8"/>
                </a:lnTo>
              </a:path>
            </a:pathLst>
          </a:custGeom>
          <a:noFill/>
          <a:ln w="38100" cap="flat" cmpd="sng">
            <a:solidFill>
              <a:schemeClr val="accent2"/>
            </a:solidFill>
            <a:prstDash val="dash"/>
            <a:round/>
            <a:headEnd type="none" w="sm" len="sm"/>
            <a:tailEnd type="none" w="sm" len="sm"/>
          </a:ln>
          <a:effectLst>
            <a:outerShdw dist="35921" dir="2700000" algn="ctr" rotWithShape="0">
              <a:schemeClr val="tx1"/>
            </a:outerShdw>
          </a:effectLst>
        </p:spPr>
        <p:txBody>
          <a:bodyPr wrap="none" anchor="ctr">
            <a:spAutoFit/>
          </a:bodyPr>
          <a:lstStyle/>
          <a:p>
            <a:pPr>
              <a:defRPr/>
            </a:pPr>
            <a:endParaRPr lang="zh-CN" altLang="en-US"/>
          </a:p>
        </p:txBody>
      </p:sp>
      <p:sp>
        <p:nvSpPr>
          <p:cNvPr id="920580" name="Freeform 4">
            <a:extLst>
              <a:ext uri="{FF2B5EF4-FFF2-40B4-BE49-F238E27FC236}">
                <a16:creationId xmlns:a16="http://schemas.microsoft.com/office/drawing/2014/main" id="{D468A3E9-A2D1-4E10-AFEC-1E8CCDE9F57C}"/>
              </a:ext>
            </a:extLst>
          </p:cNvPr>
          <p:cNvSpPr>
            <a:spLocks/>
          </p:cNvSpPr>
          <p:nvPr/>
        </p:nvSpPr>
        <p:spPr bwMode="auto">
          <a:xfrm>
            <a:off x="4876800" y="2501900"/>
            <a:ext cx="1206500" cy="152400"/>
          </a:xfrm>
          <a:custGeom>
            <a:avLst/>
            <a:gdLst/>
            <a:ahLst/>
            <a:cxnLst>
              <a:cxn ang="0">
                <a:pos x="0" y="96"/>
              </a:cxn>
              <a:cxn ang="0">
                <a:pos x="400" y="96"/>
              </a:cxn>
              <a:cxn ang="0">
                <a:pos x="304" y="0"/>
              </a:cxn>
              <a:cxn ang="0">
                <a:pos x="760" y="8"/>
              </a:cxn>
            </a:cxnLst>
            <a:rect l="0" t="0" r="r" b="b"/>
            <a:pathLst>
              <a:path w="760" h="96">
                <a:moveTo>
                  <a:pt x="0" y="96"/>
                </a:moveTo>
                <a:lnTo>
                  <a:pt x="400" y="96"/>
                </a:lnTo>
                <a:lnTo>
                  <a:pt x="304" y="0"/>
                </a:lnTo>
                <a:lnTo>
                  <a:pt x="760" y="8"/>
                </a:lnTo>
              </a:path>
            </a:pathLst>
          </a:custGeom>
          <a:noFill/>
          <a:ln w="38100" cap="flat" cmpd="sng">
            <a:solidFill>
              <a:schemeClr val="accent2"/>
            </a:solidFill>
            <a:prstDash val="dash"/>
            <a:round/>
            <a:headEnd type="none" w="sm" len="sm"/>
            <a:tailEnd type="none" w="sm" len="sm"/>
          </a:ln>
          <a:effectLst>
            <a:outerShdw dist="35921" dir="2700000" algn="ctr" rotWithShape="0">
              <a:schemeClr val="tx1"/>
            </a:outerShdw>
          </a:effectLst>
        </p:spPr>
        <p:txBody>
          <a:bodyPr wrap="none" anchor="ctr">
            <a:spAutoFit/>
          </a:bodyPr>
          <a:lstStyle/>
          <a:p>
            <a:pPr>
              <a:defRPr/>
            </a:pPr>
            <a:endParaRPr lang="zh-CN" altLang="en-US"/>
          </a:p>
        </p:txBody>
      </p:sp>
      <p:sp>
        <p:nvSpPr>
          <p:cNvPr id="920581" name="Freeform 5">
            <a:extLst>
              <a:ext uri="{FF2B5EF4-FFF2-40B4-BE49-F238E27FC236}">
                <a16:creationId xmlns:a16="http://schemas.microsoft.com/office/drawing/2014/main" id="{5FA52C5F-3CD9-49A1-85F5-89AF129A2495}"/>
              </a:ext>
            </a:extLst>
          </p:cNvPr>
          <p:cNvSpPr>
            <a:spLocks/>
          </p:cNvSpPr>
          <p:nvPr/>
        </p:nvSpPr>
        <p:spPr bwMode="auto">
          <a:xfrm flipV="1">
            <a:off x="4876800" y="3467100"/>
            <a:ext cx="1993900" cy="139700"/>
          </a:xfrm>
          <a:custGeom>
            <a:avLst/>
            <a:gdLst/>
            <a:ahLst/>
            <a:cxnLst>
              <a:cxn ang="0">
                <a:pos x="0" y="96"/>
              </a:cxn>
              <a:cxn ang="0">
                <a:pos x="400" y="96"/>
              </a:cxn>
              <a:cxn ang="0">
                <a:pos x="304" y="0"/>
              </a:cxn>
              <a:cxn ang="0">
                <a:pos x="760" y="8"/>
              </a:cxn>
            </a:cxnLst>
            <a:rect l="0" t="0" r="r" b="b"/>
            <a:pathLst>
              <a:path w="760" h="96">
                <a:moveTo>
                  <a:pt x="0" y="96"/>
                </a:moveTo>
                <a:lnTo>
                  <a:pt x="400" y="96"/>
                </a:lnTo>
                <a:lnTo>
                  <a:pt x="304" y="0"/>
                </a:lnTo>
                <a:lnTo>
                  <a:pt x="760" y="8"/>
                </a:lnTo>
              </a:path>
            </a:pathLst>
          </a:custGeom>
          <a:noFill/>
          <a:ln w="38100" cap="flat" cmpd="sng">
            <a:solidFill>
              <a:schemeClr val="accent2"/>
            </a:solidFill>
            <a:prstDash val="dash"/>
            <a:round/>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p>
        </p:txBody>
      </p:sp>
      <p:sp>
        <p:nvSpPr>
          <p:cNvPr id="920582" name="AutoShape 6">
            <a:extLst>
              <a:ext uri="{FF2B5EF4-FFF2-40B4-BE49-F238E27FC236}">
                <a16:creationId xmlns:a16="http://schemas.microsoft.com/office/drawing/2014/main" id="{21260C39-2167-4813-BCC8-D93EF85F089B}"/>
              </a:ext>
            </a:extLst>
          </p:cNvPr>
          <p:cNvSpPr>
            <a:spLocks noChangeArrowheads="1"/>
          </p:cNvSpPr>
          <p:nvPr/>
        </p:nvSpPr>
        <p:spPr bwMode="auto">
          <a:xfrm rot="10800000">
            <a:off x="528638" y="3270250"/>
            <a:ext cx="2160587" cy="838200"/>
          </a:xfrm>
          <a:prstGeom prst="wedgeRoundRectCallout">
            <a:avLst>
              <a:gd name="adj1" fmla="val -22671"/>
              <a:gd name="adj2" fmla="val 66667"/>
              <a:gd name="adj3" fmla="val 16667"/>
            </a:avLst>
          </a:prstGeom>
          <a:solidFill>
            <a:schemeClr val="bg1"/>
          </a:solidFill>
          <a:ln w="12700">
            <a:solidFill>
              <a:schemeClr val="tx1"/>
            </a:solidFill>
            <a:miter lim="800000"/>
            <a:headEnd/>
            <a:tailEnd/>
          </a:ln>
          <a:effectLst>
            <a:outerShdw dist="35921" dir="2700000" algn="ctr" rotWithShape="0">
              <a:schemeClr val="tx1"/>
            </a:outerShdw>
          </a:effectLst>
        </p:spPr>
        <p:txBody>
          <a:bodyPr wrap="none" anchor="ctr"/>
          <a:lstStyle/>
          <a:p>
            <a:pPr>
              <a:defRPr/>
            </a:pPr>
            <a:endParaRPr lang="zh-CN" altLang="en-US"/>
          </a:p>
        </p:txBody>
      </p:sp>
      <p:sp>
        <p:nvSpPr>
          <p:cNvPr id="920583" name="Line 7">
            <a:extLst>
              <a:ext uri="{FF2B5EF4-FFF2-40B4-BE49-F238E27FC236}">
                <a16:creationId xmlns:a16="http://schemas.microsoft.com/office/drawing/2014/main" id="{50B3C379-609C-48B7-BDDE-8592F9882ED5}"/>
              </a:ext>
            </a:extLst>
          </p:cNvPr>
          <p:cNvSpPr>
            <a:spLocks noChangeShapeType="1"/>
          </p:cNvSpPr>
          <p:nvPr/>
        </p:nvSpPr>
        <p:spPr bwMode="auto">
          <a:xfrm>
            <a:off x="6391275" y="2370138"/>
            <a:ext cx="509588" cy="4762"/>
          </a:xfrm>
          <a:prstGeom prst="line">
            <a:avLst/>
          </a:prstGeom>
          <a:noFill/>
          <a:ln w="50800">
            <a:solidFill>
              <a:schemeClr val="accent2"/>
            </a:solidFill>
            <a:round/>
            <a:headEnd/>
            <a:tailEnd/>
          </a:ln>
          <a:effectLst>
            <a:outerShdw dist="35921" dir="2700000" algn="ctr" rotWithShape="0">
              <a:schemeClr val="tx1"/>
            </a:outerShdw>
          </a:effectLst>
        </p:spPr>
        <p:txBody>
          <a:bodyPr wrap="none" anchor="ctr"/>
          <a:lstStyle/>
          <a:p>
            <a:pPr>
              <a:defRPr/>
            </a:pPr>
            <a:endParaRPr lang="zh-CN" altLang="en-US"/>
          </a:p>
        </p:txBody>
      </p:sp>
      <p:sp>
        <p:nvSpPr>
          <p:cNvPr id="52232" name="Rectangle 8">
            <a:extLst>
              <a:ext uri="{FF2B5EF4-FFF2-40B4-BE49-F238E27FC236}">
                <a16:creationId xmlns:a16="http://schemas.microsoft.com/office/drawing/2014/main" id="{51F7C5EE-8323-458D-8953-8DDFDAAB51FD}"/>
              </a:ext>
            </a:extLst>
          </p:cNvPr>
          <p:cNvSpPr>
            <a:spLocks noGrp="1" noChangeArrowheads="1"/>
          </p:cNvSpPr>
          <p:nvPr>
            <p:ph type="title"/>
          </p:nvPr>
        </p:nvSpPr>
        <p:spPr>
          <a:xfrm>
            <a:off x="398463" y="228600"/>
            <a:ext cx="8274050" cy="1092200"/>
          </a:xfrm>
          <a:noFill/>
        </p:spPr>
        <p:txBody>
          <a:bodyPr lIns="82153" tIns="41076" rIns="82153" bIns="41076" anchor="ctr"/>
          <a:lstStyle/>
          <a:p>
            <a:pPr eaLnBrk="1" hangingPunct="1"/>
            <a:r>
              <a:rPr lang="en-US" altLang="zh-CN"/>
              <a:t>DDR</a:t>
            </a:r>
          </a:p>
        </p:txBody>
      </p:sp>
      <p:sp>
        <p:nvSpPr>
          <p:cNvPr id="920585" name="Line 9">
            <a:extLst>
              <a:ext uri="{FF2B5EF4-FFF2-40B4-BE49-F238E27FC236}">
                <a16:creationId xmlns:a16="http://schemas.microsoft.com/office/drawing/2014/main" id="{9EEB9F36-1C8B-4FC2-B37A-507584112F60}"/>
              </a:ext>
            </a:extLst>
          </p:cNvPr>
          <p:cNvSpPr>
            <a:spLocks noChangeShapeType="1"/>
          </p:cNvSpPr>
          <p:nvPr/>
        </p:nvSpPr>
        <p:spPr bwMode="auto">
          <a:xfrm flipV="1">
            <a:off x="2106613" y="2741613"/>
            <a:ext cx="458787" cy="4762"/>
          </a:xfrm>
          <a:prstGeom prst="line">
            <a:avLst/>
          </a:prstGeom>
          <a:noFill/>
          <a:ln w="50800">
            <a:solidFill>
              <a:schemeClr val="accent2"/>
            </a:solidFill>
            <a:round/>
            <a:headEnd/>
            <a:tailEnd/>
          </a:ln>
          <a:effectLst>
            <a:outerShdw dist="35921" dir="2700000" algn="ctr" rotWithShape="0">
              <a:schemeClr val="tx1"/>
            </a:outerShdw>
          </a:effectLst>
        </p:spPr>
        <p:txBody>
          <a:bodyPr wrap="none" anchor="ctr"/>
          <a:lstStyle/>
          <a:p>
            <a:pPr>
              <a:defRPr/>
            </a:pPr>
            <a:endParaRPr lang="zh-CN" altLang="en-US"/>
          </a:p>
        </p:txBody>
      </p:sp>
      <p:grpSp>
        <p:nvGrpSpPr>
          <p:cNvPr id="52234" name="Group 10">
            <a:extLst>
              <a:ext uri="{FF2B5EF4-FFF2-40B4-BE49-F238E27FC236}">
                <a16:creationId xmlns:a16="http://schemas.microsoft.com/office/drawing/2014/main" id="{2BEDCE4D-BC43-410E-9574-FE347AAD6C5E}"/>
              </a:ext>
            </a:extLst>
          </p:cNvPr>
          <p:cNvGrpSpPr>
            <a:grpSpLocks/>
          </p:cNvGrpSpPr>
          <p:nvPr/>
        </p:nvGrpSpPr>
        <p:grpSpPr bwMode="auto">
          <a:xfrm>
            <a:off x="7469188" y="1700213"/>
            <a:ext cx="509587" cy="1028700"/>
            <a:chOff x="4705" y="927"/>
            <a:chExt cx="321" cy="648"/>
          </a:xfrm>
        </p:grpSpPr>
        <p:sp>
          <p:nvSpPr>
            <p:cNvPr id="920587" name="Line 11">
              <a:extLst>
                <a:ext uri="{FF2B5EF4-FFF2-40B4-BE49-F238E27FC236}">
                  <a16:creationId xmlns:a16="http://schemas.microsoft.com/office/drawing/2014/main" id="{EEC9D865-2F68-4F51-B351-75A424CD71A0}"/>
                </a:ext>
              </a:extLst>
            </p:cNvPr>
            <p:cNvSpPr>
              <a:spLocks noChangeShapeType="1"/>
            </p:cNvSpPr>
            <p:nvPr/>
          </p:nvSpPr>
          <p:spPr bwMode="auto">
            <a:xfrm flipV="1">
              <a:off x="4705" y="1353"/>
              <a:ext cx="171" cy="6"/>
            </a:xfrm>
            <a:prstGeom prst="line">
              <a:avLst/>
            </a:prstGeom>
            <a:noFill/>
            <a:ln w="50800">
              <a:solidFill>
                <a:schemeClr val="accent2"/>
              </a:solidFill>
              <a:round/>
              <a:headEnd/>
              <a:tailEnd/>
            </a:ln>
            <a:effectLst>
              <a:outerShdw dist="35921" dir="2700000" algn="ctr" rotWithShape="0">
                <a:schemeClr val="tx1"/>
              </a:outerShdw>
            </a:effectLst>
          </p:spPr>
          <p:txBody>
            <a:bodyPr wrap="none" anchor="ctr"/>
            <a:lstStyle/>
            <a:p>
              <a:pPr>
                <a:defRPr/>
              </a:pPr>
              <a:endParaRPr lang="zh-CN" altLang="en-US"/>
            </a:p>
          </p:txBody>
        </p:sp>
        <p:sp>
          <p:nvSpPr>
            <p:cNvPr id="920588" name="Line 12">
              <a:extLst>
                <a:ext uri="{FF2B5EF4-FFF2-40B4-BE49-F238E27FC236}">
                  <a16:creationId xmlns:a16="http://schemas.microsoft.com/office/drawing/2014/main" id="{56DA93A2-DD5E-44BF-A39F-77F7680544B3}"/>
                </a:ext>
              </a:extLst>
            </p:cNvPr>
            <p:cNvSpPr>
              <a:spLocks noChangeShapeType="1"/>
            </p:cNvSpPr>
            <p:nvPr/>
          </p:nvSpPr>
          <p:spPr bwMode="auto">
            <a:xfrm>
              <a:off x="4885" y="927"/>
              <a:ext cx="0" cy="648"/>
            </a:xfrm>
            <a:prstGeom prst="line">
              <a:avLst/>
            </a:prstGeom>
            <a:noFill/>
            <a:ln w="50800">
              <a:solidFill>
                <a:schemeClr val="accent2"/>
              </a:solidFill>
              <a:round/>
              <a:headEnd/>
              <a:tailEnd/>
            </a:ln>
            <a:effectLst>
              <a:outerShdw dist="35921" dir="2700000" algn="ctr" rotWithShape="0">
                <a:schemeClr val="tx1"/>
              </a:outerShdw>
            </a:effectLst>
          </p:spPr>
          <p:txBody>
            <a:bodyPr wrap="none" anchor="ctr"/>
            <a:lstStyle/>
            <a:p>
              <a:pPr>
                <a:defRPr/>
              </a:pPr>
              <a:endParaRPr lang="zh-CN" altLang="en-US"/>
            </a:p>
          </p:txBody>
        </p:sp>
        <p:sp>
          <p:nvSpPr>
            <p:cNvPr id="920589" name="Line 13">
              <a:extLst>
                <a:ext uri="{FF2B5EF4-FFF2-40B4-BE49-F238E27FC236}">
                  <a16:creationId xmlns:a16="http://schemas.microsoft.com/office/drawing/2014/main" id="{6D50408B-4335-4C1C-85A1-1DF67D120FA9}"/>
                </a:ext>
              </a:extLst>
            </p:cNvPr>
            <p:cNvSpPr>
              <a:spLocks noChangeShapeType="1"/>
            </p:cNvSpPr>
            <p:nvPr/>
          </p:nvSpPr>
          <p:spPr bwMode="auto">
            <a:xfrm>
              <a:off x="4891" y="1170"/>
              <a:ext cx="135" cy="0"/>
            </a:xfrm>
            <a:prstGeom prst="line">
              <a:avLst/>
            </a:prstGeom>
            <a:noFill/>
            <a:ln w="50800">
              <a:solidFill>
                <a:schemeClr val="accent2"/>
              </a:solidFill>
              <a:round/>
              <a:headEnd/>
              <a:tailEnd/>
            </a:ln>
            <a:effectLst>
              <a:outerShdw dist="35921" dir="2700000" algn="ctr" rotWithShape="0">
                <a:schemeClr val="tx1"/>
              </a:outerShdw>
            </a:effectLst>
          </p:spPr>
          <p:txBody>
            <a:bodyPr wrap="none" anchor="ctr"/>
            <a:lstStyle/>
            <a:p>
              <a:pPr>
                <a:defRPr/>
              </a:pPr>
              <a:endParaRPr lang="zh-CN" altLang="en-US"/>
            </a:p>
          </p:txBody>
        </p:sp>
      </p:grpSp>
      <p:pic>
        <p:nvPicPr>
          <p:cNvPr id="920590" name="Picture 14">
            <a:extLst>
              <a:ext uri="{FF2B5EF4-FFF2-40B4-BE49-F238E27FC236}">
                <a16:creationId xmlns:a16="http://schemas.microsoft.com/office/drawing/2014/main" id="{8CBDC820-6F7D-425C-87BE-629E0EB162BD}"/>
              </a:ext>
            </a:extLst>
          </p:cNvPr>
          <p:cNvPicPr>
            <a:picLocks noChangeArrowheads="1"/>
          </p:cNvPicPr>
          <p:nvPr/>
        </p:nvPicPr>
        <p:blipFill>
          <a:blip r:embed="rId3"/>
          <a:srcRect/>
          <a:stretch>
            <a:fillRect/>
          </a:stretch>
        </p:blipFill>
        <p:spPr bwMode="auto">
          <a:xfrm>
            <a:off x="3814763" y="2274888"/>
            <a:ext cx="1249362" cy="757237"/>
          </a:xfrm>
          <a:prstGeom prst="rect">
            <a:avLst/>
          </a:prstGeom>
          <a:noFill/>
          <a:ln w="12700">
            <a:noFill/>
            <a:miter lim="800000"/>
            <a:headEnd/>
            <a:tailEnd/>
          </a:ln>
          <a:effectLst>
            <a:outerShdw dist="35921" dir="2700000" algn="ctr" rotWithShape="0">
              <a:schemeClr val="tx1"/>
            </a:outerShdw>
          </a:effectLst>
        </p:spPr>
      </p:pic>
      <p:pic>
        <p:nvPicPr>
          <p:cNvPr id="52236" name="Picture 15">
            <a:extLst>
              <a:ext uri="{FF2B5EF4-FFF2-40B4-BE49-F238E27FC236}">
                <a16:creationId xmlns:a16="http://schemas.microsoft.com/office/drawing/2014/main" id="{33F4B805-1635-4A2D-8CA3-E9A13C1B98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8888" y="2433638"/>
            <a:ext cx="6302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52237" name="Picture 16">
            <a:extLst>
              <a:ext uri="{FF2B5EF4-FFF2-40B4-BE49-F238E27FC236}">
                <a16:creationId xmlns:a16="http://schemas.microsoft.com/office/drawing/2014/main" id="{D53AFB58-8789-4C1C-9628-53BBB52225C7}"/>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54963" y="1709738"/>
            <a:ext cx="428625"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52238" name="Picture 17">
            <a:extLst>
              <a:ext uri="{FF2B5EF4-FFF2-40B4-BE49-F238E27FC236}">
                <a16:creationId xmlns:a16="http://schemas.microsoft.com/office/drawing/2014/main" id="{A3B348C9-3CE0-443B-942B-73502749DD99}"/>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26250" y="2143125"/>
            <a:ext cx="712788"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2239" name="Rectangle 18">
            <a:extLst>
              <a:ext uri="{FF2B5EF4-FFF2-40B4-BE49-F238E27FC236}">
                <a16:creationId xmlns:a16="http://schemas.microsoft.com/office/drawing/2014/main" id="{4E491B9A-72D0-4E86-8ECD-6CEA12EBB54C}"/>
              </a:ext>
            </a:extLst>
          </p:cNvPr>
          <p:cNvSpPr>
            <a:spLocks noChangeArrowheads="1"/>
          </p:cNvSpPr>
          <p:nvPr/>
        </p:nvSpPr>
        <p:spPr bwMode="auto">
          <a:xfrm>
            <a:off x="4030663" y="2455863"/>
            <a:ext cx="88265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1799" tIns="50006" rIns="101799" bIns="50006">
            <a:spAutoFit/>
          </a:bodyPr>
          <a:lstStyle>
            <a:lvl1pPr defTabSz="1028700" eaLnBrk="0" hangingPunct="0">
              <a:defRPr>
                <a:solidFill>
                  <a:schemeClr val="tx1"/>
                </a:solidFill>
                <a:latin typeface="Verdana" panose="020B0604030504040204" pitchFamily="34" charset="0"/>
                <a:ea typeface="宋体" panose="02010600030101010101" pitchFamily="2" charset="-122"/>
              </a:defRPr>
            </a:lvl1pPr>
            <a:lvl2pPr marL="742950" indent="-285750" defTabSz="1028700" eaLnBrk="0" hangingPunct="0">
              <a:defRPr>
                <a:solidFill>
                  <a:schemeClr val="tx1"/>
                </a:solidFill>
                <a:latin typeface="Verdana" panose="020B0604030504040204" pitchFamily="34" charset="0"/>
                <a:ea typeface="宋体" panose="02010600030101010101" pitchFamily="2" charset="-122"/>
              </a:defRPr>
            </a:lvl2pPr>
            <a:lvl3pPr marL="1143000" indent="-228600" defTabSz="1028700" eaLnBrk="0" hangingPunct="0">
              <a:defRPr>
                <a:solidFill>
                  <a:schemeClr val="tx1"/>
                </a:solidFill>
                <a:latin typeface="Verdana" panose="020B0604030504040204" pitchFamily="34" charset="0"/>
                <a:ea typeface="宋体" panose="02010600030101010101" pitchFamily="2" charset="-122"/>
              </a:defRPr>
            </a:lvl3pPr>
            <a:lvl4pPr marL="1600200" indent="-228600" defTabSz="1028700" eaLnBrk="0" hangingPunct="0">
              <a:defRPr>
                <a:solidFill>
                  <a:schemeClr val="tx1"/>
                </a:solidFill>
                <a:latin typeface="Verdana" panose="020B0604030504040204" pitchFamily="34" charset="0"/>
                <a:ea typeface="宋体" panose="02010600030101010101" pitchFamily="2" charset="-122"/>
              </a:defRPr>
            </a:lvl4pPr>
            <a:lvl5pPr marL="2057400" indent="-228600" defTabSz="1028700" eaLnBrk="0" hangingPunct="0">
              <a:defRPr>
                <a:solidFill>
                  <a:schemeClr val="tx1"/>
                </a:solidFill>
                <a:latin typeface="Verdana" panose="020B0604030504040204" pitchFamily="34" charset="0"/>
                <a:ea typeface="宋体" panose="02010600030101010101" pitchFamily="2" charset="-122"/>
              </a:defRPr>
            </a:lvl5pPr>
            <a:lvl6pPr marL="2514600" indent="-228600" defTabSz="10287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defTabSz="10287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defTabSz="10287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defTabSz="10287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en-US" altLang="zh-CN" sz="2000" b="1">
                <a:latin typeface="Arial Rounded MT Bold" panose="020F0704030504030204" pitchFamily="34" charset="0"/>
              </a:rPr>
              <a:t>PSTN</a:t>
            </a:r>
          </a:p>
        </p:txBody>
      </p:sp>
      <p:grpSp>
        <p:nvGrpSpPr>
          <p:cNvPr id="52240" name="Group 19">
            <a:extLst>
              <a:ext uri="{FF2B5EF4-FFF2-40B4-BE49-F238E27FC236}">
                <a16:creationId xmlns:a16="http://schemas.microsoft.com/office/drawing/2014/main" id="{49E79679-FDE3-422D-B466-56B402B93515}"/>
              </a:ext>
            </a:extLst>
          </p:cNvPr>
          <p:cNvGrpSpPr>
            <a:grpSpLocks/>
          </p:cNvGrpSpPr>
          <p:nvPr/>
        </p:nvGrpSpPr>
        <p:grpSpPr bwMode="auto">
          <a:xfrm>
            <a:off x="1111250" y="2339975"/>
            <a:ext cx="476250" cy="1028700"/>
            <a:chOff x="700" y="1474"/>
            <a:chExt cx="300" cy="648"/>
          </a:xfrm>
        </p:grpSpPr>
        <p:sp>
          <p:nvSpPr>
            <p:cNvPr id="920596" name="Line 20">
              <a:extLst>
                <a:ext uri="{FF2B5EF4-FFF2-40B4-BE49-F238E27FC236}">
                  <a16:creationId xmlns:a16="http://schemas.microsoft.com/office/drawing/2014/main" id="{1BED2D7B-50A5-4035-8C75-9170F54FA13F}"/>
                </a:ext>
              </a:extLst>
            </p:cNvPr>
            <p:cNvSpPr>
              <a:spLocks noChangeShapeType="1"/>
            </p:cNvSpPr>
            <p:nvPr/>
          </p:nvSpPr>
          <p:spPr bwMode="auto">
            <a:xfrm>
              <a:off x="865" y="1834"/>
              <a:ext cx="135" cy="0"/>
            </a:xfrm>
            <a:prstGeom prst="line">
              <a:avLst/>
            </a:prstGeom>
            <a:noFill/>
            <a:ln w="50800">
              <a:solidFill>
                <a:schemeClr val="accent2"/>
              </a:solidFill>
              <a:round/>
              <a:headEnd/>
              <a:tailEnd/>
            </a:ln>
            <a:effectLst>
              <a:outerShdw dist="35921" dir="2700000" algn="ctr" rotWithShape="0">
                <a:schemeClr val="tx1"/>
              </a:outerShdw>
            </a:effectLst>
          </p:spPr>
          <p:txBody>
            <a:bodyPr wrap="none" anchor="ctr"/>
            <a:lstStyle/>
            <a:p>
              <a:pPr>
                <a:defRPr/>
              </a:pPr>
              <a:endParaRPr lang="zh-CN" altLang="en-US"/>
            </a:p>
          </p:txBody>
        </p:sp>
        <p:sp>
          <p:nvSpPr>
            <p:cNvPr id="920597" name="Line 21">
              <a:extLst>
                <a:ext uri="{FF2B5EF4-FFF2-40B4-BE49-F238E27FC236}">
                  <a16:creationId xmlns:a16="http://schemas.microsoft.com/office/drawing/2014/main" id="{D5A49AF9-02DE-40AD-95F6-2A82F4745AA3}"/>
                </a:ext>
              </a:extLst>
            </p:cNvPr>
            <p:cNvSpPr>
              <a:spLocks noChangeShapeType="1"/>
            </p:cNvSpPr>
            <p:nvPr/>
          </p:nvSpPr>
          <p:spPr bwMode="auto">
            <a:xfrm>
              <a:off x="700" y="1717"/>
              <a:ext cx="156" cy="0"/>
            </a:xfrm>
            <a:prstGeom prst="line">
              <a:avLst/>
            </a:prstGeom>
            <a:noFill/>
            <a:ln w="50800">
              <a:solidFill>
                <a:schemeClr val="accent2"/>
              </a:solidFill>
              <a:round/>
              <a:headEnd/>
              <a:tailEnd/>
            </a:ln>
            <a:effectLst>
              <a:outerShdw dist="35921" dir="2700000" algn="ctr" rotWithShape="0">
                <a:schemeClr val="tx1"/>
              </a:outerShdw>
            </a:effectLst>
          </p:spPr>
          <p:txBody>
            <a:bodyPr wrap="none" anchor="ctr"/>
            <a:lstStyle/>
            <a:p>
              <a:pPr>
                <a:defRPr/>
              </a:pPr>
              <a:endParaRPr lang="zh-CN" altLang="en-US"/>
            </a:p>
          </p:txBody>
        </p:sp>
        <p:sp>
          <p:nvSpPr>
            <p:cNvPr id="920598" name="Line 22">
              <a:extLst>
                <a:ext uri="{FF2B5EF4-FFF2-40B4-BE49-F238E27FC236}">
                  <a16:creationId xmlns:a16="http://schemas.microsoft.com/office/drawing/2014/main" id="{76E16A46-63C2-45A5-A26B-CDADEFA913D4}"/>
                </a:ext>
              </a:extLst>
            </p:cNvPr>
            <p:cNvSpPr>
              <a:spLocks noChangeShapeType="1"/>
            </p:cNvSpPr>
            <p:nvPr/>
          </p:nvSpPr>
          <p:spPr bwMode="auto">
            <a:xfrm>
              <a:off x="865" y="1474"/>
              <a:ext cx="0" cy="648"/>
            </a:xfrm>
            <a:prstGeom prst="line">
              <a:avLst/>
            </a:prstGeom>
            <a:noFill/>
            <a:ln w="50800">
              <a:solidFill>
                <a:schemeClr val="accent2"/>
              </a:solidFill>
              <a:round/>
              <a:headEnd/>
              <a:tailEnd/>
            </a:ln>
            <a:effectLst>
              <a:outerShdw dist="35921" dir="2700000" algn="ctr" rotWithShape="0">
                <a:schemeClr val="tx1"/>
              </a:outerShdw>
            </a:effectLst>
          </p:spPr>
          <p:txBody>
            <a:bodyPr wrap="none" anchor="ctr"/>
            <a:lstStyle/>
            <a:p>
              <a:pPr>
                <a:defRPr/>
              </a:pPr>
              <a:endParaRPr lang="zh-CN" altLang="en-US"/>
            </a:p>
          </p:txBody>
        </p:sp>
      </p:grpSp>
      <p:grpSp>
        <p:nvGrpSpPr>
          <p:cNvPr id="52241" name="Group 23">
            <a:extLst>
              <a:ext uri="{FF2B5EF4-FFF2-40B4-BE49-F238E27FC236}">
                <a16:creationId xmlns:a16="http://schemas.microsoft.com/office/drawing/2014/main" id="{F305504E-CE8A-484D-85E0-8E8DBF8400A9}"/>
              </a:ext>
            </a:extLst>
          </p:cNvPr>
          <p:cNvGrpSpPr>
            <a:grpSpLocks/>
          </p:cNvGrpSpPr>
          <p:nvPr/>
        </p:nvGrpSpPr>
        <p:grpSpPr bwMode="auto">
          <a:xfrm>
            <a:off x="7483475" y="2941638"/>
            <a:ext cx="471488" cy="1028700"/>
            <a:chOff x="4222" y="2393"/>
            <a:chExt cx="297" cy="648"/>
          </a:xfrm>
        </p:grpSpPr>
        <p:sp>
          <p:nvSpPr>
            <p:cNvPr id="920600" name="Line 24">
              <a:extLst>
                <a:ext uri="{FF2B5EF4-FFF2-40B4-BE49-F238E27FC236}">
                  <a16:creationId xmlns:a16="http://schemas.microsoft.com/office/drawing/2014/main" id="{B1B295D1-D103-40C8-83FC-5044EC637AC1}"/>
                </a:ext>
              </a:extLst>
            </p:cNvPr>
            <p:cNvSpPr>
              <a:spLocks noChangeShapeType="1"/>
            </p:cNvSpPr>
            <p:nvPr/>
          </p:nvSpPr>
          <p:spPr bwMode="auto">
            <a:xfrm flipV="1">
              <a:off x="4222" y="2825"/>
              <a:ext cx="183" cy="0"/>
            </a:xfrm>
            <a:prstGeom prst="line">
              <a:avLst/>
            </a:prstGeom>
            <a:noFill/>
            <a:ln w="50800">
              <a:solidFill>
                <a:schemeClr val="accent2"/>
              </a:solidFill>
              <a:round/>
              <a:headEnd/>
              <a:tailEnd/>
            </a:ln>
            <a:effectLst>
              <a:outerShdw dist="35921" dir="2700000" algn="ctr" rotWithShape="0">
                <a:schemeClr val="tx1"/>
              </a:outerShdw>
            </a:effectLst>
          </p:spPr>
          <p:txBody>
            <a:bodyPr wrap="none" anchor="ctr"/>
            <a:lstStyle/>
            <a:p>
              <a:pPr>
                <a:defRPr/>
              </a:pPr>
              <a:endParaRPr lang="zh-CN" altLang="en-US"/>
            </a:p>
          </p:txBody>
        </p:sp>
        <p:sp>
          <p:nvSpPr>
            <p:cNvPr id="920601" name="Line 25">
              <a:extLst>
                <a:ext uri="{FF2B5EF4-FFF2-40B4-BE49-F238E27FC236}">
                  <a16:creationId xmlns:a16="http://schemas.microsoft.com/office/drawing/2014/main" id="{D70BCF40-025D-4B79-AC32-6DF1227CA01A}"/>
                </a:ext>
              </a:extLst>
            </p:cNvPr>
            <p:cNvSpPr>
              <a:spLocks noChangeShapeType="1"/>
            </p:cNvSpPr>
            <p:nvPr/>
          </p:nvSpPr>
          <p:spPr bwMode="auto">
            <a:xfrm>
              <a:off x="4402" y="2393"/>
              <a:ext cx="0" cy="648"/>
            </a:xfrm>
            <a:prstGeom prst="line">
              <a:avLst/>
            </a:prstGeom>
            <a:noFill/>
            <a:ln w="50800">
              <a:solidFill>
                <a:schemeClr val="accent2"/>
              </a:solidFill>
              <a:round/>
              <a:headEnd/>
              <a:tailEnd/>
            </a:ln>
            <a:effectLst>
              <a:outerShdw dist="35921" dir="2700000" algn="ctr" rotWithShape="0">
                <a:schemeClr val="tx1"/>
              </a:outerShdw>
            </a:effectLst>
          </p:spPr>
          <p:txBody>
            <a:bodyPr wrap="none" anchor="ctr"/>
            <a:lstStyle/>
            <a:p>
              <a:pPr>
                <a:defRPr/>
              </a:pPr>
              <a:endParaRPr lang="zh-CN" altLang="en-US"/>
            </a:p>
          </p:txBody>
        </p:sp>
        <p:sp>
          <p:nvSpPr>
            <p:cNvPr id="920602" name="Line 26">
              <a:extLst>
                <a:ext uri="{FF2B5EF4-FFF2-40B4-BE49-F238E27FC236}">
                  <a16:creationId xmlns:a16="http://schemas.microsoft.com/office/drawing/2014/main" id="{59911BCA-9314-4473-9A00-F7310ECED93D}"/>
                </a:ext>
              </a:extLst>
            </p:cNvPr>
            <p:cNvSpPr>
              <a:spLocks noChangeShapeType="1"/>
            </p:cNvSpPr>
            <p:nvPr/>
          </p:nvSpPr>
          <p:spPr bwMode="auto">
            <a:xfrm>
              <a:off x="4408" y="2636"/>
              <a:ext cx="111" cy="0"/>
            </a:xfrm>
            <a:prstGeom prst="line">
              <a:avLst/>
            </a:prstGeom>
            <a:noFill/>
            <a:ln w="50800">
              <a:solidFill>
                <a:schemeClr val="accent2"/>
              </a:solidFill>
              <a:round/>
              <a:headEnd/>
              <a:tailEnd/>
            </a:ln>
            <a:effectLst>
              <a:outerShdw dist="35921" dir="2700000" algn="ctr" rotWithShape="0">
                <a:schemeClr val="tx1"/>
              </a:outerShdw>
            </a:effectLst>
          </p:spPr>
          <p:txBody>
            <a:bodyPr wrap="none" anchor="ctr"/>
            <a:lstStyle/>
            <a:p>
              <a:pPr>
                <a:defRPr/>
              </a:pPr>
              <a:endParaRPr lang="zh-CN" altLang="en-US"/>
            </a:p>
          </p:txBody>
        </p:sp>
      </p:grpSp>
      <p:pic>
        <p:nvPicPr>
          <p:cNvPr id="920603" name="Picture 27">
            <a:extLst>
              <a:ext uri="{FF2B5EF4-FFF2-40B4-BE49-F238E27FC236}">
                <a16:creationId xmlns:a16="http://schemas.microsoft.com/office/drawing/2014/main" id="{6F483B80-5B3C-423C-A374-3F30D976DC78}"/>
              </a:ext>
            </a:extLst>
          </p:cNvPr>
          <p:cNvPicPr>
            <a:picLocks noChangeArrowheads="1"/>
          </p:cNvPicPr>
          <p:nvPr/>
        </p:nvPicPr>
        <p:blipFill>
          <a:blip r:embed="rId3"/>
          <a:srcRect/>
          <a:stretch>
            <a:fillRect/>
          </a:stretch>
        </p:blipFill>
        <p:spPr bwMode="auto">
          <a:xfrm>
            <a:off x="3841750" y="3108325"/>
            <a:ext cx="1250950" cy="757238"/>
          </a:xfrm>
          <a:prstGeom prst="rect">
            <a:avLst/>
          </a:prstGeom>
          <a:noFill/>
          <a:ln w="12700">
            <a:noFill/>
            <a:miter lim="800000"/>
            <a:headEnd/>
            <a:tailEnd/>
          </a:ln>
          <a:effectLst>
            <a:outerShdw dist="35921" dir="2700000" algn="ctr" rotWithShape="0">
              <a:schemeClr val="tx1"/>
            </a:outerShdw>
          </a:effectLst>
        </p:spPr>
      </p:pic>
      <p:pic>
        <p:nvPicPr>
          <p:cNvPr id="52243" name="Picture 28">
            <a:extLst>
              <a:ext uri="{FF2B5EF4-FFF2-40B4-BE49-F238E27FC236}">
                <a16:creationId xmlns:a16="http://schemas.microsoft.com/office/drawing/2014/main" id="{56BBB4AB-54B9-47F9-B7C4-CECE73EF02C1}"/>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50200" y="2951163"/>
            <a:ext cx="428625"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52244" name="Picture 29">
            <a:extLst>
              <a:ext uri="{FF2B5EF4-FFF2-40B4-BE49-F238E27FC236}">
                <a16:creationId xmlns:a16="http://schemas.microsoft.com/office/drawing/2014/main" id="{B5595903-72E0-4270-85A5-C0F5D9E6ED04}"/>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31013" y="3413125"/>
            <a:ext cx="71278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52245" name="Picture 30">
            <a:extLst>
              <a:ext uri="{FF2B5EF4-FFF2-40B4-BE49-F238E27FC236}">
                <a16:creationId xmlns:a16="http://schemas.microsoft.com/office/drawing/2014/main" id="{82931185-49CB-4EEA-9F03-AE7AEDA72FA5}"/>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8925" y="2697163"/>
            <a:ext cx="712788"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52246" name="Picture 31">
            <a:extLst>
              <a:ext uri="{FF2B5EF4-FFF2-40B4-BE49-F238E27FC236}">
                <a16:creationId xmlns:a16="http://schemas.microsoft.com/office/drawing/2014/main" id="{F8782F68-284E-4CFF-B1B5-E11B313F1D0E}"/>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0225" y="2439988"/>
            <a:ext cx="66675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2247" name="Rectangle 32">
            <a:extLst>
              <a:ext uri="{FF2B5EF4-FFF2-40B4-BE49-F238E27FC236}">
                <a16:creationId xmlns:a16="http://schemas.microsoft.com/office/drawing/2014/main" id="{9BE85546-76CE-4CB3-AA08-098C1CD46BDD}"/>
              </a:ext>
            </a:extLst>
          </p:cNvPr>
          <p:cNvSpPr>
            <a:spLocks noChangeArrowheads="1"/>
          </p:cNvSpPr>
          <p:nvPr/>
        </p:nvSpPr>
        <p:spPr bwMode="auto">
          <a:xfrm>
            <a:off x="4067175" y="3279775"/>
            <a:ext cx="811213"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1799" tIns="50006" rIns="101799" bIns="50006">
            <a:spAutoFit/>
          </a:bodyPr>
          <a:lstStyle>
            <a:lvl1pPr defTabSz="1028700" eaLnBrk="0" hangingPunct="0">
              <a:defRPr>
                <a:solidFill>
                  <a:schemeClr val="tx1"/>
                </a:solidFill>
                <a:latin typeface="Verdana" panose="020B0604030504040204" pitchFamily="34" charset="0"/>
                <a:ea typeface="宋体" panose="02010600030101010101" pitchFamily="2" charset="-122"/>
              </a:defRPr>
            </a:lvl1pPr>
            <a:lvl2pPr marL="742950" indent="-285750" defTabSz="1028700" eaLnBrk="0" hangingPunct="0">
              <a:defRPr>
                <a:solidFill>
                  <a:schemeClr val="tx1"/>
                </a:solidFill>
                <a:latin typeface="Verdana" panose="020B0604030504040204" pitchFamily="34" charset="0"/>
                <a:ea typeface="宋体" panose="02010600030101010101" pitchFamily="2" charset="-122"/>
              </a:defRPr>
            </a:lvl2pPr>
            <a:lvl3pPr marL="1143000" indent="-228600" defTabSz="1028700" eaLnBrk="0" hangingPunct="0">
              <a:defRPr>
                <a:solidFill>
                  <a:schemeClr val="tx1"/>
                </a:solidFill>
                <a:latin typeface="Verdana" panose="020B0604030504040204" pitchFamily="34" charset="0"/>
                <a:ea typeface="宋体" panose="02010600030101010101" pitchFamily="2" charset="-122"/>
              </a:defRPr>
            </a:lvl3pPr>
            <a:lvl4pPr marL="1600200" indent="-228600" defTabSz="1028700" eaLnBrk="0" hangingPunct="0">
              <a:defRPr>
                <a:solidFill>
                  <a:schemeClr val="tx1"/>
                </a:solidFill>
                <a:latin typeface="Verdana" panose="020B0604030504040204" pitchFamily="34" charset="0"/>
                <a:ea typeface="宋体" panose="02010600030101010101" pitchFamily="2" charset="-122"/>
              </a:defRPr>
            </a:lvl4pPr>
            <a:lvl5pPr marL="2057400" indent="-228600" defTabSz="1028700" eaLnBrk="0" hangingPunct="0">
              <a:defRPr>
                <a:solidFill>
                  <a:schemeClr val="tx1"/>
                </a:solidFill>
                <a:latin typeface="Verdana" panose="020B0604030504040204" pitchFamily="34" charset="0"/>
                <a:ea typeface="宋体" panose="02010600030101010101" pitchFamily="2" charset="-122"/>
              </a:defRPr>
            </a:lvl5pPr>
            <a:lvl6pPr marL="2514600" indent="-228600" defTabSz="10287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defTabSz="10287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defTabSz="10287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defTabSz="10287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en-US" altLang="zh-CN" sz="2000" b="1">
                <a:latin typeface="Arial Rounded MT Bold" panose="020F0704030504030204" pitchFamily="34" charset="0"/>
              </a:rPr>
              <a:t>ISDN</a:t>
            </a:r>
          </a:p>
        </p:txBody>
      </p:sp>
      <p:sp>
        <p:nvSpPr>
          <p:cNvPr id="52248" name="Rectangle 33">
            <a:extLst>
              <a:ext uri="{FF2B5EF4-FFF2-40B4-BE49-F238E27FC236}">
                <a16:creationId xmlns:a16="http://schemas.microsoft.com/office/drawing/2014/main" id="{024575EE-8C39-4DC3-8C9A-4649C95F57C1}"/>
              </a:ext>
            </a:extLst>
          </p:cNvPr>
          <p:cNvSpPr>
            <a:spLocks noChangeArrowheads="1"/>
          </p:cNvSpPr>
          <p:nvPr/>
        </p:nvSpPr>
        <p:spPr bwMode="auto">
          <a:xfrm>
            <a:off x="636588" y="3502025"/>
            <a:ext cx="19796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1799" tIns="50006" rIns="101799" bIns="50006">
            <a:spAutoFit/>
          </a:bodyPr>
          <a:lstStyle>
            <a:lvl1pPr defTabSz="1028700" eaLnBrk="0" hangingPunct="0">
              <a:defRPr>
                <a:solidFill>
                  <a:schemeClr val="tx1"/>
                </a:solidFill>
                <a:latin typeface="Verdana" panose="020B0604030504040204" pitchFamily="34" charset="0"/>
                <a:ea typeface="宋体" panose="02010600030101010101" pitchFamily="2" charset="-122"/>
              </a:defRPr>
            </a:lvl1pPr>
            <a:lvl2pPr marL="742950" indent="-285750" defTabSz="1028700" eaLnBrk="0" hangingPunct="0">
              <a:defRPr>
                <a:solidFill>
                  <a:schemeClr val="tx1"/>
                </a:solidFill>
                <a:latin typeface="Verdana" panose="020B0604030504040204" pitchFamily="34" charset="0"/>
                <a:ea typeface="宋体" panose="02010600030101010101" pitchFamily="2" charset="-122"/>
              </a:defRPr>
            </a:lvl2pPr>
            <a:lvl3pPr marL="1143000" indent="-228600" defTabSz="1028700" eaLnBrk="0" hangingPunct="0">
              <a:defRPr>
                <a:solidFill>
                  <a:schemeClr val="tx1"/>
                </a:solidFill>
                <a:latin typeface="Verdana" panose="020B0604030504040204" pitchFamily="34" charset="0"/>
                <a:ea typeface="宋体" panose="02010600030101010101" pitchFamily="2" charset="-122"/>
              </a:defRPr>
            </a:lvl3pPr>
            <a:lvl4pPr marL="1600200" indent="-228600" defTabSz="1028700" eaLnBrk="0" hangingPunct="0">
              <a:defRPr>
                <a:solidFill>
                  <a:schemeClr val="tx1"/>
                </a:solidFill>
                <a:latin typeface="Verdana" panose="020B0604030504040204" pitchFamily="34" charset="0"/>
                <a:ea typeface="宋体" panose="02010600030101010101" pitchFamily="2" charset="-122"/>
              </a:defRPr>
            </a:lvl4pPr>
            <a:lvl5pPr marL="2057400" indent="-228600" defTabSz="1028700" eaLnBrk="0" hangingPunct="0">
              <a:defRPr>
                <a:solidFill>
                  <a:schemeClr val="tx1"/>
                </a:solidFill>
                <a:latin typeface="Verdana" panose="020B0604030504040204" pitchFamily="34" charset="0"/>
                <a:ea typeface="宋体" panose="02010600030101010101" pitchFamily="2" charset="-122"/>
              </a:defRPr>
            </a:lvl5pPr>
            <a:lvl6pPr marL="2514600" indent="-228600" defTabSz="10287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defTabSz="10287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defTabSz="10287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defTabSz="10287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en-US" altLang="zh-CN" sz="2000" b="1">
                <a:latin typeface="Arial Rounded MT Bold" panose="020F0704030504030204" pitchFamily="34" charset="0"/>
              </a:rPr>
              <a:t>I need to send </a:t>
            </a:r>
          </a:p>
          <a:p>
            <a:r>
              <a:rPr lang="en-US" altLang="zh-CN" sz="2000" b="1">
                <a:latin typeface="Arial Rounded MT Bold" panose="020F0704030504030204" pitchFamily="34" charset="0"/>
              </a:rPr>
              <a:t>data to Dallas.</a:t>
            </a:r>
          </a:p>
        </p:txBody>
      </p:sp>
      <p:sp>
        <p:nvSpPr>
          <p:cNvPr id="52249" name="Rectangle 34">
            <a:extLst>
              <a:ext uri="{FF2B5EF4-FFF2-40B4-BE49-F238E27FC236}">
                <a16:creationId xmlns:a16="http://schemas.microsoft.com/office/drawing/2014/main" id="{90CAF255-AB2D-4B4C-90DA-457CB0003B21}"/>
              </a:ext>
            </a:extLst>
          </p:cNvPr>
          <p:cNvSpPr>
            <a:spLocks noChangeArrowheads="1"/>
          </p:cNvSpPr>
          <p:nvPr/>
        </p:nvSpPr>
        <p:spPr bwMode="auto">
          <a:xfrm>
            <a:off x="6626225" y="1744663"/>
            <a:ext cx="950913"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1799" tIns="50006" rIns="101799" bIns="50006">
            <a:spAutoFit/>
          </a:bodyPr>
          <a:lstStyle>
            <a:lvl1pPr defTabSz="1028700" eaLnBrk="0" hangingPunct="0">
              <a:defRPr>
                <a:solidFill>
                  <a:schemeClr val="tx1"/>
                </a:solidFill>
                <a:latin typeface="Verdana" panose="020B0604030504040204" pitchFamily="34" charset="0"/>
                <a:ea typeface="宋体" panose="02010600030101010101" pitchFamily="2" charset="-122"/>
              </a:defRPr>
            </a:lvl1pPr>
            <a:lvl2pPr marL="742950" indent="-285750" defTabSz="1028700" eaLnBrk="0" hangingPunct="0">
              <a:defRPr>
                <a:solidFill>
                  <a:schemeClr val="tx1"/>
                </a:solidFill>
                <a:latin typeface="Verdana" panose="020B0604030504040204" pitchFamily="34" charset="0"/>
                <a:ea typeface="宋体" panose="02010600030101010101" pitchFamily="2" charset="-122"/>
              </a:defRPr>
            </a:lvl2pPr>
            <a:lvl3pPr marL="1143000" indent="-228600" defTabSz="1028700" eaLnBrk="0" hangingPunct="0">
              <a:defRPr>
                <a:solidFill>
                  <a:schemeClr val="tx1"/>
                </a:solidFill>
                <a:latin typeface="Verdana" panose="020B0604030504040204" pitchFamily="34" charset="0"/>
                <a:ea typeface="宋体" panose="02010600030101010101" pitchFamily="2" charset="-122"/>
              </a:defRPr>
            </a:lvl3pPr>
            <a:lvl4pPr marL="1600200" indent="-228600" defTabSz="1028700" eaLnBrk="0" hangingPunct="0">
              <a:defRPr>
                <a:solidFill>
                  <a:schemeClr val="tx1"/>
                </a:solidFill>
                <a:latin typeface="Verdana" panose="020B0604030504040204" pitchFamily="34" charset="0"/>
                <a:ea typeface="宋体" panose="02010600030101010101" pitchFamily="2" charset="-122"/>
              </a:defRPr>
            </a:lvl4pPr>
            <a:lvl5pPr marL="2057400" indent="-228600" defTabSz="1028700" eaLnBrk="0" hangingPunct="0">
              <a:defRPr>
                <a:solidFill>
                  <a:schemeClr val="tx1"/>
                </a:solidFill>
                <a:latin typeface="Verdana" panose="020B0604030504040204" pitchFamily="34" charset="0"/>
                <a:ea typeface="宋体" panose="02010600030101010101" pitchFamily="2" charset="-122"/>
              </a:defRPr>
            </a:lvl5pPr>
            <a:lvl6pPr marL="2514600" indent="-228600" defTabSz="10287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defTabSz="10287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defTabSz="10287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defTabSz="10287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en-US" altLang="zh-CN" sz="2000" b="1">
                <a:latin typeface="Arial Rounded MT Bold" panose="020F0704030504030204" pitchFamily="34" charset="0"/>
              </a:rPr>
              <a:t>Dallas</a:t>
            </a:r>
          </a:p>
        </p:txBody>
      </p:sp>
      <p:sp>
        <p:nvSpPr>
          <p:cNvPr id="52250" name="Rectangle 35">
            <a:extLst>
              <a:ext uri="{FF2B5EF4-FFF2-40B4-BE49-F238E27FC236}">
                <a16:creationId xmlns:a16="http://schemas.microsoft.com/office/drawing/2014/main" id="{5A75FA26-69CE-46DB-84BC-41DDC9EB4F31}"/>
              </a:ext>
            </a:extLst>
          </p:cNvPr>
          <p:cNvSpPr>
            <a:spLocks noChangeArrowheads="1"/>
          </p:cNvSpPr>
          <p:nvPr/>
        </p:nvSpPr>
        <p:spPr bwMode="auto">
          <a:xfrm>
            <a:off x="633413" y="1830388"/>
            <a:ext cx="1417637"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1799" tIns="50006" rIns="101799" bIns="50006">
            <a:spAutoFit/>
          </a:bodyPr>
          <a:lstStyle>
            <a:lvl1pPr defTabSz="1028700" eaLnBrk="0" hangingPunct="0">
              <a:defRPr>
                <a:solidFill>
                  <a:schemeClr val="tx1"/>
                </a:solidFill>
                <a:latin typeface="Verdana" panose="020B0604030504040204" pitchFamily="34" charset="0"/>
                <a:ea typeface="宋体" panose="02010600030101010101" pitchFamily="2" charset="-122"/>
              </a:defRPr>
            </a:lvl1pPr>
            <a:lvl2pPr marL="742950" indent="-285750" defTabSz="1028700" eaLnBrk="0" hangingPunct="0">
              <a:defRPr>
                <a:solidFill>
                  <a:schemeClr val="tx1"/>
                </a:solidFill>
                <a:latin typeface="Verdana" panose="020B0604030504040204" pitchFamily="34" charset="0"/>
                <a:ea typeface="宋体" panose="02010600030101010101" pitchFamily="2" charset="-122"/>
              </a:defRPr>
            </a:lvl2pPr>
            <a:lvl3pPr marL="1143000" indent="-228600" defTabSz="1028700" eaLnBrk="0" hangingPunct="0">
              <a:defRPr>
                <a:solidFill>
                  <a:schemeClr val="tx1"/>
                </a:solidFill>
                <a:latin typeface="Verdana" panose="020B0604030504040204" pitchFamily="34" charset="0"/>
                <a:ea typeface="宋体" panose="02010600030101010101" pitchFamily="2" charset="-122"/>
              </a:defRPr>
            </a:lvl3pPr>
            <a:lvl4pPr marL="1600200" indent="-228600" defTabSz="1028700" eaLnBrk="0" hangingPunct="0">
              <a:defRPr>
                <a:solidFill>
                  <a:schemeClr val="tx1"/>
                </a:solidFill>
                <a:latin typeface="Verdana" panose="020B0604030504040204" pitchFamily="34" charset="0"/>
                <a:ea typeface="宋体" panose="02010600030101010101" pitchFamily="2" charset="-122"/>
              </a:defRPr>
            </a:lvl4pPr>
            <a:lvl5pPr marL="2057400" indent="-228600" defTabSz="1028700" eaLnBrk="0" hangingPunct="0">
              <a:defRPr>
                <a:solidFill>
                  <a:schemeClr val="tx1"/>
                </a:solidFill>
                <a:latin typeface="Verdana" panose="020B0604030504040204" pitchFamily="34" charset="0"/>
                <a:ea typeface="宋体" panose="02010600030101010101" pitchFamily="2" charset="-122"/>
              </a:defRPr>
            </a:lvl5pPr>
            <a:lvl6pPr marL="2514600" indent="-228600" defTabSz="10287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defTabSz="10287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defTabSz="10287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defTabSz="10287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en-US" altLang="zh-CN" sz="2000" b="1">
                <a:latin typeface="Arial Rounded MT Bold" panose="020F0704030504030204" pitchFamily="34" charset="0"/>
              </a:rPr>
              <a:t>Corporate</a:t>
            </a:r>
          </a:p>
        </p:txBody>
      </p:sp>
      <p:sp>
        <p:nvSpPr>
          <p:cNvPr id="52251" name="Rectangle 36">
            <a:extLst>
              <a:ext uri="{FF2B5EF4-FFF2-40B4-BE49-F238E27FC236}">
                <a16:creationId xmlns:a16="http://schemas.microsoft.com/office/drawing/2014/main" id="{2545CD93-E0EF-4874-8C52-80A7C8EB53FE}"/>
              </a:ext>
            </a:extLst>
          </p:cNvPr>
          <p:cNvSpPr>
            <a:spLocks noChangeArrowheads="1"/>
          </p:cNvSpPr>
          <p:nvPr/>
        </p:nvSpPr>
        <p:spPr bwMode="auto">
          <a:xfrm>
            <a:off x="6426200" y="2924175"/>
            <a:ext cx="12065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1799" tIns="50006" rIns="101799" bIns="50006">
            <a:spAutoFit/>
          </a:bodyPr>
          <a:lstStyle>
            <a:lvl1pPr defTabSz="1028700" eaLnBrk="0" hangingPunct="0">
              <a:defRPr>
                <a:solidFill>
                  <a:schemeClr val="tx1"/>
                </a:solidFill>
                <a:latin typeface="Verdana" panose="020B0604030504040204" pitchFamily="34" charset="0"/>
                <a:ea typeface="宋体" panose="02010600030101010101" pitchFamily="2" charset="-122"/>
              </a:defRPr>
            </a:lvl1pPr>
            <a:lvl2pPr marL="742950" indent="-285750" defTabSz="1028700" eaLnBrk="0" hangingPunct="0">
              <a:defRPr>
                <a:solidFill>
                  <a:schemeClr val="tx1"/>
                </a:solidFill>
                <a:latin typeface="Verdana" panose="020B0604030504040204" pitchFamily="34" charset="0"/>
                <a:ea typeface="宋体" panose="02010600030101010101" pitchFamily="2" charset="-122"/>
              </a:defRPr>
            </a:lvl2pPr>
            <a:lvl3pPr marL="1143000" indent="-228600" defTabSz="1028700" eaLnBrk="0" hangingPunct="0">
              <a:defRPr>
                <a:solidFill>
                  <a:schemeClr val="tx1"/>
                </a:solidFill>
                <a:latin typeface="Verdana" panose="020B0604030504040204" pitchFamily="34" charset="0"/>
                <a:ea typeface="宋体" panose="02010600030101010101" pitchFamily="2" charset="-122"/>
              </a:defRPr>
            </a:lvl3pPr>
            <a:lvl4pPr marL="1600200" indent="-228600" defTabSz="1028700" eaLnBrk="0" hangingPunct="0">
              <a:defRPr>
                <a:solidFill>
                  <a:schemeClr val="tx1"/>
                </a:solidFill>
                <a:latin typeface="Verdana" panose="020B0604030504040204" pitchFamily="34" charset="0"/>
                <a:ea typeface="宋体" panose="02010600030101010101" pitchFamily="2" charset="-122"/>
              </a:defRPr>
            </a:lvl4pPr>
            <a:lvl5pPr marL="2057400" indent="-228600" defTabSz="1028700" eaLnBrk="0" hangingPunct="0">
              <a:defRPr>
                <a:solidFill>
                  <a:schemeClr val="tx1"/>
                </a:solidFill>
                <a:latin typeface="Verdana" panose="020B0604030504040204" pitchFamily="34" charset="0"/>
                <a:ea typeface="宋体" panose="02010600030101010101" pitchFamily="2" charset="-122"/>
              </a:defRPr>
            </a:lvl5pPr>
            <a:lvl6pPr marL="2514600" indent="-228600" defTabSz="10287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defTabSz="10287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defTabSz="10287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defTabSz="10287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en-US" altLang="zh-CN" sz="2000" b="1">
                <a:latin typeface="Arial Rounded MT Bold" panose="020F0704030504030204" pitchFamily="34" charset="0"/>
              </a:rPr>
              <a:t>Chicago</a:t>
            </a:r>
          </a:p>
        </p:txBody>
      </p:sp>
      <p:pic>
        <p:nvPicPr>
          <p:cNvPr id="52252" name="Picture 37">
            <a:extLst>
              <a:ext uri="{FF2B5EF4-FFF2-40B4-BE49-F238E27FC236}">
                <a16:creationId xmlns:a16="http://schemas.microsoft.com/office/drawing/2014/main" id="{0B8B97C9-6449-47A2-B5A4-6AA5CABB26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4538" y="2224088"/>
            <a:ext cx="6302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2253" name="Rectangle 38">
            <a:extLst>
              <a:ext uri="{FF2B5EF4-FFF2-40B4-BE49-F238E27FC236}">
                <a16:creationId xmlns:a16="http://schemas.microsoft.com/office/drawing/2014/main" id="{436BF7DC-1713-4084-89F5-F234564BAD86}"/>
              </a:ext>
            </a:extLst>
          </p:cNvPr>
          <p:cNvSpPr>
            <a:spLocks noChangeArrowheads="1"/>
          </p:cNvSpPr>
          <p:nvPr/>
        </p:nvSpPr>
        <p:spPr bwMode="auto">
          <a:xfrm>
            <a:off x="1354138" y="4443413"/>
            <a:ext cx="6416675" cy="194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2153" tIns="41076" rIns="82153" bIns="41076" anchor="ctr" anchorCtr="1"/>
          <a:lstStyle>
            <a:lvl1pPr marL="230188" indent="-230188" defTabSz="915988" eaLnBrk="0" hangingPunct="0">
              <a:defRPr>
                <a:solidFill>
                  <a:schemeClr val="tx1"/>
                </a:solidFill>
                <a:latin typeface="Verdana" panose="020B0604030504040204" pitchFamily="34" charset="0"/>
                <a:ea typeface="宋体" panose="02010600030101010101" pitchFamily="2" charset="-122"/>
              </a:defRPr>
            </a:lvl1pPr>
            <a:lvl2pPr marL="742950" indent="-285750" defTabSz="915988" eaLnBrk="0" hangingPunct="0">
              <a:defRPr>
                <a:solidFill>
                  <a:schemeClr val="tx1"/>
                </a:solidFill>
                <a:latin typeface="Verdana" panose="020B0604030504040204" pitchFamily="34" charset="0"/>
                <a:ea typeface="宋体" panose="02010600030101010101" pitchFamily="2" charset="-122"/>
              </a:defRPr>
            </a:lvl2pPr>
            <a:lvl3pPr marL="1143000" indent="-228600" defTabSz="915988" eaLnBrk="0" hangingPunct="0">
              <a:defRPr>
                <a:solidFill>
                  <a:schemeClr val="tx1"/>
                </a:solidFill>
                <a:latin typeface="Verdana" panose="020B0604030504040204" pitchFamily="34" charset="0"/>
                <a:ea typeface="宋体" panose="02010600030101010101" pitchFamily="2" charset="-122"/>
              </a:defRPr>
            </a:lvl3pPr>
            <a:lvl4pPr marL="1600200" indent="-228600" defTabSz="915988" eaLnBrk="0" hangingPunct="0">
              <a:defRPr>
                <a:solidFill>
                  <a:schemeClr val="tx1"/>
                </a:solidFill>
                <a:latin typeface="Verdana" panose="020B0604030504040204" pitchFamily="34" charset="0"/>
                <a:ea typeface="宋体" panose="02010600030101010101" pitchFamily="2" charset="-122"/>
              </a:defRPr>
            </a:lvl4pPr>
            <a:lvl5pPr marL="2057400" indent="-228600" defTabSz="915988" eaLnBrk="0" hangingPunct="0">
              <a:defRPr>
                <a:solidFill>
                  <a:schemeClr val="tx1"/>
                </a:solidFill>
                <a:latin typeface="Verdana" panose="020B0604030504040204" pitchFamily="34" charset="0"/>
                <a:ea typeface="宋体" panose="02010600030101010101" pitchFamily="2" charset="-122"/>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20000"/>
              </a:spcBef>
              <a:buClr>
                <a:schemeClr val="accent1"/>
              </a:buClr>
              <a:buFont typeface="Wingdings" panose="05000000000000000000" pitchFamily="2" charset="2"/>
              <a:buChar char="o"/>
            </a:pPr>
            <a:r>
              <a:rPr lang="en-US" altLang="zh-CN" sz="2400"/>
              <a:t>Connect when needed</a:t>
            </a:r>
          </a:p>
          <a:p>
            <a:pPr eaLnBrk="1" hangingPunct="1">
              <a:spcBef>
                <a:spcPct val="20000"/>
              </a:spcBef>
              <a:buClr>
                <a:schemeClr val="accent1"/>
              </a:buClr>
              <a:buFont typeface="Wingdings" panose="05000000000000000000" pitchFamily="2" charset="2"/>
              <a:buChar char="o"/>
            </a:pPr>
            <a:r>
              <a:rPr lang="en-US" altLang="zh-CN" sz="2400"/>
              <a:t>Disconnect when finished</a:t>
            </a:r>
          </a:p>
          <a:p>
            <a:pPr eaLnBrk="1" hangingPunct="1">
              <a:spcBef>
                <a:spcPct val="20000"/>
              </a:spcBef>
              <a:buClr>
                <a:schemeClr val="accent1"/>
              </a:buClr>
              <a:buFont typeface="Wingdings" panose="05000000000000000000" pitchFamily="2" charset="2"/>
              <a:buChar char="o"/>
            </a:pPr>
            <a:r>
              <a:rPr lang="en-US" altLang="zh-CN" sz="2400"/>
              <a:t>ISDN or PSTN</a:t>
            </a:r>
          </a:p>
        </p:txBody>
      </p:sp>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B9BC6568-0265-4877-BE72-2CCFC7D703C1}"/>
              </a:ext>
            </a:extLst>
          </p:cNvPr>
          <p:cNvSpPr>
            <a:spLocks noGrp="1" noChangeArrowheads="1"/>
          </p:cNvSpPr>
          <p:nvPr>
            <p:ph type="title"/>
          </p:nvPr>
        </p:nvSpPr>
        <p:spPr/>
        <p:txBody>
          <a:bodyPr/>
          <a:lstStyle/>
          <a:p>
            <a:pPr eaLnBrk="1" hangingPunct="1"/>
            <a:r>
              <a:rPr lang="en-US" altLang="zh-CN"/>
              <a:t>WANs</a:t>
            </a:r>
          </a:p>
        </p:txBody>
      </p:sp>
      <p:sp>
        <p:nvSpPr>
          <p:cNvPr id="53251" name="Rectangle 3">
            <a:extLst>
              <a:ext uri="{FF2B5EF4-FFF2-40B4-BE49-F238E27FC236}">
                <a16:creationId xmlns:a16="http://schemas.microsoft.com/office/drawing/2014/main" id="{7A34C241-AC2E-47BA-9A30-4E3CD0DC92D2}"/>
              </a:ext>
            </a:extLst>
          </p:cNvPr>
          <p:cNvSpPr>
            <a:spLocks noChangeArrowheads="1"/>
          </p:cNvSpPr>
          <p:nvPr/>
        </p:nvSpPr>
        <p:spPr bwMode="auto">
          <a:xfrm>
            <a:off x="468313" y="1773238"/>
            <a:ext cx="7993062"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10000"/>
              </a:lnSpc>
              <a:spcBef>
                <a:spcPct val="20000"/>
              </a:spcBef>
              <a:buClr>
                <a:schemeClr val="accent2"/>
              </a:buClr>
              <a:buFont typeface="Wingdings" panose="05000000000000000000" pitchFamily="2" charset="2"/>
              <a:buChar char="p"/>
            </a:pPr>
            <a:r>
              <a:rPr lang="en-US" altLang="zh-CN" sz="2800">
                <a:latin typeface="Arial" panose="020B0604020202020204" pitchFamily="34" charset="0"/>
              </a:rPr>
              <a:t> WAN Technology &amp; Devices</a:t>
            </a:r>
          </a:p>
          <a:p>
            <a:pPr eaLnBrk="1" hangingPunct="1">
              <a:lnSpc>
                <a:spcPct val="110000"/>
              </a:lnSpc>
              <a:spcBef>
                <a:spcPct val="20000"/>
              </a:spcBef>
              <a:buClr>
                <a:schemeClr val="accent2"/>
              </a:buClr>
              <a:buFont typeface="Wingdings" panose="05000000000000000000" pitchFamily="2" charset="2"/>
              <a:buChar char="p"/>
            </a:pPr>
            <a:r>
              <a:rPr lang="en-US" altLang="zh-CN" sz="2800">
                <a:latin typeface="Arial" panose="020B0604020202020204" pitchFamily="34" charset="0"/>
              </a:rPr>
              <a:t> WANs &amp; The OSI Model</a:t>
            </a:r>
          </a:p>
          <a:p>
            <a:pPr eaLnBrk="1" hangingPunct="1">
              <a:lnSpc>
                <a:spcPct val="110000"/>
              </a:lnSpc>
              <a:spcBef>
                <a:spcPct val="20000"/>
              </a:spcBef>
              <a:buClr>
                <a:schemeClr val="accent2"/>
              </a:buClr>
              <a:buFont typeface="Wingdings" panose="05000000000000000000" pitchFamily="2" charset="2"/>
              <a:buChar char="p"/>
            </a:pPr>
            <a:r>
              <a:rPr lang="en-US" altLang="zh-CN" sz="2800">
                <a:latin typeface="Arial" panose="020B0604020202020204" pitchFamily="34" charset="0"/>
              </a:rPr>
              <a:t> </a:t>
            </a:r>
            <a:r>
              <a:rPr lang="en-US" altLang="zh-CN" sz="2800">
                <a:solidFill>
                  <a:schemeClr val="hlink"/>
                </a:solidFill>
                <a:latin typeface="Arial" panose="020B0604020202020204" pitchFamily="34" charset="0"/>
              </a:rPr>
              <a:t>WAN Accessing Methods</a:t>
            </a:r>
            <a:endParaRPr lang="en-US" altLang="zh-CN" sz="2800">
              <a:latin typeface="Arial" panose="020B0604020202020204" pitchFamily="34" charset="0"/>
            </a:endParaRPr>
          </a:p>
          <a:p>
            <a:pPr lvl="1" eaLnBrk="1" hangingPunct="1">
              <a:lnSpc>
                <a:spcPct val="110000"/>
              </a:lnSpc>
              <a:spcBef>
                <a:spcPct val="20000"/>
              </a:spcBef>
              <a:buClr>
                <a:schemeClr val="accent2"/>
              </a:buClr>
              <a:buSzPct val="85000"/>
              <a:buFont typeface="Wingdings" panose="05000000000000000000" pitchFamily="2" charset="2"/>
              <a:buChar char="n"/>
            </a:pPr>
            <a:r>
              <a:rPr lang="en-US" altLang="zh-CN" sz="2800">
                <a:latin typeface="Arial" panose="020B0604020202020204" pitchFamily="34" charset="0"/>
              </a:rPr>
              <a:t> PPP/HDLC</a:t>
            </a:r>
          </a:p>
          <a:p>
            <a:pPr lvl="1" eaLnBrk="1" hangingPunct="1">
              <a:lnSpc>
                <a:spcPct val="110000"/>
              </a:lnSpc>
              <a:spcBef>
                <a:spcPct val="20000"/>
              </a:spcBef>
              <a:buClr>
                <a:schemeClr val="accent2"/>
              </a:buClr>
              <a:buSzPct val="85000"/>
              <a:buFont typeface="Wingdings" panose="05000000000000000000" pitchFamily="2" charset="2"/>
              <a:buChar char="n"/>
            </a:pPr>
            <a:r>
              <a:rPr lang="en-US" altLang="zh-CN" sz="2800">
                <a:latin typeface="Arial" panose="020B0604020202020204" pitchFamily="34" charset="0"/>
              </a:rPr>
              <a:t> ISDN</a:t>
            </a:r>
          </a:p>
          <a:p>
            <a:pPr lvl="1" eaLnBrk="1" hangingPunct="1">
              <a:lnSpc>
                <a:spcPct val="110000"/>
              </a:lnSpc>
              <a:spcBef>
                <a:spcPct val="20000"/>
              </a:spcBef>
              <a:buClr>
                <a:schemeClr val="accent2"/>
              </a:buClr>
              <a:buSzPct val="85000"/>
              <a:buFont typeface="Wingdings" panose="05000000000000000000" pitchFamily="2" charset="2"/>
              <a:buChar char="n"/>
            </a:pPr>
            <a:r>
              <a:rPr lang="en-US" altLang="zh-CN" sz="2800">
                <a:latin typeface="Arial" panose="020B0604020202020204" pitchFamily="34" charset="0"/>
              </a:rPr>
              <a:t> </a:t>
            </a:r>
            <a:r>
              <a:rPr lang="en-US" altLang="zh-CN" sz="2800">
                <a:solidFill>
                  <a:schemeClr val="hlink"/>
                </a:solidFill>
                <a:latin typeface="Arial" panose="020B0604020202020204" pitchFamily="34" charset="0"/>
              </a:rPr>
              <a:t>ADSL</a:t>
            </a:r>
          </a:p>
          <a:p>
            <a:pPr lvl="1" eaLnBrk="1" hangingPunct="1">
              <a:lnSpc>
                <a:spcPct val="110000"/>
              </a:lnSpc>
              <a:spcBef>
                <a:spcPct val="20000"/>
              </a:spcBef>
              <a:buClr>
                <a:schemeClr val="accent2"/>
              </a:buClr>
              <a:buSzPct val="85000"/>
              <a:buFont typeface="Wingdings" panose="05000000000000000000" pitchFamily="2" charset="2"/>
              <a:buChar char="n"/>
            </a:pPr>
            <a:r>
              <a:rPr lang="en-US" altLang="zh-CN" sz="2800">
                <a:latin typeface="Arial" panose="020B0604020202020204" pitchFamily="34" charset="0"/>
              </a:rPr>
              <a:t> SONET</a:t>
            </a:r>
          </a:p>
          <a:p>
            <a:pPr lvl="1" eaLnBrk="1" hangingPunct="1">
              <a:lnSpc>
                <a:spcPct val="110000"/>
              </a:lnSpc>
              <a:spcBef>
                <a:spcPct val="20000"/>
              </a:spcBef>
              <a:buClr>
                <a:schemeClr val="accent2"/>
              </a:buClr>
              <a:buSzPct val="85000"/>
              <a:buFont typeface="Wingdings" panose="05000000000000000000" pitchFamily="2" charset="2"/>
              <a:buChar char="n"/>
            </a:pPr>
            <a:r>
              <a:rPr lang="en-US" altLang="zh-CN" sz="2800">
                <a:latin typeface="Arial" panose="020B0604020202020204" pitchFamily="34" charset="0"/>
              </a:rPr>
              <a:t> HFC</a:t>
            </a:r>
          </a:p>
        </p:txBody>
      </p:sp>
      <p:sp>
        <p:nvSpPr>
          <p:cNvPr id="53252" name="Rectangle 4">
            <a:extLst>
              <a:ext uri="{FF2B5EF4-FFF2-40B4-BE49-F238E27FC236}">
                <a16:creationId xmlns:a16="http://schemas.microsoft.com/office/drawing/2014/main" id="{6782173B-21D7-4C3C-A888-3BB0EB250E81}"/>
              </a:ext>
            </a:extLst>
          </p:cNvPr>
          <p:cNvSpPr>
            <a:spLocks noChangeArrowheads="1"/>
          </p:cNvSpPr>
          <p:nvPr/>
        </p:nvSpPr>
        <p:spPr bwMode="auto">
          <a:xfrm>
            <a:off x="646113" y="4246563"/>
            <a:ext cx="6523037"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20000"/>
              </a:spcBef>
              <a:buFontTx/>
              <a:buBlip>
                <a:blip r:embed="rId3"/>
              </a:buBlip>
            </a:pPr>
            <a:endParaRPr lang="zh-CN" altLang="zh-CN" sz="2800">
              <a:latin typeface="Arial Black" panose="020B0A04020102020204" pitchFamily="34" charset="0"/>
            </a:endParaRPr>
          </a:p>
        </p:txBody>
      </p:sp>
    </p:spTree>
  </p:cSld>
  <p:clrMapOvr>
    <a:masterClrMapping/>
  </p:clrMapOvr>
  <p:transition>
    <p:blinds dir="ver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C183C4E2-6480-493C-A101-7C56B54C1127}"/>
              </a:ext>
            </a:extLst>
          </p:cNvPr>
          <p:cNvSpPr>
            <a:spLocks noGrp="1" noChangeArrowheads="1"/>
          </p:cNvSpPr>
          <p:nvPr>
            <p:ph type="title"/>
          </p:nvPr>
        </p:nvSpPr>
        <p:spPr/>
        <p:txBody>
          <a:bodyPr/>
          <a:lstStyle/>
          <a:p>
            <a:pPr eaLnBrk="1" hangingPunct="1"/>
            <a:br>
              <a:rPr lang="en-US" altLang="zh-CN"/>
            </a:br>
            <a:r>
              <a:rPr lang="en-US" altLang="zh-CN" sz="3400"/>
              <a:t>xDSL</a:t>
            </a:r>
            <a:r>
              <a:rPr lang="zh-CN" altLang="en-US" sz="3400"/>
              <a:t>技术</a:t>
            </a:r>
          </a:p>
        </p:txBody>
      </p:sp>
      <p:sp>
        <p:nvSpPr>
          <p:cNvPr id="54275" name="Rectangle 3">
            <a:extLst>
              <a:ext uri="{FF2B5EF4-FFF2-40B4-BE49-F238E27FC236}">
                <a16:creationId xmlns:a16="http://schemas.microsoft.com/office/drawing/2014/main" id="{8569444E-16C2-4E1B-86E5-4E9A34A84BBD}"/>
              </a:ext>
            </a:extLst>
          </p:cNvPr>
          <p:cNvSpPr>
            <a:spLocks noGrp="1" noChangeArrowheads="1"/>
          </p:cNvSpPr>
          <p:nvPr>
            <p:ph type="body" idx="1"/>
          </p:nvPr>
        </p:nvSpPr>
        <p:spPr>
          <a:xfrm>
            <a:off x="500063" y="1773238"/>
            <a:ext cx="8429625" cy="4751387"/>
          </a:xfrm>
        </p:spPr>
        <p:txBody>
          <a:bodyPr/>
          <a:lstStyle/>
          <a:p>
            <a:pPr eaLnBrk="1" hangingPunct="1">
              <a:lnSpc>
                <a:spcPct val="150000"/>
              </a:lnSpc>
            </a:pPr>
            <a:r>
              <a:rPr lang="en-US" altLang="zh-CN" sz="2400"/>
              <a:t>xDSL </a:t>
            </a:r>
            <a:r>
              <a:rPr lang="zh-CN" altLang="en-US" sz="2400"/>
              <a:t>技术就是用数字技术对现有的模拟电话用户线进行改造，使它能够承载宽带业务</a:t>
            </a:r>
          </a:p>
          <a:p>
            <a:pPr eaLnBrk="1" hangingPunct="1">
              <a:lnSpc>
                <a:spcPct val="150000"/>
              </a:lnSpc>
            </a:pPr>
            <a:r>
              <a:rPr lang="zh-CN" altLang="en-US" sz="2400"/>
              <a:t>虽然标准模拟电话信号的频带限制在 </a:t>
            </a:r>
            <a:r>
              <a:rPr lang="en-US" altLang="zh-CN" sz="2400"/>
              <a:t>300~3400kHz </a:t>
            </a:r>
            <a:r>
              <a:rPr lang="zh-CN" altLang="en-US" sz="2400"/>
              <a:t>范围内，但用户线本身实际可通过的信号频率仍超过 </a:t>
            </a:r>
            <a:r>
              <a:rPr lang="en-US" altLang="zh-CN" sz="2400"/>
              <a:t>1 MHz</a:t>
            </a:r>
            <a:endParaRPr lang="zh-CN" altLang="en-US" sz="2400"/>
          </a:p>
          <a:p>
            <a:pPr eaLnBrk="1" hangingPunct="1">
              <a:lnSpc>
                <a:spcPct val="150000"/>
              </a:lnSpc>
            </a:pPr>
            <a:r>
              <a:rPr lang="en-US" altLang="zh-CN" sz="2400"/>
              <a:t>xDSL </a:t>
            </a:r>
            <a:r>
              <a:rPr lang="zh-CN" altLang="en-US" sz="2400"/>
              <a:t>技术把 </a:t>
            </a:r>
            <a:r>
              <a:rPr lang="en-US" altLang="zh-CN" sz="2400"/>
              <a:t>0~4 kHz </a:t>
            </a:r>
            <a:r>
              <a:rPr lang="zh-CN" altLang="en-US" sz="2400"/>
              <a:t>低端频谱留给传统电话使用，而</a:t>
            </a:r>
            <a:r>
              <a:rPr lang="zh-CN" altLang="en-US" sz="2400">
                <a:solidFill>
                  <a:schemeClr val="hlink"/>
                </a:solidFill>
              </a:rPr>
              <a:t>把原来没有被利用的高端频谱留给用户上网使用</a:t>
            </a:r>
            <a:endParaRPr lang="zh-CN" altLang="en-US" sz="2400"/>
          </a:p>
          <a:p>
            <a:pPr eaLnBrk="1" hangingPunct="1">
              <a:lnSpc>
                <a:spcPct val="150000"/>
              </a:lnSpc>
            </a:pPr>
            <a:r>
              <a:rPr lang="en-US" altLang="zh-CN" sz="2400"/>
              <a:t>DSL </a:t>
            </a:r>
            <a:r>
              <a:rPr lang="zh-CN" altLang="en-US" sz="2400"/>
              <a:t>：</a:t>
            </a:r>
            <a:r>
              <a:rPr lang="zh-CN" altLang="en-US" sz="2400">
                <a:solidFill>
                  <a:schemeClr val="hlink"/>
                </a:solidFill>
              </a:rPr>
              <a:t>数字用户线</a:t>
            </a:r>
            <a:r>
              <a:rPr lang="en-US" altLang="zh-CN" sz="2400"/>
              <a:t>(Digital Subscriber Line)</a:t>
            </a:r>
          </a:p>
          <a:p>
            <a:pPr eaLnBrk="1" hangingPunct="1">
              <a:lnSpc>
                <a:spcPct val="150000"/>
              </a:lnSpc>
            </a:pPr>
            <a:r>
              <a:rPr lang="en-US" altLang="zh-CN" sz="2400"/>
              <a:t>DSL </a:t>
            </a:r>
            <a:r>
              <a:rPr lang="zh-CN" altLang="en-US" sz="2400"/>
              <a:t>的前缀 </a:t>
            </a:r>
            <a:r>
              <a:rPr lang="en-US" altLang="zh-CN" sz="2400"/>
              <a:t>x </a:t>
            </a:r>
            <a:r>
              <a:rPr lang="zh-CN" altLang="en-US" sz="2400"/>
              <a:t>表示在数字用户线上实现的不同宽带方案 </a:t>
            </a:r>
          </a:p>
        </p:txBody>
      </p:sp>
    </p:spTree>
  </p:cSld>
  <p:clrMapOvr>
    <a:masterClrMapping/>
  </p:clrMapOvr>
  <p:transition>
    <p:blinds dir="ver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8CFE10A7-2197-47D6-9139-8F081ADCD8C6}"/>
              </a:ext>
            </a:extLst>
          </p:cNvPr>
          <p:cNvSpPr>
            <a:spLocks noGrp="1" noChangeArrowheads="1"/>
          </p:cNvSpPr>
          <p:nvPr>
            <p:ph type="title"/>
          </p:nvPr>
        </p:nvSpPr>
        <p:spPr>
          <a:xfrm>
            <a:off x="574675" y="304800"/>
            <a:ext cx="7578725" cy="1216025"/>
          </a:xfrm>
        </p:spPr>
        <p:txBody>
          <a:bodyPr/>
          <a:lstStyle/>
          <a:p>
            <a:pPr eaLnBrk="1" hangingPunct="1"/>
            <a:r>
              <a:rPr lang="en-US" altLang="zh-CN"/>
              <a:t>xDSL </a:t>
            </a:r>
            <a:r>
              <a:rPr lang="zh-CN" altLang="en-US"/>
              <a:t>的几种类型 </a:t>
            </a:r>
          </a:p>
        </p:txBody>
      </p:sp>
      <p:sp>
        <p:nvSpPr>
          <p:cNvPr id="936963" name="Rectangle 3">
            <a:extLst>
              <a:ext uri="{FF2B5EF4-FFF2-40B4-BE49-F238E27FC236}">
                <a16:creationId xmlns:a16="http://schemas.microsoft.com/office/drawing/2014/main" id="{66268F2C-0B94-4173-BC0C-7934F4B0D57B}"/>
              </a:ext>
            </a:extLst>
          </p:cNvPr>
          <p:cNvSpPr>
            <a:spLocks noGrp="1" noChangeArrowheads="1"/>
          </p:cNvSpPr>
          <p:nvPr>
            <p:ph type="body" idx="1"/>
          </p:nvPr>
        </p:nvSpPr>
        <p:spPr>
          <a:xfrm>
            <a:off x="285750" y="1643063"/>
            <a:ext cx="8715375" cy="4775200"/>
          </a:xfrm>
        </p:spPr>
        <p:txBody>
          <a:bodyPr/>
          <a:lstStyle/>
          <a:p>
            <a:pPr eaLnBrk="1" hangingPunct="1">
              <a:lnSpc>
                <a:spcPct val="150000"/>
              </a:lnSpc>
            </a:pPr>
            <a:r>
              <a:rPr lang="en-US" altLang="zh-CN" sz="2400"/>
              <a:t>ADSL (Asymmetric Digital Subscriber Line)</a:t>
            </a:r>
            <a:r>
              <a:rPr lang="zh-CN" altLang="en-US" sz="2400"/>
              <a:t>：非对称数字用户线</a:t>
            </a:r>
          </a:p>
          <a:p>
            <a:pPr eaLnBrk="1" hangingPunct="1">
              <a:lnSpc>
                <a:spcPct val="150000"/>
              </a:lnSpc>
            </a:pPr>
            <a:r>
              <a:rPr lang="en-US" altLang="zh-CN" sz="2400"/>
              <a:t>HDSL (High speed DSL)</a:t>
            </a:r>
            <a:r>
              <a:rPr lang="zh-CN" altLang="en-US" sz="2400"/>
              <a:t>：高速数字用户线</a:t>
            </a:r>
          </a:p>
          <a:p>
            <a:pPr eaLnBrk="1" hangingPunct="1">
              <a:lnSpc>
                <a:spcPct val="150000"/>
              </a:lnSpc>
            </a:pPr>
            <a:r>
              <a:rPr lang="en-US" altLang="zh-CN" sz="2400"/>
              <a:t>SDSL (Single-line DSL)</a:t>
            </a:r>
            <a:r>
              <a:rPr lang="zh-CN" altLang="en-US" sz="2400"/>
              <a:t>：</a:t>
            </a:r>
            <a:r>
              <a:rPr lang="en-US" altLang="zh-CN" sz="2400"/>
              <a:t>1 </a:t>
            </a:r>
            <a:r>
              <a:rPr lang="zh-CN" altLang="en-US" sz="2400"/>
              <a:t>对线的数字用户线</a:t>
            </a:r>
          </a:p>
          <a:p>
            <a:pPr eaLnBrk="1" hangingPunct="1">
              <a:lnSpc>
                <a:spcPct val="150000"/>
              </a:lnSpc>
            </a:pPr>
            <a:r>
              <a:rPr lang="en-US" altLang="zh-CN" sz="2400"/>
              <a:t>VDSL (Very high speed DSL)</a:t>
            </a:r>
            <a:r>
              <a:rPr lang="zh-CN" altLang="en-US" sz="2400"/>
              <a:t>：甚高速数字用户线</a:t>
            </a:r>
          </a:p>
          <a:p>
            <a:pPr eaLnBrk="1" hangingPunct="1">
              <a:lnSpc>
                <a:spcPct val="150000"/>
              </a:lnSpc>
            </a:pPr>
            <a:r>
              <a:rPr lang="en-US" altLang="zh-CN" sz="2400"/>
              <a:t>IDSL </a:t>
            </a:r>
            <a:r>
              <a:rPr lang="zh-CN" altLang="en-US" sz="2400"/>
              <a:t>：</a:t>
            </a:r>
            <a:r>
              <a:rPr lang="en-US" altLang="zh-CN" sz="2400"/>
              <a:t>ISDN </a:t>
            </a:r>
            <a:r>
              <a:rPr lang="zh-CN" altLang="en-US" sz="2400"/>
              <a:t>用户线</a:t>
            </a:r>
          </a:p>
          <a:p>
            <a:pPr eaLnBrk="1" hangingPunct="1">
              <a:lnSpc>
                <a:spcPct val="150000"/>
              </a:lnSpc>
            </a:pPr>
            <a:r>
              <a:rPr lang="en-US" altLang="zh-CN" sz="2400"/>
              <a:t>RADSL (Rate-Adaptive DSL)</a:t>
            </a:r>
            <a:r>
              <a:rPr lang="zh-CN" altLang="en-US" sz="2400"/>
              <a:t>：速率自适应  </a:t>
            </a:r>
            <a:r>
              <a:rPr lang="en-US" altLang="zh-CN" sz="2400"/>
              <a:t>DSL</a:t>
            </a:r>
            <a:r>
              <a:rPr lang="zh-CN" altLang="en-US" sz="2400"/>
              <a:t>，是 </a:t>
            </a:r>
            <a:r>
              <a:rPr lang="en-US" altLang="zh-CN" sz="2400"/>
              <a:t>ADSL </a:t>
            </a:r>
            <a:r>
              <a:rPr lang="zh-CN" altLang="en-US" sz="2400"/>
              <a:t>的一个子集，可自动调节线路速率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36963">
                                            <p:txEl>
                                              <p:pRg st="0" end="0"/>
                                            </p:txEl>
                                          </p:spTgt>
                                        </p:tgtEl>
                                        <p:attrNameLst>
                                          <p:attrName>style.visibility</p:attrName>
                                        </p:attrNameLst>
                                      </p:cBhvr>
                                      <p:to>
                                        <p:strVal val="visible"/>
                                      </p:to>
                                    </p:set>
                                    <p:animEffect transition="in" filter="fade">
                                      <p:cBhvr>
                                        <p:cTn id="7" dur="2000"/>
                                        <p:tgtEl>
                                          <p:spTgt spid="9369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36963">
                                            <p:txEl>
                                              <p:pRg st="1" end="1"/>
                                            </p:txEl>
                                          </p:spTgt>
                                        </p:tgtEl>
                                        <p:attrNameLst>
                                          <p:attrName>style.visibility</p:attrName>
                                        </p:attrNameLst>
                                      </p:cBhvr>
                                      <p:to>
                                        <p:strVal val="visible"/>
                                      </p:to>
                                    </p:set>
                                    <p:animEffect transition="in" filter="fade">
                                      <p:cBhvr>
                                        <p:cTn id="12" dur="2000"/>
                                        <p:tgtEl>
                                          <p:spTgt spid="9369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36963">
                                            <p:txEl>
                                              <p:pRg st="2" end="2"/>
                                            </p:txEl>
                                          </p:spTgt>
                                        </p:tgtEl>
                                        <p:attrNameLst>
                                          <p:attrName>style.visibility</p:attrName>
                                        </p:attrNameLst>
                                      </p:cBhvr>
                                      <p:to>
                                        <p:strVal val="visible"/>
                                      </p:to>
                                    </p:set>
                                    <p:animEffect transition="in" filter="fade">
                                      <p:cBhvr>
                                        <p:cTn id="17" dur="2000"/>
                                        <p:tgtEl>
                                          <p:spTgt spid="9369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36963">
                                            <p:txEl>
                                              <p:pRg st="3" end="3"/>
                                            </p:txEl>
                                          </p:spTgt>
                                        </p:tgtEl>
                                        <p:attrNameLst>
                                          <p:attrName>style.visibility</p:attrName>
                                        </p:attrNameLst>
                                      </p:cBhvr>
                                      <p:to>
                                        <p:strVal val="visible"/>
                                      </p:to>
                                    </p:set>
                                    <p:animEffect transition="in" filter="fade">
                                      <p:cBhvr>
                                        <p:cTn id="22" dur="2000"/>
                                        <p:tgtEl>
                                          <p:spTgt spid="93696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36963">
                                            <p:txEl>
                                              <p:pRg st="4" end="4"/>
                                            </p:txEl>
                                          </p:spTgt>
                                        </p:tgtEl>
                                        <p:attrNameLst>
                                          <p:attrName>style.visibility</p:attrName>
                                        </p:attrNameLst>
                                      </p:cBhvr>
                                      <p:to>
                                        <p:strVal val="visible"/>
                                      </p:to>
                                    </p:set>
                                    <p:animEffect transition="in" filter="fade">
                                      <p:cBhvr>
                                        <p:cTn id="27" dur="2000"/>
                                        <p:tgtEl>
                                          <p:spTgt spid="93696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36963">
                                            <p:txEl>
                                              <p:pRg st="5" end="5"/>
                                            </p:txEl>
                                          </p:spTgt>
                                        </p:tgtEl>
                                        <p:attrNameLst>
                                          <p:attrName>style.visibility</p:attrName>
                                        </p:attrNameLst>
                                      </p:cBhvr>
                                      <p:to>
                                        <p:strVal val="visible"/>
                                      </p:to>
                                    </p:set>
                                    <p:animEffect transition="in" filter="fade">
                                      <p:cBhvr>
                                        <p:cTn id="32" dur="2000"/>
                                        <p:tgtEl>
                                          <p:spTgt spid="93696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696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A2C82116-5CCA-4A4A-A3C2-EEAC5BFB014E}"/>
              </a:ext>
            </a:extLst>
          </p:cNvPr>
          <p:cNvSpPr>
            <a:spLocks noGrp="1" noChangeArrowheads="1"/>
          </p:cNvSpPr>
          <p:nvPr>
            <p:ph type="title"/>
          </p:nvPr>
        </p:nvSpPr>
        <p:spPr/>
        <p:txBody>
          <a:bodyPr/>
          <a:lstStyle/>
          <a:p>
            <a:pPr eaLnBrk="1" hangingPunct="1"/>
            <a:r>
              <a:rPr lang="en-US" altLang="zh-CN"/>
              <a:t>WAN Virtual Circuits</a:t>
            </a:r>
          </a:p>
        </p:txBody>
      </p:sp>
      <p:sp>
        <p:nvSpPr>
          <p:cNvPr id="12291" name="Rectangle 3">
            <a:extLst>
              <a:ext uri="{FF2B5EF4-FFF2-40B4-BE49-F238E27FC236}">
                <a16:creationId xmlns:a16="http://schemas.microsoft.com/office/drawing/2014/main" id="{C5294B79-56A0-4098-8FB1-71AC5DA3F151}"/>
              </a:ext>
            </a:extLst>
          </p:cNvPr>
          <p:cNvSpPr>
            <a:spLocks noGrp="1" noChangeArrowheads="1"/>
          </p:cNvSpPr>
          <p:nvPr>
            <p:ph type="body" idx="1"/>
          </p:nvPr>
        </p:nvSpPr>
        <p:spPr>
          <a:xfrm>
            <a:off x="250825" y="1752600"/>
            <a:ext cx="8642350" cy="4267200"/>
          </a:xfrm>
        </p:spPr>
        <p:txBody>
          <a:bodyPr/>
          <a:lstStyle/>
          <a:p>
            <a:pPr eaLnBrk="1" hangingPunct="1">
              <a:lnSpc>
                <a:spcPct val="110000"/>
              </a:lnSpc>
            </a:pPr>
            <a:r>
              <a:rPr lang="en-US" altLang="zh-CN" sz="2000"/>
              <a:t>Switched Virtual Circuits (SVCs) are WAN paths to the destination established and terminated on demand.</a:t>
            </a:r>
          </a:p>
          <a:p>
            <a:pPr lvl="1" eaLnBrk="1" hangingPunct="1">
              <a:lnSpc>
                <a:spcPct val="110000"/>
              </a:lnSpc>
            </a:pPr>
            <a:r>
              <a:rPr lang="en-US" altLang="zh-CN" sz="2000"/>
              <a:t>Three phases:</a:t>
            </a:r>
          </a:p>
          <a:p>
            <a:pPr lvl="2" eaLnBrk="1" hangingPunct="1">
              <a:lnSpc>
                <a:spcPct val="110000"/>
              </a:lnSpc>
            </a:pPr>
            <a:r>
              <a:rPr lang="en-US" altLang="zh-CN" sz="2000">
                <a:solidFill>
                  <a:srgbClr val="003366"/>
                </a:solidFill>
              </a:rPr>
              <a:t>Circuit establishment</a:t>
            </a:r>
            <a:r>
              <a:rPr lang="en-US" altLang="zh-CN" sz="2000"/>
              <a:t> </a:t>
            </a:r>
            <a:r>
              <a:rPr lang="en-US" altLang="zh-CN" sz="2000">
                <a:latin typeface="Arial Narrow" panose="020B0606020202030204" pitchFamily="34" charset="0"/>
              </a:rPr>
              <a:t>–</a:t>
            </a:r>
            <a:r>
              <a:rPr lang="en-US" altLang="zh-CN" sz="2000"/>
              <a:t> creates the virtual circuit</a:t>
            </a:r>
          </a:p>
          <a:p>
            <a:pPr lvl="2" eaLnBrk="1" hangingPunct="1">
              <a:lnSpc>
                <a:spcPct val="110000"/>
              </a:lnSpc>
            </a:pPr>
            <a:r>
              <a:rPr lang="en-US" altLang="zh-CN" sz="2000">
                <a:solidFill>
                  <a:srgbClr val="003366"/>
                </a:solidFill>
              </a:rPr>
              <a:t>Data transfer</a:t>
            </a:r>
            <a:r>
              <a:rPr lang="en-US" altLang="zh-CN" sz="2000"/>
              <a:t> </a:t>
            </a:r>
            <a:r>
              <a:rPr lang="en-US" altLang="zh-CN" sz="2000">
                <a:latin typeface="Arial Narrow" panose="020B0606020202030204" pitchFamily="34" charset="0"/>
              </a:rPr>
              <a:t>–</a:t>
            </a:r>
            <a:r>
              <a:rPr lang="en-US" altLang="zh-CN" sz="2000"/>
              <a:t> sending and receiving user data</a:t>
            </a:r>
          </a:p>
          <a:p>
            <a:pPr lvl="2" eaLnBrk="1" hangingPunct="1">
              <a:lnSpc>
                <a:spcPct val="110000"/>
              </a:lnSpc>
            </a:pPr>
            <a:r>
              <a:rPr lang="en-US" altLang="zh-CN" sz="2000">
                <a:solidFill>
                  <a:srgbClr val="003366"/>
                </a:solidFill>
              </a:rPr>
              <a:t>Circuit termination</a:t>
            </a:r>
            <a:r>
              <a:rPr lang="en-US" altLang="zh-CN" sz="2000"/>
              <a:t> </a:t>
            </a:r>
            <a:r>
              <a:rPr lang="en-US" altLang="zh-CN" sz="2000">
                <a:latin typeface="Arial Narrow" panose="020B0606020202030204" pitchFamily="34" charset="0"/>
              </a:rPr>
              <a:t>–</a:t>
            </a:r>
            <a:r>
              <a:rPr lang="en-US" altLang="zh-CN" sz="2000"/>
              <a:t> tearing down the virtual circuit</a:t>
            </a:r>
          </a:p>
          <a:p>
            <a:pPr lvl="1" eaLnBrk="1" hangingPunct="1">
              <a:lnSpc>
                <a:spcPct val="110000"/>
              </a:lnSpc>
            </a:pPr>
            <a:r>
              <a:rPr lang="en-US" altLang="zh-CN" sz="2000"/>
              <a:t>Telephone service and ATM use SVCs</a:t>
            </a:r>
          </a:p>
          <a:p>
            <a:pPr lvl="1" eaLnBrk="1" hangingPunct="1">
              <a:lnSpc>
                <a:spcPct val="110000"/>
              </a:lnSpc>
            </a:pPr>
            <a:r>
              <a:rPr lang="en-US" altLang="zh-CN" sz="2000"/>
              <a:t>Increased use of bandwidth but decreased cost</a:t>
            </a:r>
          </a:p>
          <a:p>
            <a:pPr eaLnBrk="1" hangingPunct="1">
              <a:lnSpc>
                <a:spcPct val="110000"/>
              </a:lnSpc>
            </a:pPr>
            <a:r>
              <a:rPr lang="en-US" altLang="zh-CN" sz="2000"/>
              <a:t>Permanent Virtual Circuits (PVCs) are permanently established circuits with one mode: data transfer</a:t>
            </a:r>
          </a:p>
          <a:p>
            <a:pPr lvl="1" eaLnBrk="1" hangingPunct="1">
              <a:lnSpc>
                <a:spcPct val="110000"/>
              </a:lnSpc>
            </a:pPr>
            <a:r>
              <a:rPr lang="en-US" altLang="zh-CN" sz="2000"/>
              <a:t>X.25 and Frame Relay use PVCs</a:t>
            </a:r>
          </a:p>
          <a:p>
            <a:pPr lvl="1" eaLnBrk="1" hangingPunct="1">
              <a:lnSpc>
                <a:spcPct val="110000"/>
              </a:lnSpc>
            </a:pPr>
            <a:r>
              <a:rPr lang="en-US" altLang="zh-CN" sz="2000"/>
              <a:t>Decreased use of bandwidth but increased cost</a:t>
            </a:r>
          </a:p>
        </p:txBody>
      </p:sp>
    </p:spTree>
  </p:cSld>
  <p:clrMapOvr>
    <a:masterClrMapping/>
  </p:clrMapOvr>
  <p:transition>
    <p:blinds dir="ver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3C2BDB2E-6170-432F-B56A-C3233B61C927}"/>
              </a:ext>
            </a:extLst>
          </p:cNvPr>
          <p:cNvSpPr>
            <a:spLocks noGrp="1" noChangeArrowheads="1"/>
          </p:cNvSpPr>
          <p:nvPr>
            <p:ph type="title"/>
          </p:nvPr>
        </p:nvSpPr>
        <p:spPr/>
        <p:txBody>
          <a:bodyPr/>
          <a:lstStyle/>
          <a:p>
            <a:pPr eaLnBrk="1" hangingPunct="1"/>
            <a:r>
              <a:rPr lang="en-US" altLang="zh-CN" sz="3400"/>
              <a:t>ADSL </a:t>
            </a:r>
            <a:r>
              <a:rPr lang="zh-CN" altLang="en-US" sz="3400"/>
              <a:t>的极限传输距离</a:t>
            </a:r>
          </a:p>
        </p:txBody>
      </p:sp>
      <p:sp>
        <p:nvSpPr>
          <p:cNvPr id="56323" name="Rectangle 3">
            <a:extLst>
              <a:ext uri="{FF2B5EF4-FFF2-40B4-BE49-F238E27FC236}">
                <a16:creationId xmlns:a16="http://schemas.microsoft.com/office/drawing/2014/main" id="{A4EBE15C-16A0-406A-871D-A0123E030689}"/>
              </a:ext>
            </a:extLst>
          </p:cNvPr>
          <p:cNvSpPr>
            <a:spLocks noGrp="1" noChangeArrowheads="1"/>
          </p:cNvSpPr>
          <p:nvPr>
            <p:ph type="body" idx="1"/>
          </p:nvPr>
        </p:nvSpPr>
        <p:spPr>
          <a:xfrm>
            <a:off x="428625" y="1785938"/>
            <a:ext cx="8386763" cy="4692650"/>
          </a:xfrm>
        </p:spPr>
        <p:txBody>
          <a:bodyPr/>
          <a:lstStyle/>
          <a:p>
            <a:pPr eaLnBrk="1" hangingPunct="1"/>
            <a:r>
              <a:rPr lang="en-US" altLang="zh-CN" sz="2600"/>
              <a:t>ADSL </a:t>
            </a:r>
            <a:r>
              <a:rPr lang="zh-CN" altLang="en-US" sz="2600"/>
              <a:t>的极限传输距离与数据率以及用户线的线径都有很大的关系（用户线越细，信号传输时的衰减就越大），而所能得到的最高数据传输速率与实际的用户线上的信噪比密切相关。</a:t>
            </a:r>
          </a:p>
          <a:p>
            <a:pPr eaLnBrk="1" hangingPunct="1"/>
            <a:r>
              <a:rPr lang="zh-CN" altLang="en-US" sz="2600"/>
              <a:t>例如，</a:t>
            </a:r>
            <a:r>
              <a:rPr lang="en-US" altLang="zh-CN" sz="2600"/>
              <a:t>0.5 </a:t>
            </a:r>
            <a:r>
              <a:rPr lang="zh-CN" altLang="en-US" sz="2600"/>
              <a:t>毫米线径的用户线，传输速率为 </a:t>
            </a:r>
            <a:r>
              <a:rPr lang="en-US" altLang="zh-CN" sz="2600"/>
              <a:t>1.5 ~ 2.0 Mb/s </a:t>
            </a:r>
            <a:r>
              <a:rPr lang="zh-CN" altLang="en-US" sz="2600"/>
              <a:t>时可传送 </a:t>
            </a:r>
            <a:r>
              <a:rPr lang="en-US" altLang="zh-CN" sz="2600"/>
              <a:t>5.5 </a:t>
            </a:r>
            <a:r>
              <a:rPr lang="zh-CN" altLang="en-US" sz="2600"/>
              <a:t>公里，但当传输速率提高到 </a:t>
            </a:r>
            <a:r>
              <a:rPr lang="en-US" altLang="zh-CN" sz="2600"/>
              <a:t>6.1 Mb/s </a:t>
            </a:r>
            <a:r>
              <a:rPr lang="zh-CN" altLang="en-US" sz="2600"/>
              <a:t>时，传输距离就缩短为 </a:t>
            </a:r>
            <a:r>
              <a:rPr lang="en-US" altLang="zh-CN" sz="2600"/>
              <a:t>3.7 </a:t>
            </a:r>
            <a:r>
              <a:rPr lang="zh-CN" altLang="en-US" sz="2600"/>
              <a:t>公里。</a:t>
            </a:r>
          </a:p>
          <a:p>
            <a:pPr eaLnBrk="1" hangingPunct="1"/>
            <a:r>
              <a:rPr lang="zh-CN" altLang="en-US" sz="2600"/>
              <a:t>如果把用户线的线径减小到</a:t>
            </a:r>
            <a:r>
              <a:rPr lang="en-US" altLang="zh-CN" sz="2600"/>
              <a:t>0.4</a:t>
            </a:r>
            <a:r>
              <a:rPr lang="zh-CN" altLang="en-US" sz="2600"/>
              <a:t>毫米，那么在</a:t>
            </a:r>
            <a:r>
              <a:rPr lang="en-US" altLang="zh-CN" sz="2600"/>
              <a:t>6.1 Mb/s</a:t>
            </a:r>
            <a:r>
              <a:rPr lang="zh-CN" altLang="en-US" sz="2600"/>
              <a:t>的传输速率下就只能传送</a:t>
            </a:r>
            <a:r>
              <a:rPr lang="en-US" altLang="zh-CN" sz="2600"/>
              <a:t>2.7</a:t>
            </a:r>
            <a:r>
              <a:rPr lang="zh-CN" altLang="en-US" sz="2600"/>
              <a:t>公里 </a:t>
            </a:r>
          </a:p>
        </p:txBody>
      </p:sp>
    </p:spTree>
  </p:cSld>
  <p:clrMapOvr>
    <a:masterClrMapping/>
  </p:clrMapOvr>
  <p:transition>
    <p:blinds dir="ver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504FEE5D-6A36-47F7-BF1C-7EE763C7A06D}"/>
              </a:ext>
            </a:extLst>
          </p:cNvPr>
          <p:cNvSpPr>
            <a:spLocks noGrp="1" noChangeArrowheads="1"/>
          </p:cNvSpPr>
          <p:nvPr>
            <p:ph type="title"/>
          </p:nvPr>
        </p:nvSpPr>
        <p:spPr/>
        <p:txBody>
          <a:bodyPr/>
          <a:lstStyle/>
          <a:p>
            <a:pPr eaLnBrk="1" hangingPunct="1"/>
            <a:r>
              <a:rPr lang="en-US" altLang="zh-CN"/>
              <a:t>ADSL </a:t>
            </a:r>
            <a:r>
              <a:rPr lang="zh-CN" altLang="en-US"/>
              <a:t>的特点</a:t>
            </a:r>
          </a:p>
        </p:txBody>
      </p:sp>
      <p:sp>
        <p:nvSpPr>
          <p:cNvPr id="57347" name="Rectangle 3">
            <a:extLst>
              <a:ext uri="{FF2B5EF4-FFF2-40B4-BE49-F238E27FC236}">
                <a16:creationId xmlns:a16="http://schemas.microsoft.com/office/drawing/2014/main" id="{9201D7DC-B5EE-4C45-8EA8-E61F147B5726}"/>
              </a:ext>
            </a:extLst>
          </p:cNvPr>
          <p:cNvSpPr>
            <a:spLocks noGrp="1" noChangeArrowheads="1"/>
          </p:cNvSpPr>
          <p:nvPr>
            <p:ph type="body" idx="1"/>
          </p:nvPr>
        </p:nvSpPr>
        <p:spPr>
          <a:xfrm>
            <a:off x="571500" y="1857375"/>
            <a:ext cx="8243888" cy="4235450"/>
          </a:xfrm>
        </p:spPr>
        <p:txBody>
          <a:bodyPr/>
          <a:lstStyle/>
          <a:p>
            <a:pPr eaLnBrk="1" hangingPunct="1">
              <a:lnSpc>
                <a:spcPct val="150000"/>
              </a:lnSpc>
            </a:pPr>
            <a:r>
              <a:rPr lang="zh-CN" altLang="en-US" sz="2400"/>
              <a:t>上行和下行带宽不对称</a:t>
            </a:r>
          </a:p>
          <a:p>
            <a:pPr lvl="1" eaLnBrk="1" hangingPunct="1">
              <a:lnSpc>
                <a:spcPct val="150000"/>
              </a:lnSpc>
            </a:pPr>
            <a:r>
              <a:rPr lang="zh-CN" altLang="en-US" sz="2400"/>
              <a:t>上行指从用户到 </a:t>
            </a:r>
            <a:r>
              <a:rPr lang="en-US" altLang="zh-CN" sz="2400"/>
              <a:t>ISP</a:t>
            </a:r>
            <a:r>
              <a:rPr lang="zh-CN" altLang="en-US" sz="2400"/>
              <a:t>，而下行指从 </a:t>
            </a:r>
            <a:r>
              <a:rPr lang="en-US" altLang="zh-CN" sz="2400"/>
              <a:t>ISP </a:t>
            </a:r>
            <a:r>
              <a:rPr lang="zh-CN" altLang="en-US" sz="2400"/>
              <a:t>到用户</a:t>
            </a:r>
          </a:p>
          <a:p>
            <a:pPr eaLnBrk="1" hangingPunct="1">
              <a:lnSpc>
                <a:spcPct val="150000"/>
              </a:lnSpc>
            </a:pPr>
            <a:r>
              <a:rPr lang="en-US" altLang="zh-CN" sz="2400"/>
              <a:t>ADSL </a:t>
            </a:r>
            <a:r>
              <a:rPr lang="zh-CN" altLang="en-US" sz="2400"/>
              <a:t>在用户线（铜线）的两端各安装一个 </a:t>
            </a:r>
            <a:r>
              <a:rPr lang="en-US" altLang="zh-CN" sz="2400"/>
              <a:t>ADSL </a:t>
            </a:r>
            <a:r>
              <a:rPr lang="zh-CN" altLang="en-US" sz="2400"/>
              <a:t>调制解调器。</a:t>
            </a:r>
          </a:p>
          <a:p>
            <a:pPr eaLnBrk="1" hangingPunct="1">
              <a:lnSpc>
                <a:spcPct val="150000"/>
              </a:lnSpc>
            </a:pPr>
            <a:r>
              <a:rPr lang="zh-CN" altLang="en-US" sz="2400"/>
              <a:t>我国目前采用的方案是</a:t>
            </a:r>
            <a:r>
              <a:rPr lang="zh-CN" altLang="en-US" sz="2400">
                <a:solidFill>
                  <a:schemeClr val="hlink"/>
                </a:solidFill>
              </a:rPr>
              <a:t>离散多音调 </a:t>
            </a:r>
            <a:r>
              <a:rPr lang="en-US" altLang="zh-CN" sz="2400" b="1"/>
              <a:t>DMT</a:t>
            </a:r>
            <a:r>
              <a:rPr lang="en-US" altLang="zh-CN" sz="2400"/>
              <a:t> (Discrete Multi-Tone)</a:t>
            </a:r>
            <a:r>
              <a:rPr lang="zh-CN" altLang="en-US" sz="2400"/>
              <a:t>调制技术。这里的</a:t>
            </a:r>
            <a:r>
              <a:rPr lang="zh-CN" altLang="en-US" sz="2400">
                <a:latin typeface="Arial" panose="020B0604020202020204" pitchFamily="34" charset="0"/>
              </a:rPr>
              <a:t>“</a:t>
            </a:r>
            <a:r>
              <a:rPr lang="zh-CN" altLang="en-US" sz="2400"/>
              <a:t>多音调</a:t>
            </a:r>
            <a:r>
              <a:rPr lang="zh-CN" altLang="en-US" sz="2400">
                <a:latin typeface="Arial" panose="020B0604020202020204" pitchFamily="34" charset="0"/>
              </a:rPr>
              <a:t>”</a:t>
            </a:r>
            <a:r>
              <a:rPr lang="zh-CN" altLang="en-US" sz="2400"/>
              <a:t>就是</a:t>
            </a:r>
            <a:r>
              <a:rPr lang="zh-CN" altLang="en-US" sz="2400">
                <a:latin typeface="Arial" panose="020B0604020202020204" pitchFamily="34" charset="0"/>
              </a:rPr>
              <a:t>“</a:t>
            </a:r>
            <a:r>
              <a:rPr lang="zh-CN" altLang="en-US" sz="2400">
                <a:solidFill>
                  <a:schemeClr val="hlink"/>
                </a:solidFill>
              </a:rPr>
              <a:t>多载波</a:t>
            </a:r>
            <a:r>
              <a:rPr lang="zh-CN" altLang="en-US" sz="2400">
                <a:latin typeface="Arial" panose="020B0604020202020204" pitchFamily="34" charset="0"/>
              </a:rPr>
              <a:t>”</a:t>
            </a:r>
            <a:r>
              <a:rPr lang="zh-CN" altLang="en-US" sz="2400"/>
              <a:t>或</a:t>
            </a:r>
            <a:r>
              <a:rPr lang="zh-CN" altLang="en-US" sz="2400">
                <a:latin typeface="Arial" panose="020B0604020202020204" pitchFamily="34" charset="0"/>
              </a:rPr>
              <a:t>“</a:t>
            </a:r>
            <a:r>
              <a:rPr lang="zh-CN" altLang="en-US" sz="2400">
                <a:solidFill>
                  <a:schemeClr val="hlink"/>
                </a:solidFill>
              </a:rPr>
              <a:t>多子信道</a:t>
            </a:r>
            <a:r>
              <a:rPr lang="zh-CN" altLang="en-US" sz="2400">
                <a:latin typeface="Arial" panose="020B0604020202020204" pitchFamily="34" charset="0"/>
              </a:rPr>
              <a:t>”</a:t>
            </a:r>
            <a:r>
              <a:rPr lang="zh-CN" altLang="en-US" sz="2400"/>
              <a:t>的意思。</a:t>
            </a:r>
          </a:p>
        </p:txBody>
      </p:sp>
    </p:spTree>
  </p:cSld>
  <p:clrMapOvr>
    <a:masterClrMapping/>
  </p:clrMapOvr>
  <p:transition>
    <p:blinds dir="ver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271193A5-4D24-43E3-82DA-7CDCEFBC7CCD}"/>
              </a:ext>
            </a:extLst>
          </p:cNvPr>
          <p:cNvSpPr>
            <a:spLocks noGrp="1" noChangeArrowheads="1"/>
          </p:cNvSpPr>
          <p:nvPr>
            <p:ph type="title"/>
          </p:nvPr>
        </p:nvSpPr>
        <p:spPr>
          <a:xfrm>
            <a:off x="574675" y="304800"/>
            <a:ext cx="7356475" cy="1216025"/>
          </a:xfrm>
        </p:spPr>
        <p:txBody>
          <a:bodyPr/>
          <a:lstStyle/>
          <a:p>
            <a:pPr eaLnBrk="1" hangingPunct="1"/>
            <a:r>
              <a:rPr lang="en-US" altLang="zh-CN"/>
              <a:t>DMT </a:t>
            </a:r>
            <a:r>
              <a:rPr lang="zh-CN" altLang="en-US"/>
              <a:t>技术</a:t>
            </a:r>
          </a:p>
        </p:txBody>
      </p:sp>
      <p:sp>
        <p:nvSpPr>
          <p:cNvPr id="58371" name="Rectangle 3">
            <a:extLst>
              <a:ext uri="{FF2B5EF4-FFF2-40B4-BE49-F238E27FC236}">
                <a16:creationId xmlns:a16="http://schemas.microsoft.com/office/drawing/2014/main" id="{01DA1B0A-530E-4372-85F2-ED646A4F0C99}"/>
              </a:ext>
            </a:extLst>
          </p:cNvPr>
          <p:cNvSpPr>
            <a:spLocks noGrp="1" noChangeArrowheads="1"/>
          </p:cNvSpPr>
          <p:nvPr>
            <p:ph type="body" idx="1"/>
          </p:nvPr>
        </p:nvSpPr>
        <p:spPr>
          <a:xfrm>
            <a:off x="642938" y="1906588"/>
            <a:ext cx="8172450" cy="4114800"/>
          </a:xfrm>
        </p:spPr>
        <p:txBody>
          <a:bodyPr/>
          <a:lstStyle/>
          <a:p>
            <a:pPr eaLnBrk="1" hangingPunct="1"/>
            <a:r>
              <a:rPr lang="en-US" altLang="zh-CN" sz="2600"/>
              <a:t>DMT </a:t>
            </a:r>
            <a:r>
              <a:rPr lang="zh-CN" altLang="en-US" sz="2600"/>
              <a:t>调制技术采用频分复用的方法，把 </a:t>
            </a:r>
            <a:r>
              <a:rPr lang="en-US" altLang="zh-CN" sz="2600"/>
              <a:t>40 kHz </a:t>
            </a:r>
            <a:r>
              <a:rPr lang="zh-CN" altLang="en-US" sz="2600"/>
              <a:t>以上一直到 </a:t>
            </a:r>
            <a:r>
              <a:rPr lang="en-US" altLang="zh-CN" sz="2600"/>
              <a:t>1.1 MHz </a:t>
            </a:r>
            <a:r>
              <a:rPr lang="zh-CN" altLang="en-US" sz="2600"/>
              <a:t>的高端频谱划分为许多的子信道，其中 </a:t>
            </a:r>
            <a:r>
              <a:rPr lang="en-US" altLang="zh-CN" sz="2600"/>
              <a:t>25 </a:t>
            </a:r>
            <a:r>
              <a:rPr lang="zh-CN" altLang="en-US" sz="2600"/>
              <a:t>个子信道用于上行信道，而 </a:t>
            </a:r>
            <a:r>
              <a:rPr lang="en-US" altLang="zh-CN" sz="2600"/>
              <a:t>249 </a:t>
            </a:r>
            <a:r>
              <a:rPr lang="zh-CN" altLang="en-US" sz="2600"/>
              <a:t>个子信道用于下行信道。</a:t>
            </a:r>
          </a:p>
          <a:p>
            <a:pPr eaLnBrk="1" hangingPunct="1"/>
            <a:r>
              <a:rPr lang="zh-CN" altLang="en-US" sz="2600"/>
              <a:t>每个子信道占据 </a:t>
            </a:r>
            <a:r>
              <a:rPr lang="en-US" altLang="zh-CN" sz="2600"/>
              <a:t>4 kHz </a:t>
            </a:r>
            <a:r>
              <a:rPr lang="zh-CN" altLang="en-US" sz="2600"/>
              <a:t>带宽（严格讲是 </a:t>
            </a:r>
            <a:r>
              <a:rPr lang="en-US" altLang="zh-CN" sz="2600"/>
              <a:t>4.3125 kHz</a:t>
            </a:r>
            <a:r>
              <a:rPr lang="zh-CN" altLang="en-US" sz="2600"/>
              <a:t>），并使用不同的载波（即不同的音调）进行数字调制。这种做法相当于在一对用户线上使用许多小的调制解调器</a:t>
            </a:r>
            <a:r>
              <a:rPr lang="zh-CN" altLang="en-US" sz="2600">
                <a:solidFill>
                  <a:schemeClr val="hlink"/>
                </a:solidFill>
              </a:rPr>
              <a:t>并行地</a:t>
            </a:r>
            <a:r>
              <a:rPr lang="zh-CN" altLang="en-US" sz="2600"/>
              <a:t>传送数据。</a:t>
            </a:r>
          </a:p>
          <a:p>
            <a:pPr eaLnBrk="1" hangingPunct="1"/>
            <a:endParaRPr lang="en-US" altLang="zh-CN" sz="2100"/>
          </a:p>
        </p:txBody>
      </p:sp>
    </p:spTree>
  </p:cSld>
  <p:clrMapOvr>
    <a:masterClrMapping/>
  </p:clrMapOvr>
  <p:transition>
    <p:blinds dir="ver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07CB0B7E-ABDE-4370-BB26-ADFF4744F9C3}"/>
              </a:ext>
            </a:extLst>
          </p:cNvPr>
          <p:cNvSpPr>
            <a:spLocks noChangeArrowheads="1"/>
          </p:cNvSpPr>
          <p:nvPr/>
        </p:nvSpPr>
        <p:spPr bwMode="auto">
          <a:xfrm>
            <a:off x="2744788" y="3068638"/>
            <a:ext cx="1395412" cy="192881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59395" name="Rectangle 3">
            <a:extLst>
              <a:ext uri="{FF2B5EF4-FFF2-40B4-BE49-F238E27FC236}">
                <a16:creationId xmlns:a16="http://schemas.microsoft.com/office/drawing/2014/main" id="{1697C59C-1197-4138-AD5C-44BE693F4812}"/>
              </a:ext>
            </a:extLst>
          </p:cNvPr>
          <p:cNvSpPr>
            <a:spLocks noGrp="1" noChangeArrowheads="1"/>
          </p:cNvSpPr>
          <p:nvPr>
            <p:ph type="title"/>
          </p:nvPr>
        </p:nvSpPr>
        <p:spPr/>
        <p:txBody>
          <a:bodyPr/>
          <a:lstStyle/>
          <a:p>
            <a:pPr eaLnBrk="1" hangingPunct="1"/>
            <a:r>
              <a:rPr lang="en-US" altLang="zh-CN"/>
              <a:t>DMT </a:t>
            </a:r>
            <a:r>
              <a:rPr lang="zh-CN" altLang="en-US"/>
              <a:t>技术的频谱分布 </a:t>
            </a:r>
          </a:p>
        </p:txBody>
      </p:sp>
      <p:sp>
        <p:nvSpPr>
          <p:cNvPr id="59396" name="Rectangle 4">
            <a:extLst>
              <a:ext uri="{FF2B5EF4-FFF2-40B4-BE49-F238E27FC236}">
                <a16:creationId xmlns:a16="http://schemas.microsoft.com/office/drawing/2014/main" id="{2427F7EA-1146-46FC-A2B2-1E63B27C7896}"/>
              </a:ext>
            </a:extLst>
          </p:cNvPr>
          <p:cNvSpPr>
            <a:spLocks noChangeArrowheads="1"/>
          </p:cNvSpPr>
          <p:nvPr/>
        </p:nvSpPr>
        <p:spPr bwMode="auto">
          <a:xfrm>
            <a:off x="4103688" y="3051175"/>
            <a:ext cx="3267075" cy="1928813"/>
          </a:xfrm>
          <a:prstGeom prst="rect">
            <a:avLst/>
          </a:prstGeom>
          <a:solidFill>
            <a:srgbClr val="FF99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59397" name="Text Box 5">
            <a:extLst>
              <a:ext uri="{FF2B5EF4-FFF2-40B4-BE49-F238E27FC236}">
                <a16:creationId xmlns:a16="http://schemas.microsoft.com/office/drawing/2014/main" id="{44789234-BB52-47DF-B9B0-51005104283B}"/>
              </a:ext>
            </a:extLst>
          </p:cNvPr>
          <p:cNvSpPr txBox="1">
            <a:spLocks noChangeArrowheads="1"/>
          </p:cNvSpPr>
          <p:nvPr/>
        </p:nvSpPr>
        <p:spPr bwMode="auto">
          <a:xfrm>
            <a:off x="3182938" y="330676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sz="2000" b="1">
                <a:solidFill>
                  <a:schemeClr val="folHlink"/>
                </a:solidFill>
                <a:latin typeface="Arial" panose="020B0604020202020204" pitchFamily="34" charset="0"/>
                <a:ea typeface="黑体" panose="02010609060101010101" pitchFamily="49" charset="-122"/>
              </a:rPr>
              <a:t>…</a:t>
            </a:r>
          </a:p>
        </p:txBody>
      </p:sp>
      <p:sp>
        <p:nvSpPr>
          <p:cNvPr id="59398" name="Text Box 6">
            <a:extLst>
              <a:ext uri="{FF2B5EF4-FFF2-40B4-BE49-F238E27FC236}">
                <a16:creationId xmlns:a16="http://schemas.microsoft.com/office/drawing/2014/main" id="{853C3D1A-9662-4021-815E-40348D122091}"/>
              </a:ext>
            </a:extLst>
          </p:cNvPr>
          <p:cNvSpPr txBox="1">
            <a:spLocks noChangeArrowheads="1"/>
          </p:cNvSpPr>
          <p:nvPr/>
        </p:nvSpPr>
        <p:spPr bwMode="auto">
          <a:xfrm>
            <a:off x="468313" y="2205038"/>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chemeClr val="folHlink"/>
                </a:solidFill>
                <a:latin typeface="Arial" panose="020B0604020202020204" pitchFamily="34" charset="0"/>
                <a:ea typeface="黑体" panose="02010609060101010101" pitchFamily="49" charset="-122"/>
              </a:rPr>
              <a:t>频谱</a:t>
            </a:r>
          </a:p>
        </p:txBody>
      </p:sp>
      <p:sp>
        <p:nvSpPr>
          <p:cNvPr id="59399" name="Line 7">
            <a:extLst>
              <a:ext uri="{FF2B5EF4-FFF2-40B4-BE49-F238E27FC236}">
                <a16:creationId xmlns:a16="http://schemas.microsoft.com/office/drawing/2014/main" id="{02C41432-B881-4D0C-8797-285024185444}"/>
              </a:ext>
            </a:extLst>
          </p:cNvPr>
          <p:cNvSpPr>
            <a:spLocks noChangeShapeType="1"/>
          </p:cNvSpPr>
          <p:nvPr/>
        </p:nvSpPr>
        <p:spPr bwMode="auto">
          <a:xfrm rot="-5400000">
            <a:off x="-161925" y="3670300"/>
            <a:ext cx="2705100" cy="0"/>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en-US"/>
          </a:p>
        </p:txBody>
      </p:sp>
      <p:sp>
        <p:nvSpPr>
          <p:cNvPr id="59400" name="Text Box 8">
            <a:extLst>
              <a:ext uri="{FF2B5EF4-FFF2-40B4-BE49-F238E27FC236}">
                <a16:creationId xmlns:a16="http://schemas.microsoft.com/office/drawing/2014/main" id="{809E1FD3-DF58-4354-AAAA-E137A5803DA9}"/>
              </a:ext>
            </a:extLst>
          </p:cNvPr>
          <p:cNvSpPr txBox="1">
            <a:spLocks noChangeArrowheads="1"/>
          </p:cNvSpPr>
          <p:nvPr/>
        </p:nvSpPr>
        <p:spPr bwMode="auto">
          <a:xfrm>
            <a:off x="7742238" y="4687888"/>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chemeClr val="folHlink"/>
                </a:solidFill>
                <a:latin typeface="Arial" panose="020B0604020202020204" pitchFamily="34" charset="0"/>
                <a:ea typeface="黑体" panose="02010609060101010101" pitchFamily="49" charset="-122"/>
              </a:rPr>
              <a:t>频率</a:t>
            </a:r>
          </a:p>
        </p:txBody>
      </p:sp>
      <p:sp>
        <p:nvSpPr>
          <p:cNvPr id="59401" name="Freeform 9">
            <a:extLst>
              <a:ext uri="{FF2B5EF4-FFF2-40B4-BE49-F238E27FC236}">
                <a16:creationId xmlns:a16="http://schemas.microsoft.com/office/drawing/2014/main" id="{29AF23B1-1E85-46A0-B29F-D07BFECBCA02}"/>
              </a:ext>
            </a:extLst>
          </p:cNvPr>
          <p:cNvSpPr>
            <a:spLocks/>
          </p:cNvSpPr>
          <p:nvPr/>
        </p:nvSpPr>
        <p:spPr bwMode="auto">
          <a:xfrm>
            <a:off x="1190625" y="3014663"/>
            <a:ext cx="341313" cy="1981200"/>
          </a:xfrm>
          <a:custGeom>
            <a:avLst/>
            <a:gdLst>
              <a:gd name="T0" fmla="*/ 0 w 208"/>
              <a:gd name="T1" fmla="*/ 0 h 1248"/>
              <a:gd name="T2" fmla="*/ 2147483647 w 208"/>
              <a:gd name="T3" fmla="*/ 2147483647 h 1248"/>
              <a:gd name="T4" fmla="*/ 2147483647 w 208"/>
              <a:gd name="T5" fmla="*/ 2147483647 h 1248"/>
              <a:gd name="T6" fmla="*/ 2147483647 w 208"/>
              <a:gd name="T7" fmla="*/ 2147483647 h 1248"/>
              <a:gd name="T8" fmla="*/ 0 60000 65536"/>
              <a:gd name="T9" fmla="*/ 0 60000 65536"/>
              <a:gd name="T10" fmla="*/ 0 60000 65536"/>
              <a:gd name="T11" fmla="*/ 0 60000 65536"/>
              <a:gd name="T12" fmla="*/ 0 w 208"/>
              <a:gd name="T13" fmla="*/ 0 h 1248"/>
              <a:gd name="T14" fmla="*/ 208 w 208"/>
              <a:gd name="T15" fmla="*/ 1248 h 1248"/>
            </a:gdLst>
            <a:ahLst/>
            <a:cxnLst>
              <a:cxn ang="T8">
                <a:pos x="T0" y="T1"/>
              </a:cxn>
              <a:cxn ang="T9">
                <a:pos x="T2" y="T3"/>
              </a:cxn>
              <a:cxn ang="T10">
                <a:pos x="T4" y="T5"/>
              </a:cxn>
              <a:cxn ang="T11">
                <a:pos x="T6" y="T7"/>
              </a:cxn>
            </a:cxnLst>
            <a:rect l="T12" t="T13" r="T14" b="T15"/>
            <a:pathLst>
              <a:path w="208" h="1248">
                <a:moveTo>
                  <a:pt x="0" y="0"/>
                </a:moveTo>
                <a:cubicBezTo>
                  <a:pt x="19" y="24"/>
                  <a:pt x="80" y="31"/>
                  <a:pt x="112" y="144"/>
                </a:cubicBezTo>
                <a:cubicBezTo>
                  <a:pt x="144" y="257"/>
                  <a:pt x="176" y="496"/>
                  <a:pt x="192" y="680"/>
                </a:cubicBezTo>
                <a:cubicBezTo>
                  <a:pt x="208" y="864"/>
                  <a:pt x="205" y="1130"/>
                  <a:pt x="208" y="124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9402" name="Text Box 10">
            <a:extLst>
              <a:ext uri="{FF2B5EF4-FFF2-40B4-BE49-F238E27FC236}">
                <a16:creationId xmlns:a16="http://schemas.microsoft.com/office/drawing/2014/main" id="{D08889AC-E464-4399-9DE5-C77383667930}"/>
              </a:ext>
            </a:extLst>
          </p:cNvPr>
          <p:cNvSpPr txBox="1">
            <a:spLocks noChangeArrowheads="1"/>
          </p:cNvSpPr>
          <p:nvPr/>
        </p:nvSpPr>
        <p:spPr bwMode="auto">
          <a:xfrm>
            <a:off x="2801938" y="2311400"/>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kumimoji="1" lang="zh-CN" altLang="en-US" sz="2000">
                <a:solidFill>
                  <a:schemeClr val="folHlink"/>
                </a:solidFill>
                <a:latin typeface="Arial" panose="020B0604020202020204" pitchFamily="34" charset="0"/>
                <a:ea typeface="黑体" panose="02010609060101010101" pitchFamily="49" charset="-122"/>
              </a:rPr>
              <a:t>上行信道</a:t>
            </a:r>
          </a:p>
        </p:txBody>
      </p:sp>
      <p:sp>
        <p:nvSpPr>
          <p:cNvPr id="59403" name="Text Box 11">
            <a:extLst>
              <a:ext uri="{FF2B5EF4-FFF2-40B4-BE49-F238E27FC236}">
                <a16:creationId xmlns:a16="http://schemas.microsoft.com/office/drawing/2014/main" id="{216ABB48-552A-4C1C-99AB-EA5E6B9FB1E1}"/>
              </a:ext>
            </a:extLst>
          </p:cNvPr>
          <p:cNvSpPr txBox="1">
            <a:spLocks noChangeArrowheads="1"/>
          </p:cNvSpPr>
          <p:nvPr/>
        </p:nvSpPr>
        <p:spPr bwMode="auto">
          <a:xfrm>
            <a:off x="1393825" y="2455863"/>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chemeClr val="folHlink"/>
                </a:solidFill>
                <a:latin typeface="Arial" panose="020B0604020202020204" pitchFamily="34" charset="0"/>
                <a:ea typeface="黑体" panose="02010609060101010101" pitchFamily="49" charset="-122"/>
              </a:rPr>
              <a:t>传统电话</a:t>
            </a:r>
          </a:p>
        </p:txBody>
      </p:sp>
      <p:sp>
        <p:nvSpPr>
          <p:cNvPr id="59404" name="Line 12">
            <a:extLst>
              <a:ext uri="{FF2B5EF4-FFF2-40B4-BE49-F238E27FC236}">
                <a16:creationId xmlns:a16="http://schemas.microsoft.com/office/drawing/2014/main" id="{1B105AB3-D68D-4AC5-89E3-EF7973B60E31}"/>
              </a:ext>
            </a:extLst>
          </p:cNvPr>
          <p:cNvSpPr>
            <a:spLocks noChangeShapeType="1"/>
          </p:cNvSpPr>
          <p:nvPr/>
        </p:nvSpPr>
        <p:spPr bwMode="auto">
          <a:xfrm flipH="1">
            <a:off x="1411288" y="2860675"/>
            <a:ext cx="361950" cy="450850"/>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59405" name="Line 13">
            <a:extLst>
              <a:ext uri="{FF2B5EF4-FFF2-40B4-BE49-F238E27FC236}">
                <a16:creationId xmlns:a16="http://schemas.microsoft.com/office/drawing/2014/main" id="{73E7A3E9-D7A4-445E-B8DB-AF7F99844AD6}"/>
              </a:ext>
            </a:extLst>
          </p:cNvPr>
          <p:cNvSpPr>
            <a:spLocks noChangeShapeType="1"/>
          </p:cNvSpPr>
          <p:nvPr/>
        </p:nvSpPr>
        <p:spPr bwMode="auto">
          <a:xfrm flipV="1">
            <a:off x="1190625" y="5002213"/>
            <a:ext cx="6640513" cy="0"/>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en-US"/>
          </a:p>
        </p:txBody>
      </p:sp>
      <p:sp>
        <p:nvSpPr>
          <p:cNvPr id="59406" name="Text Box 14">
            <a:extLst>
              <a:ext uri="{FF2B5EF4-FFF2-40B4-BE49-F238E27FC236}">
                <a16:creationId xmlns:a16="http://schemas.microsoft.com/office/drawing/2014/main" id="{2D14AE59-4D3C-45F6-9186-4A697A522DCA}"/>
              </a:ext>
            </a:extLst>
          </p:cNvPr>
          <p:cNvSpPr txBox="1">
            <a:spLocks noChangeArrowheads="1"/>
          </p:cNvSpPr>
          <p:nvPr/>
        </p:nvSpPr>
        <p:spPr bwMode="auto">
          <a:xfrm>
            <a:off x="909638" y="4957763"/>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sz="2000">
                <a:solidFill>
                  <a:schemeClr val="folHlink"/>
                </a:solidFill>
                <a:latin typeface="Arial" panose="020B0604020202020204" pitchFamily="34" charset="0"/>
                <a:ea typeface="黑体" panose="02010609060101010101" pitchFamily="49" charset="-122"/>
              </a:rPr>
              <a:t>0</a:t>
            </a:r>
          </a:p>
        </p:txBody>
      </p:sp>
      <p:sp>
        <p:nvSpPr>
          <p:cNvPr id="59407" name="Text Box 15">
            <a:extLst>
              <a:ext uri="{FF2B5EF4-FFF2-40B4-BE49-F238E27FC236}">
                <a16:creationId xmlns:a16="http://schemas.microsoft.com/office/drawing/2014/main" id="{21C9A251-ED7A-434A-B725-EB3D0A8C4DD9}"/>
              </a:ext>
            </a:extLst>
          </p:cNvPr>
          <p:cNvSpPr txBox="1">
            <a:spLocks noChangeArrowheads="1"/>
          </p:cNvSpPr>
          <p:nvPr/>
        </p:nvSpPr>
        <p:spPr bwMode="auto">
          <a:xfrm>
            <a:off x="1358900" y="495776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sz="2000">
                <a:solidFill>
                  <a:schemeClr val="folHlink"/>
                </a:solidFill>
                <a:latin typeface="Arial" panose="020B0604020202020204" pitchFamily="34" charset="0"/>
                <a:ea typeface="黑体" panose="02010609060101010101" pitchFamily="49" charset="-122"/>
              </a:rPr>
              <a:t>4</a:t>
            </a:r>
          </a:p>
        </p:txBody>
      </p:sp>
      <p:sp>
        <p:nvSpPr>
          <p:cNvPr id="59408" name="AutoShape 16">
            <a:extLst>
              <a:ext uri="{FF2B5EF4-FFF2-40B4-BE49-F238E27FC236}">
                <a16:creationId xmlns:a16="http://schemas.microsoft.com/office/drawing/2014/main" id="{B60B8B60-8FAA-4204-8479-3F261B54B847}"/>
              </a:ext>
            </a:extLst>
          </p:cNvPr>
          <p:cNvSpPr>
            <a:spLocks/>
          </p:cNvSpPr>
          <p:nvPr/>
        </p:nvSpPr>
        <p:spPr bwMode="auto">
          <a:xfrm rot="5400000" flipV="1">
            <a:off x="3241675" y="2171700"/>
            <a:ext cx="307975" cy="1241425"/>
          </a:xfrm>
          <a:prstGeom prst="leftBrace">
            <a:avLst>
              <a:gd name="adj1" fmla="val 3359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59409" name="AutoShape 17">
            <a:extLst>
              <a:ext uri="{FF2B5EF4-FFF2-40B4-BE49-F238E27FC236}">
                <a16:creationId xmlns:a16="http://schemas.microsoft.com/office/drawing/2014/main" id="{79412CBC-13F9-4A69-B828-D239AC739A38}"/>
              </a:ext>
            </a:extLst>
          </p:cNvPr>
          <p:cNvSpPr>
            <a:spLocks/>
          </p:cNvSpPr>
          <p:nvPr/>
        </p:nvSpPr>
        <p:spPr bwMode="auto">
          <a:xfrm rot="5400000" flipV="1">
            <a:off x="5593556" y="1239044"/>
            <a:ext cx="307975" cy="3106738"/>
          </a:xfrm>
          <a:prstGeom prst="leftBrace">
            <a:avLst>
              <a:gd name="adj1" fmla="val 84064"/>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59410" name="Text Box 18">
            <a:extLst>
              <a:ext uri="{FF2B5EF4-FFF2-40B4-BE49-F238E27FC236}">
                <a16:creationId xmlns:a16="http://schemas.microsoft.com/office/drawing/2014/main" id="{2281A53F-D129-4EB4-8DE3-AAE0DE23672E}"/>
              </a:ext>
            </a:extLst>
          </p:cNvPr>
          <p:cNvSpPr txBox="1">
            <a:spLocks noChangeArrowheads="1"/>
          </p:cNvSpPr>
          <p:nvPr/>
        </p:nvSpPr>
        <p:spPr bwMode="auto">
          <a:xfrm>
            <a:off x="5172075" y="2311400"/>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kumimoji="1" lang="zh-CN" altLang="en-US" sz="2000">
                <a:solidFill>
                  <a:schemeClr val="folHlink"/>
                </a:solidFill>
                <a:latin typeface="Arial" panose="020B0604020202020204" pitchFamily="34" charset="0"/>
                <a:ea typeface="黑体" panose="02010609060101010101" pitchFamily="49" charset="-122"/>
              </a:rPr>
              <a:t>下行信道</a:t>
            </a:r>
          </a:p>
        </p:txBody>
      </p:sp>
      <p:sp>
        <p:nvSpPr>
          <p:cNvPr id="59411" name="Text Box 19">
            <a:extLst>
              <a:ext uri="{FF2B5EF4-FFF2-40B4-BE49-F238E27FC236}">
                <a16:creationId xmlns:a16="http://schemas.microsoft.com/office/drawing/2014/main" id="{E4A3788C-BA25-4827-BB6F-93353F0A3091}"/>
              </a:ext>
            </a:extLst>
          </p:cNvPr>
          <p:cNvSpPr txBox="1">
            <a:spLocks noChangeArrowheads="1"/>
          </p:cNvSpPr>
          <p:nvPr/>
        </p:nvSpPr>
        <p:spPr bwMode="auto">
          <a:xfrm>
            <a:off x="5346700" y="330676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sz="2000" b="1">
                <a:solidFill>
                  <a:schemeClr val="folHlink"/>
                </a:solidFill>
                <a:latin typeface="Arial" panose="020B0604020202020204" pitchFamily="34" charset="0"/>
                <a:ea typeface="黑体" panose="02010609060101010101" pitchFamily="49" charset="-122"/>
              </a:rPr>
              <a:t>…</a:t>
            </a:r>
          </a:p>
        </p:txBody>
      </p:sp>
      <p:sp>
        <p:nvSpPr>
          <p:cNvPr id="59412" name="Freeform 20">
            <a:extLst>
              <a:ext uri="{FF2B5EF4-FFF2-40B4-BE49-F238E27FC236}">
                <a16:creationId xmlns:a16="http://schemas.microsoft.com/office/drawing/2014/main" id="{61848750-67C0-439E-BABF-CEDC8D9D7948}"/>
              </a:ext>
            </a:extLst>
          </p:cNvPr>
          <p:cNvSpPr>
            <a:spLocks/>
          </p:cNvSpPr>
          <p:nvPr/>
        </p:nvSpPr>
        <p:spPr bwMode="auto">
          <a:xfrm>
            <a:off x="7119938" y="3048000"/>
            <a:ext cx="173037" cy="1954213"/>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413" name="Freeform 21">
            <a:extLst>
              <a:ext uri="{FF2B5EF4-FFF2-40B4-BE49-F238E27FC236}">
                <a16:creationId xmlns:a16="http://schemas.microsoft.com/office/drawing/2014/main" id="{8FFF4360-29CD-4526-A1DF-F8DAF8AC0AC3}"/>
              </a:ext>
            </a:extLst>
          </p:cNvPr>
          <p:cNvSpPr>
            <a:spLocks/>
          </p:cNvSpPr>
          <p:nvPr/>
        </p:nvSpPr>
        <p:spPr bwMode="auto">
          <a:xfrm>
            <a:off x="6943725" y="3051175"/>
            <a:ext cx="173038" cy="1954213"/>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414" name="Freeform 22">
            <a:extLst>
              <a:ext uri="{FF2B5EF4-FFF2-40B4-BE49-F238E27FC236}">
                <a16:creationId xmlns:a16="http://schemas.microsoft.com/office/drawing/2014/main" id="{F603FFF0-AEF1-4D98-9A7E-350ED266B857}"/>
              </a:ext>
            </a:extLst>
          </p:cNvPr>
          <p:cNvSpPr>
            <a:spLocks/>
          </p:cNvSpPr>
          <p:nvPr/>
        </p:nvSpPr>
        <p:spPr bwMode="auto">
          <a:xfrm>
            <a:off x="6769100" y="3052763"/>
            <a:ext cx="171450" cy="1954212"/>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415" name="Freeform 23">
            <a:extLst>
              <a:ext uri="{FF2B5EF4-FFF2-40B4-BE49-F238E27FC236}">
                <a16:creationId xmlns:a16="http://schemas.microsoft.com/office/drawing/2014/main" id="{F2C3AD99-C5F2-45F5-8E68-95800374BA2F}"/>
              </a:ext>
            </a:extLst>
          </p:cNvPr>
          <p:cNvSpPr>
            <a:spLocks/>
          </p:cNvSpPr>
          <p:nvPr/>
        </p:nvSpPr>
        <p:spPr bwMode="auto">
          <a:xfrm>
            <a:off x="6592888" y="3054350"/>
            <a:ext cx="171450" cy="1955800"/>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416" name="Freeform 24">
            <a:extLst>
              <a:ext uri="{FF2B5EF4-FFF2-40B4-BE49-F238E27FC236}">
                <a16:creationId xmlns:a16="http://schemas.microsoft.com/office/drawing/2014/main" id="{260119AD-46E7-44CD-AF02-A22063AAD814}"/>
              </a:ext>
            </a:extLst>
          </p:cNvPr>
          <p:cNvSpPr>
            <a:spLocks/>
          </p:cNvSpPr>
          <p:nvPr/>
        </p:nvSpPr>
        <p:spPr bwMode="auto">
          <a:xfrm>
            <a:off x="6416675" y="3057525"/>
            <a:ext cx="171450" cy="1954213"/>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417" name="Freeform 25">
            <a:extLst>
              <a:ext uri="{FF2B5EF4-FFF2-40B4-BE49-F238E27FC236}">
                <a16:creationId xmlns:a16="http://schemas.microsoft.com/office/drawing/2014/main" id="{90FC28C1-2CF5-49DD-A8C9-0AD35A032D10}"/>
              </a:ext>
            </a:extLst>
          </p:cNvPr>
          <p:cNvSpPr>
            <a:spLocks/>
          </p:cNvSpPr>
          <p:nvPr/>
        </p:nvSpPr>
        <p:spPr bwMode="auto">
          <a:xfrm>
            <a:off x="6240463" y="3059113"/>
            <a:ext cx="171450" cy="1955800"/>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418" name="Freeform 26">
            <a:extLst>
              <a:ext uri="{FF2B5EF4-FFF2-40B4-BE49-F238E27FC236}">
                <a16:creationId xmlns:a16="http://schemas.microsoft.com/office/drawing/2014/main" id="{FF4E4B62-9BBA-47A3-BAC4-9F399085924A}"/>
              </a:ext>
            </a:extLst>
          </p:cNvPr>
          <p:cNvSpPr>
            <a:spLocks/>
          </p:cNvSpPr>
          <p:nvPr/>
        </p:nvSpPr>
        <p:spPr bwMode="auto">
          <a:xfrm>
            <a:off x="6064250" y="3062288"/>
            <a:ext cx="171450" cy="1954212"/>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419" name="Freeform 27">
            <a:extLst>
              <a:ext uri="{FF2B5EF4-FFF2-40B4-BE49-F238E27FC236}">
                <a16:creationId xmlns:a16="http://schemas.microsoft.com/office/drawing/2014/main" id="{52C7321D-760A-47FF-8A6E-F0270D8FC7F0}"/>
              </a:ext>
            </a:extLst>
          </p:cNvPr>
          <p:cNvSpPr>
            <a:spLocks/>
          </p:cNvSpPr>
          <p:nvPr/>
        </p:nvSpPr>
        <p:spPr bwMode="auto">
          <a:xfrm>
            <a:off x="5888038" y="3063875"/>
            <a:ext cx="173037" cy="1954213"/>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420" name="Freeform 28">
            <a:extLst>
              <a:ext uri="{FF2B5EF4-FFF2-40B4-BE49-F238E27FC236}">
                <a16:creationId xmlns:a16="http://schemas.microsoft.com/office/drawing/2014/main" id="{0C6B1E67-A2C0-4230-80D0-E0CA88E21DB2}"/>
              </a:ext>
            </a:extLst>
          </p:cNvPr>
          <p:cNvSpPr>
            <a:spLocks/>
          </p:cNvSpPr>
          <p:nvPr/>
        </p:nvSpPr>
        <p:spPr bwMode="auto">
          <a:xfrm>
            <a:off x="5257800" y="3051175"/>
            <a:ext cx="173038" cy="1954213"/>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421" name="Freeform 29">
            <a:extLst>
              <a:ext uri="{FF2B5EF4-FFF2-40B4-BE49-F238E27FC236}">
                <a16:creationId xmlns:a16="http://schemas.microsoft.com/office/drawing/2014/main" id="{579A78B4-6778-402D-A2AB-F09974C00150}"/>
              </a:ext>
            </a:extLst>
          </p:cNvPr>
          <p:cNvSpPr>
            <a:spLocks/>
          </p:cNvSpPr>
          <p:nvPr/>
        </p:nvSpPr>
        <p:spPr bwMode="auto">
          <a:xfrm>
            <a:off x="5086350" y="3052763"/>
            <a:ext cx="171450" cy="1954212"/>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422" name="Freeform 30">
            <a:extLst>
              <a:ext uri="{FF2B5EF4-FFF2-40B4-BE49-F238E27FC236}">
                <a16:creationId xmlns:a16="http://schemas.microsoft.com/office/drawing/2014/main" id="{138A0C05-4254-47D5-8BF4-C566691E70AC}"/>
              </a:ext>
            </a:extLst>
          </p:cNvPr>
          <p:cNvSpPr>
            <a:spLocks/>
          </p:cNvSpPr>
          <p:nvPr/>
        </p:nvSpPr>
        <p:spPr bwMode="auto">
          <a:xfrm>
            <a:off x="4914900" y="3054350"/>
            <a:ext cx="171450" cy="1955800"/>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423" name="Freeform 31">
            <a:extLst>
              <a:ext uri="{FF2B5EF4-FFF2-40B4-BE49-F238E27FC236}">
                <a16:creationId xmlns:a16="http://schemas.microsoft.com/office/drawing/2014/main" id="{ED715733-CBA0-4AE0-A9BD-72AA14159424}"/>
              </a:ext>
            </a:extLst>
          </p:cNvPr>
          <p:cNvSpPr>
            <a:spLocks/>
          </p:cNvSpPr>
          <p:nvPr/>
        </p:nvSpPr>
        <p:spPr bwMode="auto">
          <a:xfrm>
            <a:off x="4741863" y="3057525"/>
            <a:ext cx="173037" cy="1954213"/>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424" name="Freeform 32">
            <a:extLst>
              <a:ext uri="{FF2B5EF4-FFF2-40B4-BE49-F238E27FC236}">
                <a16:creationId xmlns:a16="http://schemas.microsoft.com/office/drawing/2014/main" id="{5F8B2038-E5BE-4401-ADFB-D3483611A3AA}"/>
              </a:ext>
            </a:extLst>
          </p:cNvPr>
          <p:cNvSpPr>
            <a:spLocks/>
          </p:cNvSpPr>
          <p:nvPr/>
        </p:nvSpPr>
        <p:spPr bwMode="auto">
          <a:xfrm>
            <a:off x="4570413" y="3059113"/>
            <a:ext cx="171450" cy="1955800"/>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425" name="Freeform 33">
            <a:extLst>
              <a:ext uri="{FF2B5EF4-FFF2-40B4-BE49-F238E27FC236}">
                <a16:creationId xmlns:a16="http://schemas.microsoft.com/office/drawing/2014/main" id="{6E05A29B-47BB-4EB8-9F65-AE71DE43063E}"/>
              </a:ext>
            </a:extLst>
          </p:cNvPr>
          <p:cNvSpPr>
            <a:spLocks/>
          </p:cNvSpPr>
          <p:nvPr/>
        </p:nvSpPr>
        <p:spPr bwMode="auto">
          <a:xfrm>
            <a:off x="4397375" y="3062288"/>
            <a:ext cx="173038" cy="1954212"/>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426" name="Freeform 34">
            <a:extLst>
              <a:ext uri="{FF2B5EF4-FFF2-40B4-BE49-F238E27FC236}">
                <a16:creationId xmlns:a16="http://schemas.microsoft.com/office/drawing/2014/main" id="{9D392EB9-AB6E-4D4F-8DE3-244FD38ED287}"/>
              </a:ext>
            </a:extLst>
          </p:cNvPr>
          <p:cNvSpPr>
            <a:spLocks/>
          </p:cNvSpPr>
          <p:nvPr/>
        </p:nvSpPr>
        <p:spPr bwMode="auto">
          <a:xfrm>
            <a:off x="4225925" y="3063875"/>
            <a:ext cx="171450" cy="1954213"/>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427" name="Freeform 35">
            <a:extLst>
              <a:ext uri="{FF2B5EF4-FFF2-40B4-BE49-F238E27FC236}">
                <a16:creationId xmlns:a16="http://schemas.microsoft.com/office/drawing/2014/main" id="{E6F462E3-E8B6-45CB-BBD7-4479D434A4F1}"/>
              </a:ext>
            </a:extLst>
          </p:cNvPr>
          <p:cNvSpPr>
            <a:spLocks/>
          </p:cNvSpPr>
          <p:nvPr/>
        </p:nvSpPr>
        <p:spPr bwMode="auto">
          <a:xfrm>
            <a:off x="3881438" y="3068638"/>
            <a:ext cx="171450" cy="1954212"/>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428" name="Freeform 36">
            <a:extLst>
              <a:ext uri="{FF2B5EF4-FFF2-40B4-BE49-F238E27FC236}">
                <a16:creationId xmlns:a16="http://schemas.microsoft.com/office/drawing/2014/main" id="{CBF5F3AC-7EE7-4010-8E93-F3AFD29B5DA6}"/>
              </a:ext>
            </a:extLst>
          </p:cNvPr>
          <p:cNvSpPr>
            <a:spLocks/>
          </p:cNvSpPr>
          <p:nvPr/>
        </p:nvSpPr>
        <p:spPr bwMode="auto">
          <a:xfrm>
            <a:off x="3709988" y="3070225"/>
            <a:ext cx="171450" cy="1955800"/>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429" name="Freeform 37">
            <a:extLst>
              <a:ext uri="{FF2B5EF4-FFF2-40B4-BE49-F238E27FC236}">
                <a16:creationId xmlns:a16="http://schemas.microsoft.com/office/drawing/2014/main" id="{3DCC2000-67AE-45B8-8F7D-D824207538DD}"/>
              </a:ext>
            </a:extLst>
          </p:cNvPr>
          <p:cNvSpPr>
            <a:spLocks/>
          </p:cNvSpPr>
          <p:nvPr/>
        </p:nvSpPr>
        <p:spPr bwMode="auto">
          <a:xfrm>
            <a:off x="3536950" y="3073400"/>
            <a:ext cx="173038" cy="1954213"/>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430" name="Freeform 38">
            <a:extLst>
              <a:ext uri="{FF2B5EF4-FFF2-40B4-BE49-F238E27FC236}">
                <a16:creationId xmlns:a16="http://schemas.microsoft.com/office/drawing/2014/main" id="{5BADE2CC-8FAE-47D4-8B11-70351D574194}"/>
              </a:ext>
            </a:extLst>
          </p:cNvPr>
          <p:cNvSpPr>
            <a:spLocks/>
          </p:cNvSpPr>
          <p:nvPr/>
        </p:nvSpPr>
        <p:spPr bwMode="auto">
          <a:xfrm>
            <a:off x="3117850" y="3078163"/>
            <a:ext cx="173038" cy="1954212"/>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431" name="Freeform 39">
            <a:extLst>
              <a:ext uri="{FF2B5EF4-FFF2-40B4-BE49-F238E27FC236}">
                <a16:creationId xmlns:a16="http://schemas.microsoft.com/office/drawing/2014/main" id="{0F97029E-1D99-4A0B-BE43-74047C659AD7}"/>
              </a:ext>
            </a:extLst>
          </p:cNvPr>
          <p:cNvSpPr>
            <a:spLocks/>
          </p:cNvSpPr>
          <p:nvPr/>
        </p:nvSpPr>
        <p:spPr bwMode="auto">
          <a:xfrm>
            <a:off x="2946400" y="3079750"/>
            <a:ext cx="171450" cy="1954213"/>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432" name="Freeform 40">
            <a:extLst>
              <a:ext uri="{FF2B5EF4-FFF2-40B4-BE49-F238E27FC236}">
                <a16:creationId xmlns:a16="http://schemas.microsoft.com/office/drawing/2014/main" id="{E9291343-7BCB-4833-8F00-A75D1CCEA6DF}"/>
              </a:ext>
            </a:extLst>
          </p:cNvPr>
          <p:cNvSpPr>
            <a:spLocks/>
          </p:cNvSpPr>
          <p:nvPr/>
        </p:nvSpPr>
        <p:spPr bwMode="auto">
          <a:xfrm>
            <a:off x="2774950" y="3082925"/>
            <a:ext cx="171450" cy="1954213"/>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433" name="Text Box 41">
            <a:extLst>
              <a:ext uri="{FF2B5EF4-FFF2-40B4-BE49-F238E27FC236}">
                <a16:creationId xmlns:a16="http://schemas.microsoft.com/office/drawing/2014/main" id="{FAC4C58D-2B1E-4048-9AC6-668CF493CFF8}"/>
              </a:ext>
            </a:extLst>
          </p:cNvPr>
          <p:cNvSpPr txBox="1">
            <a:spLocks noChangeArrowheads="1"/>
          </p:cNvSpPr>
          <p:nvPr/>
        </p:nvSpPr>
        <p:spPr bwMode="auto">
          <a:xfrm>
            <a:off x="8332788" y="4687888"/>
            <a:ext cx="790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sz="2000">
                <a:solidFill>
                  <a:schemeClr val="folHlink"/>
                </a:solidFill>
                <a:latin typeface="Arial" panose="020B0604020202020204" pitchFamily="34" charset="0"/>
                <a:ea typeface="黑体" panose="02010609060101010101" pitchFamily="49" charset="-122"/>
              </a:rPr>
              <a:t>(kHz)</a:t>
            </a:r>
          </a:p>
        </p:txBody>
      </p:sp>
      <p:sp>
        <p:nvSpPr>
          <p:cNvPr id="59434" name="Text Box 42">
            <a:extLst>
              <a:ext uri="{FF2B5EF4-FFF2-40B4-BE49-F238E27FC236}">
                <a16:creationId xmlns:a16="http://schemas.microsoft.com/office/drawing/2014/main" id="{38B233C8-70D3-461D-8CA9-C29C39B5469A}"/>
              </a:ext>
            </a:extLst>
          </p:cNvPr>
          <p:cNvSpPr txBox="1">
            <a:spLocks noChangeArrowheads="1"/>
          </p:cNvSpPr>
          <p:nvPr/>
        </p:nvSpPr>
        <p:spPr bwMode="auto">
          <a:xfrm>
            <a:off x="2428875" y="4984750"/>
            <a:ext cx="612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sz="2000">
                <a:solidFill>
                  <a:schemeClr val="folHlink"/>
                </a:solidFill>
                <a:latin typeface="Arial" panose="020B0604020202020204" pitchFamily="34" charset="0"/>
                <a:ea typeface="黑体" panose="02010609060101010101" pitchFamily="49" charset="-122"/>
              </a:rPr>
              <a:t>~40</a:t>
            </a:r>
          </a:p>
        </p:txBody>
      </p:sp>
      <p:sp>
        <p:nvSpPr>
          <p:cNvPr id="59435" name="Text Box 43">
            <a:extLst>
              <a:ext uri="{FF2B5EF4-FFF2-40B4-BE49-F238E27FC236}">
                <a16:creationId xmlns:a16="http://schemas.microsoft.com/office/drawing/2014/main" id="{3B4007ED-F340-4245-8A74-0093B2833E33}"/>
              </a:ext>
            </a:extLst>
          </p:cNvPr>
          <p:cNvSpPr txBox="1">
            <a:spLocks noChangeArrowheads="1"/>
          </p:cNvSpPr>
          <p:nvPr/>
        </p:nvSpPr>
        <p:spPr bwMode="auto">
          <a:xfrm>
            <a:off x="3749675" y="4984750"/>
            <a:ext cx="755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sz="2000">
                <a:solidFill>
                  <a:schemeClr val="folHlink"/>
                </a:solidFill>
                <a:latin typeface="Arial" panose="020B0604020202020204" pitchFamily="34" charset="0"/>
                <a:ea typeface="黑体" panose="02010609060101010101" pitchFamily="49" charset="-122"/>
              </a:rPr>
              <a:t>~138</a:t>
            </a:r>
          </a:p>
        </p:txBody>
      </p:sp>
      <p:sp>
        <p:nvSpPr>
          <p:cNvPr id="59436" name="Text Box 44">
            <a:extLst>
              <a:ext uri="{FF2B5EF4-FFF2-40B4-BE49-F238E27FC236}">
                <a16:creationId xmlns:a16="http://schemas.microsoft.com/office/drawing/2014/main" id="{E2A5EB0B-1D84-432E-A6D9-DE8AD8367A15}"/>
              </a:ext>
            </a:extLst>
          </p:cNvPr>
          <p:cNvSpPr txBox="1">
            <a:spLocks noChangeArrowheads="1"/>
          </p:cNvSpPr>
          <p:nvPr/>
        </p:nvSpPr>
        <p:spPr bwMode="auto">
          <a:xfrm>
            <a:off x="6916738" y="4984750"/>
            <a:ext cx="895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sz="2000">
                <a:solidFill>
                  <a:schemeClr val="folHlink"/>
                </a:solidFill>
                <a:latin typeface="Arial" panose="020B0604020202020204" pitchFamily="34" charset="0"/>
                <a:ea typeface="黑体" panose="02010609060101010101" pitchFamily="49" charset="-122"/>
              </a:rPr>
              <a:t>~1100</a:t>
            </a:r>
          </a:p>
        </p:txBody>
      </p:sp>
    </p:spTree>
  </p:cSld>
  <p:clrMapOvr>
    <a:masterClrMapping/>
  </p:clrMapOvr>
  <p:transition>
    <p:blinds dir="ver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BD116D70-63A6-4873-99B9-5EC6C9EA9117}"/>
              </a:ext>
            </a:extLst>
          </p:cNvPr>
          <p:cNvSpPr>
            <a:spLocks noGrp="1" noChangeArrowheads="1"/>
          </p:cNvSpPr>
          <p:nvPr>
            <p:ph type="title"/>
          </p:nvPr>
        </p:nvSpPr>
        <p:spPr>
          <a:xfrm>
            <a:off x="574675" y="304800"/>
            <a:ext cx="7356475" cy="1216025"/>
          </a:xfrm>
        </p:spPr>
        <p:txBody>
          <a:bodyPr/>
          <a:lstStyle/>
          <a:p>
            <a:pPr eaLnBrk="1" hangingPunct="1"/>
            <a:r>
              <a:rPr lang="en-US" altLang="zh-CN"/>
              <a:t>ADSL </a:t>
            </a:r>
            <a:r>
              <a:rPr lang="zh-CN" altLang="en-US"/>
              <a:t>的数据率</a:t>
            </a:r>
          </a:p>
        </p:txBody>
      </p:sp>
      <p:sp>
        <p:nvSpPr>
          <p:cNvPr id="60419" name="Rectangle 3">
            <a:extLst>
              <a:ext uri="{FF2B5EF4-FFF2-40B4-BE49-F238E27FC236}">
                <a16:creationId xmlns:a16="http://schemas.microsoft.com/office/drawing/2014/main" id="{DDFB2C2E-FBDC-4993-A7E3-75777786DD40}"/>
              </a:ext>
            </a:extLst>
          </p:cNvPr>
          <p:cNvSpPr>
            <a:spLocks noGrp="1" noChangeArrowheads="1"/>
          </p:cNvSpPr>
          <p:nvPr>
            <p:ph type="body" idx="1"/>
          </p:nvPr>
        </p:nvSpPr>
        <p:spPr>
          <a:xfrm>
            <a:off x="500063" y="1773238"/>
            <a:ext cx="8429625" cy="4824412"/>
          </a:xfrm>
        </p:spPr>
        <p:txBody>
          <a:bodyPr/>
          <a:lstStyle/>
          <a:p>
            <a:pPr eaLnBrk="1" hangingPunct="1"/>
            <a:r>
              <a:rPr lang="zh-CN" altLang="en-US" sz="2400"/>
              <a:t>由于用户线的具体条件往往相差很大（距离、线径、受到相邻用户线的干扰程度等都不同），因此 </a:t>
            </a:r>
            <a:r>
              <a:rPr lang="en-US" altLang="zh-CN" sz="2400"/>
              <a:t>ADSL </a:t>
            </a:r>
            <a:r>
              <a:rPr lang="zh-CN" altLang="en-US" sz="2400"/>
              <a:t>采用自适应调制技术使用户线能够传送尽可能高的数据率。</a:t>
            </a:r>
          </a:p>
          <a:p>
            <a:pPr eaLnBrk="1" hangingPunct="1"/>
            <a:r>
              <a:rPr lang="zh-CN" altLang="en-US" sz="2400"/>
              <a:t>当 </a:t>
            </a:r>
            <a:r>
              <a:rPr lang="en-US" altLang="zh-CN" sz="2400"/>
              <a:t>ADSL </a:t>
            </a:r>
            <a:r>
              <a:rPr lang="zh-CN" altLang="en-US" sz="2400"/>
              <a:t>启动时，用户线两端的 </a:t>
            </a:r>
            <a:r>
              <a:rPr lang="en-US" altLang="zh-CN" sz="2400"/>
              <a:t>ADSL </a:t>
            </a:r>
            <a:r>
              <a:rPr lang="zh-CN" altLang="en-US" sz="2400"/>
              <a:t>调制解调器就测试可用的频率、各子信道受到的干扰情况，以及在每一个频率上测试信号的传输质量。</a:t>
            </a:r>
          </a:p>
          <a:p>
            <a:pPr eaLnBrk="1" hangingPunct="1"/>
            <a:r>
              <a:rPr lang="en-US" altLang="zh-CN" sz="2400"/>
              <a:t>ADSL </a:t>
            </a:r>
            <a:r>
              <a:rPr lang="zh-CN" altLang="en-US" sz="2400"/>
              <a:t>不能保证固定的数据率。对于质量很差的用户线甚至无法开通 </a:t>
            </a:r>
            <a:r>
              <a:rPr lang="en-US" altLang="zh-CN" sz="2400"/>
              <a:t>ADSL</a:t>
            </a:r>
            <a:r>
              <a:rPr lang="zh-CN" altLang="en-US" sz="2400"/>
              <a:t>。</a:t>
            </a:r>
          </a:p>
          <a:p>
            <a:pPr eaLnBrk="1" hangingPunct="1"/>
            <a:r>
              <a:rPr lang="zh-CN" altLang="en-US" sz="2400"/>
              <a:t>通常下行数据率在 </a:t>
            </a:r>
            <a:r>
              <a:rPr lang="en-US" altLang="zh-CN" sz="2400"/>
              <a:t>32 kb/s </a:t>
            </a:r>
            <a:r>
              <a:rPr lang="zh-CN" altLang="en-US" sz="2400"/>
              <a:t>到 </a:t>
            </a:r>
            <a:r>
              <a:rPr lang="en-US" altLang="zh-CN" sz="2400"/>
              <a:t>6.4 Mb/s </a:t>
            </a:r>
            <a:r>
              <a:rPr lang="zh-CN" altLang="en-US" sz="2400"/>
              <a:t>之间，而上行数据率在 </a:t>
            </a:r>
            <a:r>
              <a:rPr lang="en-US" altLang="zh-CN" sz="2400"/>
              <a:t>32 kb/s </a:t>
            </a:r>
            <a:r>
              <a:rPr lang="zh-CN" altLang="en-US" sz="2400"/>
              <a:t>到 </a:t>
            </a:r>
            <a:r>
              <a:rPr lang="en-US" altLang="zh-CN" sz="2400"/>
              <a:t>640 kb/s </a:t>
            </a:r>
            <a:r>
              <a:rPr lang="zh-CN" altLang="en-US" sz="2400"/>
              <a:t>之间。</a:t>
            </a:r>
          </a:p>
        </p:txBody>
      </p:sp>
    </p:spTree>
  </p:cSld>
  <p:clrMapOvr>
    <a:masterClrMapping/>
  </p:clrMapOvr>
  <p:transition>
    <p:blinds dir="vert"/>
  </p:transition>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2" name="AutoShape 2">
            <a:extLst>
              <a:ext uri="{FF2B5EF4-FFF2-40B4-BE49-F238E27FC236}">
                <a16:creationId xmlns:a16="http://schemas.microsoft.com/office/drawing/2014/main" id="{6DEE5C66-94D3-49FD-A951-8EA01582DE74}"/>
              </a:ext>
            </a:extLst>
          </p:cNvPr>
          <p:cNvSpPr>
            <a:spLocks noChangeArrowheads="1"/>
          </p:cNvSpPr>
          <p:nvPr/>
        </p:nvSpPr>
        <p:spPr bwMode="auto">
          <a:xfrm>
            <a:off x="2463800" y="1585913"/>
            <a:ext cx="2087563" cy="2816225"/>
          </a:xfrm>
          <a:prstGeom prst="roundRect">
            <a:avLst>
              <a:gd name="adj" fmla="val 16667"/>
            </a:avLst>
          </a:prstGeom>
          <a:solidFill>
            <a:srgbClr val="CCECFF"/>
          </a:solidFill>
          <a:ln w="9525">
            <a:solidFill>
              <a:schemeClr val="tx1"/>
            </a:solidFill>
            <a:prstDash val="dash"/>
            <a:round/>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61443" name="Freeform 3">
            <a:extLst>
              <a:ext uri="{FF2B5EF4-FFF2-40B4-BE49-F238E27FC236}">
                <a16:creationId xmlns:a16="http://schemas.microsoft.com/office/drawing/2014/main" id="{96B14F0F-7E40-4D5D-A32B-5B1861BD0110}"/>
              </a:ext>
            </a:extLst>
          </p:cNvPr>
          <p:cNvSpPr>
            <a:spLocks/>
          </p:cNvSpPr>
          <p:nvPr/>
        </p:nvSpPr>
        <p:spPr bwMode="auto">
          <a:xfrm>
            <a:off x="993775" y="1128713"/>
            <a:ext cx="428625" cy="1420812"/>
          </a:xfrm>
          <a:custGeom>
            <a:avLst/>
            <a:gdLst>
              <a:gd name="T0" fmla="*/ 2147483647 w 280"/>
              <a:gd name="T1" fmla="*/ 2147483647 h 600"/>
              <a:gd name="T2" fmla="*/ 2147483647 w 280"/>
              <a:gd name="T3" fmla="*/ 2147483647 h 600"/>
              <a:gd name="T4" fmla="*/ 2147483647 w 280"/>
              <a:gd name="T5" fmla="*/ 2147483647 h 600"/>
              <a:gd name="T6" fmla="*/ 0 w 280"/>
              <a:gd name="T7" fmla="*/ 0 h 600"/>
              <a:gd name="T8" fmla="*/ 0 60000 65536"/>
              <a:gd name="T9" fmla="*/ 0 60000 65536"/>
              <a:gd name="T10" fmla="*/ 0 60000 65536"/>
              <a:gd name="T11" fmla="*/ 0 60000 65536"/>
              <a:gd name="T12" fmla="*/ 0 w 280"/>
              <a:gd name="T13" fmla="*/ 0 h 600"/>
              <a:gd name="T14" fmla="*/ 280 w 280"/>
              <a:gd name="T15" fmla="*/ 600 h 600"/>
            </a:gdLst>
            <a:ahLst/>
            <a:cxnLst>
              <a:cxn ang="T8">
                <a:pos x="T0" y="T1"/>
              </a:cxn>
              <a:cxn ang="T9">
                <a:pos x="T2" y="T3"/>
              </a:cxn>
              <a:cxn ang="T10">
                <a:pos x="T4" y="T5"/>
              </a:cxn>
              <a:cxn ang="T11">
                <a:pos x="T6" y="T7"/>
              </a:cxn>
            </a:cxnLst>
            <a:rect l="T12" t="T13" r="T14" b="T15"/>
            <a:pathLst>
              <a:path w="280" h="600">
                <a:moveTo>
                  <a:pt x="280" y="600"/>
                </a:moveTo>
                <a:lnTo>
                  <a:pt x="144" y="200"/>
                </a:lnTo>
                <a:lnTo>
                  <a:pt x="112" y="280"/>
                </a:lnTo>
                <a:lnTo>
                  <a:pt x="0" y="0"/>
                </a:lnTo>
              </a:path>
            </a:pathLst>
          </a:custGeom>
          <a:noFill/>
          <a:ln w="28575">
            <a:solidFill>
              <a:schemeClr val="tx1"/>
            </a:solidFill>
            <a:round/>
            <a:headEn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444" name="Line 4">
            <a:extLst>
              <a:ext uri="{FF2B5EF4-FFF2-40B4-BE49-F238E27FC236}">
                <a16:creationId xmlns:a16="http://schemas.microsoft.com/office/drawing/2014/main" id="{76BAA92B-523E-429E-90A1-9923C7B81245}"/>
              </a:ext>
            </a:extLst>
          </p:cNvPr>
          <p:cNvSpPr>
            <a:spLocks noChangeShapeType="1"/>
          </p:cNvSpPr>
          <p:nvPr/>
        </p:nvSpPr>
        <p:spPr bwMode="auto">
          <a:xfrm rot="-5400000">
            <a:off x="2574925" y="2582863"/>
            <a:ext cx="0" cy="660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445" name="Freeform 5">
            <a:extLst>
              <a:ext uri="{FF2B5EF4-FFF2-40B4-BE49-F238E27FC236}">
                <a16:creationId xmlns:a16="http://schemas.microsoft.com/office/drawing/2014/main" id="{8D1664B6-D5B6-4EFC-BCD4-000FA1DF0DEF}"/>
              </a:ext>
            </a:extLst>
          </p:cNvPr>
          <p:cNvSpPr>
            <a:spLocks/>
          </p:cNvSpPr>
          <p:nvPr/>
        </p:nvSpPr>
        <p:spPr bwMode="auto">
          <a:xfrm rot="-989619">
            <a:off x="4830763" y="2673350"/>
            <a:ext cx="560387" cy="1387475"/>
          </a:xfrm>
          <a:custGeom>
            <a:avLst/>
            <a:gdLst>
              <a:gd name="T0" fmla="*/ 0 w 366"/>
              <a:gd name="T1" fmla="*/ 0 h 702"/>
              <a:gd name="T2" fmla="*/ 2147483647 w 366"/>
              <a:gd name="T3" fmla="*/ 2147483647 h 702"/>
              <a:gd name="T4" fmla="*/ 2147483647 w 366"/>
              <a:gd name="T5" fmla="*/ 2147483647 h 702"/>
              <a:gd name="T6" fmla="*/ 2147483647 w 366"/>
              <a:gd name="T7" fmla="*/ 2147483647 h 702"/>
              <a:gd name="T8" fmla="*/ 0 60000 65536"/>
              <a:gd name="T9" fmla="*/ 0 60000 65536"/>
              <a:gd name="T10" fmla="*/ 0 60000 65536"/>
              <a:gd name="T11" fmla="*/ 0 60000 65536"/>
              <a:gd name="T12" fmla="*/ 0 w 366"/>
              <a:gd name="T13" fmla="*/ 0 h 702"/>
              <a:gd name="T14" fmla="*/ 366 w 366"/>
              <a:gd name="T15" fmla="*/ 702 h 702"/>
            </a:gdLst>
            <a:ahLst/>
            <a:cxnLst>
              <a:cxn ang="T8">
                <a:pos x="T0" y="T1"/>
              </a:cxn>
              <a:cxn ang="T9">
                <a:pos x="T2" y="T3"/>
              </a:cxn>
              <a:cxn ang="T10">
                <a:pos x="T4" y="T5"/>
              </a:cxn>
              <a:cxn ang="T11">
                <a:pos x="T6" y="T7"/>
              </a:cxn>
            </a:cxnLst>
            <a:rect l="T12" t="T13" r="T14" b="T15"/>
            <a:pathLst>
              <a:path w="366" h="702">
                <a:moveTo>
                  <a:pt x="0" y="0"/>
                </a:moveTo>
                <a:lnTo>
                  <a:pt x="138" y="343"/>
                </a:lnTo>
                <a:lnTo>
                  <a:pt x="168" y="252"/>
                </a:lnTo>
                <a:lnTo>
                  <a:pt x="366" y="702"/>
                </a:lnTo>
              </a:path>
            </a:pathLst>
          </a:custGeom>
          <a:noFill/>
          <a:ln w="28575">
            <a:solidFill>
              <a:srgbClr val="333399"/>
            </a:solidFill>
            <a:round/>
            <a:headEn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pic>
        <p:nvPicPr>
          <p:cNvPr id="61446" name="Picture 6">
            <a:extLst>
              <a:ext uri="{FF2B5EF4-FFF2-40B4-BE49-F238E27FC236}">
                <a16:creationId xmlns:a16="http://schemas.microsoft.com/office/drawing/2014/main" id="{CD27DBFE-6C52-48C5-A772-2C12533FF977}"/>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2088" y="1585913"/>
            <a:ext cx="1050925" cy="243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7" name="AutoShape 7">
            <a:extLst>
              <a:ext uri="{FF2B5EF4-FFF2-40B4-BE49-F238E27FC236}">
                <a16:creationId xmlns:a16="http://schemas.microsoft.com/office/drawing/2014/main" id="{EBD9E8DA-214B-4DCB-AA41-515D3AB631F0}"/>
              </a:ext>
            </a:extLst>
          </p:cNvPr>
          <p:cNvSpPr>
            <a:spLocks noChangeArrowheads="1"/>
          </p:cNvSpPr>
          <p:nvPr/>
        </p:nvSpPr>
        <p:spPr bwMode="auto">
          <a:xfrm>
            <a:off x="3482975" y="2879725"/>
            <a:ext cx="950913" cy="569913"/>
          </a:xfrm>
          <a:prstGeom prst="cube">
            <a:avLst>
              <a:gd name="adj" fmla="val 25000"/>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61448" name="Text Box 8">
            <a:extLst>
              <a:ext uri="{FF2B5EF4-FFF2-40B4-BE49-F238E27FC236}">
                <a16:creationId xmlns:a16="http://schemas.microsoft.com/office/drawing/2014/main" id="{2001B6E0-DE5A-4AEA-8165-60254C9AA041}"/>
              </a:ext>
            </a:extLst>
          </p:cNvPr>
          <p:cNvSpPr txBox="1">
            <a:spLocks noChangeArrowheads="1"/>
          </p:cNvSpPr>
          <p:nvPr/>
        </p:nvSpPr>
        <p:spPr bwMode="auto">
          <a:xfrm>
            <a:off x="3425825" y="3022600"/>
            <a:ext cx="9636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sz="2000">
                <a:solidFill>
                  <a:srgbClr val="333399"/>
                </a:solidFill>
                <a:latin typeface="Arial" panose="020B0604020202020204" pitchFamily="34" charset="0"/>
                <a:ea typeface="黑体" panose="02010609060101010101" pitchFamily="49" charset="-122"/>
              </a:rPr>
              <a:t>ATU-C</a:t>
            </a:r>
          </a:p>
        </p:txBody>
      </p:sp>
      <p:sp>
        <p:nvSpPr>
          <p:cNvPr id="61449" name="AutoShape 9">
            <a:extLst>
              <a:ext uri="{FF2B5EF4-FFF2-40B4-BE49-F238E27FC236}">
                <a16:creationId xmlns:a16="http://schemas.microsoft.com/office/drawing/2014/main" id="{D7688DA8-6BE2-428F-B951-11C1AE945552}"/>
              </a:ext>
            </a:extLst>
          </p:cNvPr>
          <p:cNvSpPr>
            <a:spLocks noChangeArrowheads="1"/>
          </p:cNvSpPr>
          <p:nvPr/>
        </p:nvSpPr>
        <p:spPr bwMode="auto">
          <a:xfrm>
            <a:off x="3482975" y="2376488"/>
            <a:ext cx="950913" cy="571500"/>
          </a:xfrm>
          <a:prstGeom prst="cube">
            <a:avLst>
              <a:gd name="adj" fmla="val 25000"/>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61450" name="Text Box 10">
            <a:extLst>
              <a:ext uri="{FF2B5EF4-FFF2-40B4-BE49-F238E27FC236}">
                <a16:creationId xmlns:a16="http://schemas.microsoft.com/office/drawing/2014/main" id="{D95A9AC7-E1E1-4054-9E95-707E52D8366E}"/>
              </a:ext>
            </a:extLst>
          </p:cNvPr>
          <p:cNvSpPr txBox="1">
            <a:spLocks noChangeArrowheads="1"/>
          </p:cNvSpPr>
          <p:nvPr/>
        </p:nvSpPr>
        <p:spPr bwMode="auto">
          <a:xfrm>
            <a:off x="3425825" y="2501900"/>
            <a:ext cx="963613"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sz="2000">
                <a:solidFill>
                  <a:srgbClr val="333399"/>
                </a:solidFill>
                <a:latin typeface="Arial" panose="020B0604020202020204" pitchFamily="34" charset="0"/>
                <a:ea typeface="黑体" panose="02010609060101010101" pitchFamily="49" charset="-122"/>
              </a:rPr>
              <a:t>ATU-C</a:t>
            </a:r>
          </a:p>
        </p:txBody>
      </p:sp>
      <p:pic>
        <p:nvPicPr>
          <p:cNvPr id="61451" name="Picture 11">
            <a:extLst>
              <a:ext uri="{FF2B5EF4-FFF2-40B4-BE49-F238E27FC236}">
                <a16:creationId xmlns:a16="http://schemas.microsoft.com/office/drawing/2014/main" id="{357C9581-DF37-41DB-96E8-125AE6F470F4}"/>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81700" y="1204913"/>
            <a:ext cx="2857500" cy="245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61452" name="Line 12">
            <a:extLst>
              <a:ext uri="{FF2B5EF4-FFF2-40B4-BE49-F238E27FC236}">
                <a16:creationId xmlns:a16="http://schemas.microsoft.com/office/drawing/2014/main" id="{2699E028-4286-4709-9982-7B3FCA1622A5}"/>
              </a:ext>
            </a:extLst>
          </p:cNvPr>
          <p:cNvSpPr>
            <a:spLocks noChangeShapeType="1"/>
          </p:cNvSpPr>
          <p:nvPr/>
        </p:nvSpPr>
        <p:spPr bwMode="auto">
          <a:xfrm>
            <a:off x="6496050" y="2722563"/>
            <a:ext cx="0" cy="5683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61453" name="Picture 13">
            <a:extLst>
              <a:ext uri="{FF2B5EF4-FFF2-40B4-BE49-F238E27FC236}">
                <a16:creationId xmlns:a16="http://schemas.microsoft.com/office/drawing/2014/main" id="{C560A947-E161-4837-8826-FFDD5C393AE0}"/>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10300" y="3125788"/>
            <a:ext cx="566738"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54" name="AutoShape 14">
            <a:extLst>
              <a:ext uri="{FF2B5EF4-FFF2-40B4-BE49-F238E27FC236}">
                <a16:creationId xmlns:a16="http://schemas.microsoft.com/office/drawing/2014/main" id="{63BA15FB-3F11-43F4-A647-469EF7E42272}"/>
              </a:ext>
            </a:extLst>
          </p:cNvPr>
          <p:cNvSpPr>
            <a:spLocks noChangeArrowheads="1"/>
          </p:cNvSpPr>
          <p:nvPr/>
        </p:nvSpPr>
        <p:spPr bwMode="auto">
          <a:xfrm>
            <a:off x="6808788" y="2427288"/>
            <a:ext cx="950912" cy="569912"/>
          </a:xfrm>
          <a:prstGeom prst="cube">
            <a:avLst>
              <a:gd name="adj" fmla="val 25000"/>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61455" name="Text Box 15">
            <a:extLst>
              <a:ext uri="{FF2B5EF4-FFF2-40B4-BE49-F238E27FC236}">
                <a16:creationId xmlns:a16="http://schemas.microsoft.com/office/drawing/2014/main" id="{FEC6F992-F183-47AC-9040-AF2DA3014732}"/>
              </a:ext>
            </a:extLst>
          </p:cNvPr>
          <p:cNvSpPr txBox="1">
            <a:spLocks noChangeArrowheads="1"/>
          </p:cNvSpPr>
          <p:nvPr/>
        </p:nvSpPr>
        <p:spPr bwMode="auto">
          <a:xfrm>
            <a:off x="6740525" y="2566988"/>
            <a:ext cx="962025"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sz="2000">
                <a:solidFill>
                  <a:srgbClr val="333399"/>
                </a:solidFill>
                <a:latin typeface="Arial" panose="020B0604020202020204" pitchFamily="34" charset="0"/>
                <a:ea typeface="黑体" panose="02010609060101010101" pitchFamily="49" charset="-122"/>
              </a:rPr>
              <a:t>ATU-R</a:t>
            </a:r>
          </a:p>
        </p:txBody>
      </p:sp>
      <p:pic>
        <p:nvPicPr>
          <p:cNvPr id="949264" name="Picture 16">
            <a:extLst>
              <a:ext uri="{FF2B5EF4-FFF2-40B4-BE49-F238E27FC236}">
                <a16:creationId xmlns:a16="http://schemas.microsoft.com/office/drawing/2014/main" id="{71B94615-2831-4766-A4EB-3630786B3D9C}"/>
              </a:ext>
            </a:extLst>
          </p:cNvPr>
          <p:cNvPicPr>
            <a:picLocks noChangeArrowheads="1"/>
          </p:cNvPicPr>
          <p:nvPr/>
        </p:nvPicPr>
        <p:blipFill>
          <a:blip r:embed="rId6"/>
          <a:srcRect/>
          <a:stretch>
            <a:fillRect/>
          </a:stretch>
        </p:blipFill>
        <p:spPr bwMode="auto">
          <a:xfrm>
            <a:off x="250825" y="2063750"/>
            <a:ext cx="2141538" cy="1893888"/>
          </a:xfrm>
          <a:prstGeom prst="rect">
            <a:avLst/>
          </a:prstGeom>
          <a:noFill/>
          <a:ln w="9525">
            <a:noFill/>
            <a:miter lim="800000"/>
            <a:headEnd/>
            <a:tailEnd/>
          </a:ln>
          <a:effectLst>
            <a:outerShdw dist="28398" dir="3806097" algn="ctr" rotWithShape="0">
              <a:schemeClr val="tx1"/>
            </a:outerShdw>
          </a:effectLst>
        </p:spPr>
      </p:pic>
      <p:sp>
        <p:nvSpPr>
          <p:cNvPr id="61457" name="Freeform 17">
            <a:extLst>
              <a:ext uri="{FF2B5EF4-FFF2-40B4-BE49-F238E27FC236}">
                <a16:creationId xmlns:a16="http://schemas.microsoft.com/office/drawing/2014/main" id="{2AE7CB05-464F-4565-BCAD-2C00B80A0ABF}"/>
              </a:ext>
            </a:extLst>
          </p:cNvPr>
          <p:cNvSpPr>
            <a:spLocks/>
          </p:cNvSpPr>
          <p:nvPr/>
        </p:nvSpPr>
        <p:spPr bwMode="auto">
          <a:xfrm>
            <a:off x="4360863" y="2673350"/>
            <a:ext cx="2454275" cy="96838"/>
          </a:xfrm>
          <a:custGeom>
            <a:avLst/>
            <a:gdLst>
              <a:gd name="T0" fmla="*/ 2147483647 w 1608"/>
              <a:gd name="T1" fmla="*/ 2147483647 h 48"/>
              <a:gd name="T2" fmla="*/ 2147483647 w 1608"/>
              <a:gd name="T3" fmla="*/ 2147483647 h 48"/>
              <a:gd name="T4" fmla="*/ 2147483647 w 1608"/>
              <a:gd name="T5" fmla="*/ 2147483647 h 48"/>
              <a:gd name="T6" fmla="*/ 0 w 1608"/>
              <a:gd name="T7" fmla="*/ 0 h 48"/>
              <a:gd name="T8" fmla="*/ 0 60000 65536"/>
              <a:gd name="T9" fmla="*/ 0 60000 65536"/>
              <a:gd name="T10" fmla="*/ 0 60000 65536"/>
              <a:gd name="T11" fmla="*/ 0 60000 65536"/>
              <a:gd name="T12" fmla="*/ 0 w 1608"/>
              <a:gd name="T13" fmla="*/ 0 h 48"/>
              <a:gd name="T14" fmla="*/ 1608 w 1608"/>
              <a:gd name="T15" fmla="*/ 48 h 48"/>
            </a:gdLst>
            <a:ahLst/>
            <a:cxnLst>
              <a:cxn ang="T8">
                <a:pos x="T0" y="T1"/>
              </a:cxn>
              <a:cxn ang="T9">
                <a:pos x="T2" y="T3"/>
              </a:cxn>
              <a:cxn ang="T10">
                <a:pos x="T4" y="T5"/>
              </a:cxn>
              <a:cxn ang="T11">
                <a:pos x="T6" y="T7"/>
              </a:cxn>
            </a:cxnLst>
            <a:rect l="T12" t="T13" r="T14" b="T15"/>
            <a:pathLst>
              <a:path w="1608" h="48">
                <a:moveTo>
                  <a:pt x="1608" y="48"/>
                </a:moveTo>
                <a:lnTo>
                  <a:pt x="790" y="48"/>
                </a:lnTo>
                <a:lnTo>
                  <a:pt x="844" y="1"/>
                </a:lnTo>
                <a:lnTo>
                  <a:pt x="0" y="0"/>
                </a:lnTo>
              </a:path>
            </a:pathLst>
          </a:custGeom>
          <a:noFill/>
          <a:ln w="3810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458" name="AutoShape 18">
            <a:extLst>
              <a:ext uri="{FF2B5EF4-FFF2-40B4-BE49-F238E27FC236}">
                <a16:creationId xmlns:a16="http://schemas.microsoft.com/office/drawing/2014/main" id="{9A4360A4-3B33-4BEB-B985-E9E964B2DEB6}"/>
              </a:ext>
            </a:extLst>
          </p:cNvPr>
          <p:cNvSpPr>
            <a:spLocks noChangeArrowheads="1"/>
          </p:cNvSpPr>
          <p:nvPr/>
        </p:nvSpPr>
        <p:spPr bwMode="auto">
          <a:xfrm>
            <a:off x="6421438" y="2608263"/>
            <a:ext cx="219075" cy="284162"/>
          </a:xfrm>
          <a:prstGeom prst="cube">
            <a:avLst>
              <a:gd name="adj" fmla="val 25000"/>
            </a:avLst>
          </a:prstGeom>
          <a:solidFill>
            <a:srgbClr val="969696"/>
          </a:solidFill>
          <a:ln w="9525">
            <a:solidFill>
              <a:srgbClr val="333333"/>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61459" name="AutoShape 19">
            <a:extLst>
              <a:ext uri="{FF2B5EF4-FFF2-40B4-BE49-F238E27FC236}">
                <a16:creationId xmlns:a16="http://schemas.microsoft.com/office/drawing/2014/main" id="{C6236929-432A-482B-8A48-718984BF73E7}"/>
              </a:ext>
            </a:extLst>
          </p:cNvPr>
          <p:cNvSpPr>
            <a:spLocks noChangeArrowheads="1"/>
          </p:cNvSpPr>
          <p:nvPr/>
        </p:nvSpPr>
        <p:spPr bwMode="auto">
          <a:xfrm>
            <a:off x="4589463" y="2533650"/>
            <a:ext cx="220662" cy="282575"/>
          </a:xfrm>
          <a:prstGeom prst="cube">
            <a:avLst>
              <a:gd name="adj" fmla="val 25000"/>
            </a:avLst>
          </a:prstGeom>
          <a:solidFill>
            <a:srgbClr val="969696"/>
          </a:solidFill>
          <a:ln w="9525">
            <a:solidFill>
              <a:srgbClr val="333333"/>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61460" name="AutoShape 20">
            <a:extLst>
              <a:ext uri="{FF2B5EF4-FFF2-40B4-BE49-F238E27FC236}">
                <a16:creationId xmlns:a16="http://schemas.microsoft.com/office/drawing/2014/main" id="{5D1428A9-3152-4624-911B-13500413AD08}"/>
              </a:ext>
            </a:extLst>
          </p:cNvPr>
          <p:cNvSpPr>
            <a:spLocks noChangeArrowheads="1"/>
          </p:cNvSpPr>
          <p:nvPr/>
        </p:nvSpPr>
        <p:spPr bwMode="auto">
          <a:xfrm>
            <a:off x="3482975" y="1887538"/>
            <a:ext cx="950913" cy="569912"/>
          </a:xfrm>
          <a:prstGeom prst="cube">
            <a:avLst>
              <a:gd name="adj" fmla="val 25000"/>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61461" name="Text Box 21">
            <a:extLst>
              <a:ext uri="{FF2B5EF4-FFF2-40B4-BE49-F238E27FC236}">
                <a16:creationId xmlns:a16="http://schemas.microsoft.com/office/drawing/2014/main" id="{8199EFF1-D702-4C16-95AB-0405778FC6DE}"/>
              </a:ext>
            </a:extLst>
          </p:cNvPr>
          <p:cNvSpPr txBox="1">
            <a:spLocks noChangeArrowheads="1"/>
          </p:cNvSpPr>
          <p:nvPr/>
        </p:nvSpPr>
        <p:spPr bwMode="auto">
          <a:xfrm>
            <a:off x="3425825" y="2055813"/>
            <a:ext cx="962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sz="2000">
                <a:solidFill>
                  <a:srgbClr val="333399"/>
                </a:solidFill>
                <a:latin typeface="Arial" panose="020B0604020202020204" pitchFamily="34" charset="0"/>
                <a:ea typeface="黑体" panose="02010609060101010101" pitchFamily="49" charset="-122"/>
              </a:rPr>
              <a:t>ATU-C</a:t>
            </a:r>
          </a:p>
        </p:txBody>
      </p:sp>
      <p:sp>
        <p:nvSpPr>
          <p:cNvPr id="61462" name="Freeform 22">
            <a:extLst>
              <a:ext uri="{FF2B5EF4-FFF2-40B4-BE49-F238E27FC236}">
                <a16:creationId xmlns:a16="http://schemas.microsoft.com/office/drawing/2014/main" id="{8D5676B6-3639-4BDB-AFF4-7CEAAD136736}"/>
              </a:ext>
            </a:extLst>
          </p:cNvPr>
          <p:cNvSpPr>
            <a:spLocks/>
          </p:cNvSpPr>
          <p:nvPr/>
        </p:nvSpPr>
        <p:spPr bwMode="auto">
          <a:xfrm>
            <a:off x="7704138" y="2722563"/>
            <a:ext cx="292100" cy="307975"/>
          </a:xfrm>
          <a:custGeom>
            <a:avLst/>
            <a:gdLst>
              <a:gd name="T0" fmla="*/ 0 w 192"/>
              <a:gd name="T1" fmla="*/ 2147483647 h 156"/>
              <a:gd name="T2" fmla="*/ 2147483647 w 192"/>
              <a:gd name="T3" fmla="*/ 0 h 156"/>
              <a:gd name="T4" fmla="*/ 2147483647 w 192"/>
              <a:gd name="T5" fmla="*/ 2147483647 h 156"/>
              <a:gd name="T6" fmla="*/ 0 60000 65536"/>
              <a:gd name="T7" fmla="*/ 0 60000 65536"/>
              <a:gd name="T8" fmla="*/ 0 60000 65536"/>
              <a:gd name="T9" fmla="*/ 0 w 192"/>
              <a:gd name="T10" fmla="*/ 0 h 156"/>
              <a:gd name="T11" fmla="*/ 192 w 192"/>
              <a:gd name="T12" fmla="*/ 156 h 156"/>
            </a:gdLst>
            <a:ahLst/>
            <a:cxnLst>
              <a:cxn ang="T6">
                <a:pos x="T0" y="T1"/>
              </a:cxn>
              <a:cxn ang="T7">
                <a:pos x="T2" y="T3"/>
              </a:cxn>
              <a:cxn ang="T8">
                <a:pos x="T4" y="T5"/>
              </a:cxn>
            </a:cxnLst>
            <a:rect l="T9" t="T10" r="T11" b="T12"/>
            <a:pathLst>
              <a:path w="192" h="156">
                <a:moveTo>
                  <a:pt x="0" y="6"/>
                </a:moveTo>
                <a:lnTo>
                  <a:pt x="192" y="0"/>
                </a:lnTo>
                <a:lnTo>
                  <a:pt x="192" y="156"/>
                </a:lnTo>
              </a:path>
            </a:pathLst>
          </a:custGeom>
          <a:noFill/>
          <a:ln w="3810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pic>
        <p:nvPicPr>
          <p:cNvPr id="61463" name="Picture 23">
            <a:extLst>
              <a:ext uri="{FF2B5EF4-FFF2-40B4-BE49-F238E27FC236}">
                <a16:creationId xmlns:a16="http://schemas.microsoft.com/office/drawing/2014/main" id="{3B790FBE-AF4C-40C4-AC72-4D6499EC38EF}"/>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39063" y="2913063"/>
            <a:ext cx="566737"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64" name="Text Box 24">
            <a:extLst>
              <a:ext uri="{FF2B5EF4-FFF2-40B4-BE49-F238E27FC236}">
                <a16:creationId xmlns:a16="http://schemas.microsoft.com/office/drawing/2014/main" id="{F7ECC471-E0A1-4B85-9B28-8DDB7B13DD3B}"/>
              </a:ext>
            </a:extLst>
          </p:cNvPr>
          <p:cNvSpPr txBox="1">
            <a:spLocks noChangeArrowheads="1"/>
          </p:cNvSpPr>
          <p:nvPr/>
        </p:nvSpPr>
        <p:spPr bwMode="auto">
          <a:xfrm>
            <a:off x="5080000" y="2276475"/>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rgbClr val="333399"/>
                </a:solidFill>
                <a:latin typeface="Arial" panose="020B0604020202020204" pitchFamily="34" charset="0"/>
                <a:ea typeface="黑体" panose="02010609060101010101" pitchFamily="49" charset="-122"/>
              </a:rPr>
              <a:t>用户线</a:t>
            </a:r>
          </a:p>
        </p:txBody>
      </p:sp>
      <p:sp>
        <p:nvSpPr>
          <p:cNvPr id="61465" name="Text Box 25">
            <a:extLst>
              <a:ext uri="{FF2B5EF4-FFF2-40B4-BE49-F238E27FC236}">
                <a16:creationId xmlns:a16="http://schemas.microsoft.com/office/drawing/2014/main" id="{9CDDDEEA-65F3-480A-816C-166F90188E44}"/>
              </a:ext>
            </a:extLst>
          </p:cNvPr>
          <p:cNvSpPr txBox="1">
            <a:spLocks noChangeArrowheads="1"/>
          </p:cNvSpPr>
          <p:nvPr/>
        </p:nvSpPr>
        <p:spPr bwMode="auto">
          <a:xfrm>
            <a:off x="5126038" y="1344613"/>
            <a:ext cx="946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85000"/>
              </a:lnSpc>
            </a:pPr>
            <a:r>
              <a:rPr kumimoji="1" lang="en-US" altLang="zh-CN" sz="2000">
                <a:solidFill>
                  <a:srgbClr val="333399"/>
                </a:solidFill>
                <a:latin typeface="Arial" panose="020B0604020202020204" pitchFamily="34" charset="0"/>
                <a:ea typeface="黑体" panose="02010609060101010101" pitchFamily="49" charset="-122"/>
              </a:rPr>
              <a:t> </a:t>
            </a:r>
            <a:r>
              <a:rPr kumimoji="1" lang="zh-CN" altLang="en-US" sz="2000">
                <a:solidFill>
                  <a:srgbClr val="333399"/>
                </a:solidFill>
                <a:latin typeface="Arial" panose="020B0604020202020204" pitchFamily="34" charset="0"/>
                <a:ea typeface="黑体" panose="02010609060101010101" pitchFamily="49" charset="-122"/>
              </a:rPr>
              <a:t>电话</a:t>
            </a:r>
          </a:p>
          <a:p>
            <a:pPr eaLnBrk="1" hangingPunct="1">
              <a:lnSpc>
                <a:spcPct val="85000"/>
              </a:lnSpc>
            </a:pPr>
            <a:r>
              <a:rPr kumimoji="1" lang="zh-CN" altLang="en-US" sz="2000">
                <a:solidFill>
                  <a:srgbClr val="333399"/>
                </a:solidFill>
                <a:latin typeface="Arial" panose="020B0604020202020204" pitchFamily="34" charset="0"/>
                <a:ea typeface="黑体" panose="02010609060101010101" pitchFamily="49" charset="-122"/>
              </a:rPr>
              <a:t>分离器</a:t>
            </a:r>
          </a:p>
        </p:txBody>
      </p:sp>
      <p:sp>
        <p:nvSpPr>
          <p:cNvPr id="61466" name="Line 26">
            <a:extLst>
              <a:ext uri="{FF2B5EF4-FFF2-40B4-BE49-F238E27FC236}">
                <a16:creationId xmlns:a16="http://schemas.microsoft.com/office/drawing/2014/main" id="{AC4FB732-C43A-4C46-B3E1-C12079669348}"/>
              </a:ext>
            </a:extLst>
          </p:cNvPr>
          <p:cNvSpPr>
            <a:spLocks noChangeShapeType="1"/>
          </p:cNvSpPr>
          <p:nvPr/>
        </p:nvSpPr>
        <p:spPr bwMode="auto">
          <a:xfrm flipH="1">
            <a:off x="4810125" y="1962150"/>
            <a:ext cx="438150" cy="666750"/>
          </a:xfrm>
          <a:prstGeom prst="line">
            <a:avLst/>
          </a:prstGeom>
          <a:noFill/>
          <a:ln w="28575">
            <a:solidFill>
              <a:srgbClr val="333399"/>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61467" name="Line 27">
            <a:extLst>
              <a:ext uri="{FF2B5EF4-FFF2-40B4-BE49-F238E27FC236}">
                <a16:creationId xmlns:a16="http://schemas.microsoft.com/office/drawing/2014/main" id="{A8686421-F528-418E-AC3E-A0DA5FEA840B}"/>
              </a:ext>
            </a:extLst>
          </p:cNvPr>
          <p:cNvSpPr>
            <a:spLocks noChangeShapeType="1"/>
          </p:cNvSpPr>
          <p:nvPr/>
        </p:nvSpPr>
        <p:spPr bwMode="auto">
          <a:xfrm rot="16200000" flipH="1">
            <a:off x="5795169" y="2002631"/>
            <a:ext cx="666750" cy="585788"/>
          </a:xfrm>
          <a:prstGeom prst="line">
            <a:avLst/>
          </a:prstGeom>
          <a:noFill/>
          <a:ln w="28575">
            <a:solidFill>
              <a:srgbClr val="333399"/>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61468" name="Text Box 28">
            <a:extLst>
              <a:ext uri="{FF2B5EF4-FFF2-40B4-BE49-F238E27FC236}">
                <a16:creationId xmlns:a16="http://schemas.microsoft.com/office/drawing/2014/main" id="{AD4C405F-B26E-4DCE-8B05-9C213FC27F90}"/>
              </a:ext>
            </a:extLst>
          </p:cNvPr>
          <p:cNvSpPr txBox="1">
            <a:spLocks noChangeArrowheads="1"/>
          </p:cNvSpPr>
          <p:nvPr/>
        </p:nvSpPr>
        <p:spPr bwMode="auto">
          <a:xfrm>
            <a:off x="550863" y="2781300"/>
            <a:ext cx="1525587"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sz="2000">
                <a:solidFill>
                  <a:srgbClr val="333399"/>
                </a:solidFill>
                <a:latin typeface="Arial" panose="020B0604020202020204" pitchFamily="34" charset="0"/>
                <a:ea typeface="黑体" panose="02010609060101010101" pitchFamily="49" charset="-122"/>
              </a:rPr>
              <a:t> </a:t>
            </a:r>
            <a:r>
              <a:rPr kumimoji="1" lang="zh-CN" altLang="en-US" sz="2000">
                <a:solidFill>
                  <a:srgbClr val="333399"/>
                </a:solidFill>
                <a:latin typeface="Arial" panose="020B0604020202020204" pitchFamily="34" charset="0"/>
                <a:ea typeface="黑体" panose="02010609060101010101" pitchFamily="49" charset="-122"/>
              </a:rPr>
              <a:t>区域宽带网</a:t>
            </a:r>
          </a:p>
        </p:txBody>
      </p:sp>
      <p:sp>
        <p:nvSpPr>
          <p:cNvPr id="61469" name="Text Box 29">
            <a:extLst>
              <a:ext uri="{FF2B5EF4-FFF2-40B4-BE49-F238E27FC236}">
                <a16:creationId xmlns:a16="http://schemas.microsoft.com/office/drawing/2014/main" id="{09AEAC75-2BB7-4FAE-B002-B213F938A0AC}"/>
              </a:ext>
            </a:extLst>
          </p:cNvPr>
          <p:cNvSpPr txBox="1">
            <a:spLocks noChangeArrowheads="1"/>
          </p:cNvSpPr>
          <p:nvPr/>
        </p:nvSpPr>
        <p:spPr bwMode="auto">
          <a:xfrm>
            <a:off x="574675" y="766763"/>
            <a:ext cx="915988"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rgbClr val="333399"/>
                </a:solidFill>
                <a:latin typeface="Arial" panose="020B0604020202020204" pitchFamily="34" charset="0"/>
                <a:ea typeface="黑体" panose="02010609060101010101" pitchFamily="49" charset="-122"/>
              </a:rPr>
              <a:t>至 </a:t>
            </a:r>
            <a:r>
              <a:rPr kumimoji="1" lang="en-US" altLang="zh-CN" sz="2000">
                <a:solidFill>
                  <a:srgbClr val="333399"/>
                </a:solidFill>
                <a:latin typeface="Arial" panose="020B0604020202020204" pitchFamily="34" charset="0"/>
                <a:ea typeface="黑体" panose="02010609060101010101" pitchFamily="49" charset="-122"/>
              </a:rPr>
              <a:t>ISP</a:t>
            </a:r>
          </a:p>
        </p:txBody>
      </p:sp>
      <p:sp>
        <p:nvSpPr>
          <p:cNvPr id="61470" name="Text Box 30">
            <a:extLst>
              <a:ext uri="{FF2B5EF4-FFF2-40B4-BE49-F238E27FC236}">
                <a16:creationId xmlns:a16="http://schemas.microsoft.com/office/drawing/2014/main" id="{09D17912-0103-424D-AAC1-944FAC5DB167}"/>
              </a:ext>
            </a:extLst>
          </p:cNvPr>
          <p:cNvSpPr txBox="1">
            <a:spLocks noChangeArrowheads="1"/>
          </p:cNvSpPr>
          <p:nvPr/>
        </p:nvSpPr>
        <p:spPr bwMode="auto">
          <a:xfrm>
            <a:off x="6861175" y="3590925"/>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rgbClr val="333399"/>
                </a:solidFill>
                <a:latin typeface="Arial" panose="020B0604020202020204" pitchFamily="34" charset="0"/>
                <a:ea typeface="黑体" panose="02010609060101010101" pitchFamily="49" charset="-122"/>
              </a:rPr>
              <a:t>居民家庭</a:t>
            </a:r>
          </a:p>
        </p:txBody>
      </p:sp>
      <p:sp>
        <p:nvSpPr>
          <p:cNvPr id="61471" name="Line 31">
            <a:extLst>
              <a:ext uri="{FF2B5EF4-FFF2-40B4-BE49-F238E27FC236}">
                <a16:creationId xmlns:a16="http://schemas.microsoft.com/office/drawing/2014/main" id="{E6C5667A-FBB3-475A-B929-D142C89E656A}"/>
              </a:ext>
            </a:extLst>
          </p:cNvPr>
          <p:cNvSpPr>
            <a:spLocks noChangeShapeType="1"/>
          </p:cNvSpPr>
          <p:nvPr/>
        </p:nvSpPr>
        <p:spPr bwMode="auto">
          <a:xfrm>
            <a:off x="2427288" y="946150"/>
            <a:ext cx="5934075" cy="0"/>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en-US"/>
          </a:p>
        </p:txBody>
      </p:sp>
      <p:sp>
        <p:nvSpPr>
          <p:cNvPr id="61472" name="Text Box 32">
            <a:extLst>
              <a:ext uri="{FF2B5EF4-FFF2-40B4-BE49-F238E27FC236}">
                <a16:creationId xmlns:a16="http://schemas.microsoft.com/office/drawing/2014/main" id="{60D6627F-9A59-43B7-933C-BBBE2BEFD941}"/>
              </a:ext>
            </a:extLst>
          </p:cNvPr>
          <p:cNvSpPr txBox="1">
            <a:spLocks noChangeArrowheads="1"/>
          </p:cNvSpPr>
          <p:nvPr/>
        </p:nvSpPr>
        <p:spPr bwMode="auto">
          <a:xfrm>
            <a:off x="4200525" y="749300"/>
            <a:ext cx="2513013"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rgbClr val="333399"/>
                </a:solidFill>
                <a:latin typeface="Arial" panose="020B0604020202020204" pitchFamily="34" charset="0"/>
                <a:ea typeface="黑体" panose="02010609060101010101" pitchFamily="49" charset="-122"/>
              </a:rPr>
              <a:t>基于 </a:t>
            </a:r>
            <a:r>
              <a:rPr kumimoji="1" lang="en-US" altLang="zh-CN" sz="2000">
                <a:solidFill>
                  <a:srgbClr val="333399"/>
                </a:solidFill>
                <a:latin typeface="Arial" panose="020B0604020202020204" pitchFamily="34" charset="0"/>
                <a:ea typeface="黑体" panose="02010609060101010101" pitchFamily="49" charset="-122"/>
              </a:rPr>
              <a:t>ADSL </a:t>
            </a:r>
            <a:r>
              <a:rPr kumimoji="1" lang="zh-CN" altLang="en-US" sz="2000">
                <a:solidFill>
                  <a:srgbClr val="333399"/>
                </a:solidFill>
                <a:latin typeface="Arial" panose="020B0604020202020204" pitchFamily="34" charset="0"/>
                <a:ea typeface="黑体" panose="02010609060101010101" pitchFamily="49" charset="-122"/>
              </a:rPr>
              <a:t>的接入网</a:t>
            </a:r>
          </a:p>
        </p:txBody>
      </p:sp>
      <p:sp>
        <p:nvSpPr>
          <p:cNvPr id="61473" name="Text Box 33">
            <a:extLst>
              <a:ext uri="{FF2B5EF4-FFF2-40B4-BE49-F238E27FC236}">
                <a16:creationId xmlns:a16="http://schemas.microsoft.com/office/drawing/2014/main" id="{137341E2-B004-4413-A9C7-40659BB10D0C}"/>
              </a:ext>
            </a:extLst>
          </p:cNvPr>
          <p:cNvSpPr txBox="1">
            <a:spLocks noChangeArrowheads="1"/>
          </p:cNvSpPr>
          <p:nvPr/>
        </p:nvSpPr>
        <p:spPr bwMode="auto">
          <a:xfrm>
            <a:off x="2667000" y="1125538"/>
            <a:ext cx="1709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rgbClr val="333399"/>
                </a:solidFill>
                <a:latin typeface="Arial" panose="020B0604020202020204" pitchFamily="34" charset="0"/>
                <a:ea typeface="黑体" panose="02010609060101010101" pitchFamily="49" charset="-122"/>
              </a:rPr>
              <a:t>端局或远端站</a:t>
            </a:r>
          </a:p>
        </p:txBody>
      </p:sp>
      <p:sp>
        <p:nvSpPr>
          <p:cNvPr id="61474" name="Line 34">
            <a:extLst>
              <a:ext uri="{FF2B5EF4-FFF2-40B4-BE49-F238E27FC236}">
                <a16:creationId xmlns:a16="http://schemas.microsoft.com/office/drawing/2014/main" id="{CDB625B4-5DD5-480D-A8F3-61AEE4BE3267}"/>
              </a:ext>
            </a:extLst>
          </p:cNvPr>
          <p:cNvSpPr>
            <a:spLocks noChangeShapeType="1"/>
          </p:cNvSpPr>
          <p:nvPr/>
        </p:nvSpPr>
        <p:spPr bwMode="auto">
          <a:xfrm>
            <a:off x="2465388" y="4098925"/>
            <a:ext cx="2073275" cy="15875"/>
          </a:xfrm>
          <a:prstGeom prst="line">
            <a:avLst/>
          </a:prstGeom>
          <a:noFill/>
          <a:ln w="9525">
            <a:solidFill>
              <a:schemeClr val="tx1"/>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61475" name="Text Box 35">
            <a:extLst>
              <a:ext uri="{FF2B5EF4-FFF2-40B4-BE49-F238E27FC236}">
                <a16:creationId xmlns:a16="http://schemas.microsoft.com/office/drawing/2014/main" id="{D70267FB-E9D7-4A1E-8BF2-83F0398C7514}"/>
              </a:ext>
            </a:extLst>
          </p:cNvPr>
          <p:cNvSpPr txBox="1">
            <a:spLocks noChangeArrowheads="1"/>
          </p:cNvSpPr>
          <p:nvPr/>
        </p:nvSpPr>
        <p:spPr bwMode="auto">
          <a:xfrm>
            <a:off x="2959100" y="3906838"/>
            <a:ext cx="1060450" cy="35083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85000"/>
              </a:lnSpc>
            </a:pPr>
            <a:r>
              <a:rPr kumimoji="1" lang="en-US" altLang="zh-CN" sz="2000">
                <a:solidFill>
                  <a:srgbClr val="333399"/>
                </a:solidFill>
                <a:latin typeface="Arial" panose="020B0604020202020204" pitchFamily="34" charset="0"/>
                <a:ea typeface="黑体" panose="02010609060101010101" pitchFamily="49" charset="-122"/>
              </a:rPr>
              <a:t>DSLAM</a:t>
            </a:r>
          </a:p>
        </p:txBody>
      </p:sp>
      <p:sp>
        <p:nvSpPr>
          <p:cNvPr id="61476" name="Text Box 36">
            <a:extLst>
              <a:ext uri="{FF2B5EF4-FFF2-40B4-BE49-F238E27FC236}">
                <a16:creationId xmlns:a16="http://schemas.microsoft.com/office/drawing/2014/main" id="{86D6862D-9EE9-46C2-BB64-2FDE273CD4F9}"/>
              </a:ext>
            </a:extLst>
          </p:cNvPr>
          <p:cNvSpPr txBox="1">
            <a:spLocks noChangeArrowheads="1"/>
          </p:cNvSpPr>
          <p:nvPr/>
        </p:nvSpPr>
        <p:spPr bwMode="auto">
          <a:xfrm>
            <a:off x="4854575" y="3860800"/>
            <a:ext cx="170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rgbClr val="333399"/>
                </a:solidFill>
                <a:latin typeface="Arial" panose="020B0604020202020204" pitchFamily="34" charset="0"/>
                <a:ea typeface="黑体" panose="02010609060101010101" pitchFamily="49" charset="-122"/>
              </a:rPr>
              <a:t>至本地电话局</a:t>
            </a:r>
          </a:p>
        </p:txBody>
      </p:sp>
      <p:sp>
        <p:nvSpPr>
          <p:cNvPr id="61477" name="Text Box 37">
            <a:extLst>
              <a:ext uri="{FF2B5EF4-FFF2-40B4-BE49-F238E27FC236}">
                <a16:creationId xmlns:a16="http://schemas.microsoft.com/office/drawing/2014/main" id="{A50AF2F1-20CA-4A2B-A263-3C15C5C3DF2C}"/>
              </a:ext>
            </a:extLst>
          </p:cNvPr>
          <p:cNvSpPr txBox="1">
            <a:spLocks noChangeArrowheads="1"/>
          </p:cNvSpPr>
          <p:nvPr/>
        </p:nvSpPr>
        <p:spPr bwMode="auto">
          <a:xfrm>
            <a:off x="4503738" y="1809750"/>
            <a:ext cx="523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sz="2000">
                <a:solidFill>
                  <a:srgbClr val="333399"/>
                </a:solidFill>
                <a:latin typeface="Arial" panose="020B0604020202020204" pitchFamily="34" charset="0"/>
                <a:ea typeface="黑体" panose="02010609060101010101" pitchFamily="49" charset="-122"/>
              </a:rPr>
              <a:t>PS</a:t>
            </a:r>
          </a:p>
        </p:txBody>
      </p:sp>
      <p:sp>
        <p:nvSpPr>
          <p:cNvPr id="61478" name="Text Box 38">
            <a:extLst>
              <a:ext uri="{FF2B5EF4-FFF2-40B4-BE49-F238E27FC236}">
                <a16:creationId xmlns:a16="http://schemas.microsoft.com/office/drawing/2014/main" id="{B6DD172B-AB86-44EA-8548-AD1FC54B71F7}"/>
              </a:ext>
            </a:extLst>
          </p:cNvPr>
          <p:cNvSpPr txBox="1">
            <a:spLocks noChangeArrowheads="1"/>
          </p:cNvSpPr>
          <p:nvPr/>
        </p:nvSpPr>
        <p:spPr bwMode="auto">
          <a:xfrm>
            <a:off x="6389688" y="2276475"/>
            <a:ext cx="523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sz="2000">
                <a:solidFill>
                  <a:srgbClr val="333399"/>
                </a:solidFill>
                <a:latin typeface="Arial" panose="020B0604020202020204" pitchFamily="34" charset="0"/>
                <a:ea typeface="黑体" panose="02010609060101010101" pitchFamily="49" charset="-122"/>
              </a:rPr>
              <a:t>PS</a:t>
            </a:r>
          </a:p>
        </p:txBody>
      </p:sp>
      <p:sp>
        <p:nvSpPr>
          <p:cNvPr id="61479" name="Freeform 39">
            <a:extLst>
              <a:ext uri="{FF2B5EF4-FFF2-40B4-BE49-F238E27FC236}">
                <a16:creationId xmlns:a16="http://schemas.microsoft.com/office/drawing/2014/main" id="{9752757D-1FC0-4EB4-A703-D35F1C4234BE}"/>
              </a:ext>
            </a:extLst>
          </p:cNvPr>
          <p:cNvSpPr>
            <a:spLocks/>
          </p:cNvSpPr>
          <p:nvPr/>
        </p:nvSpPr>
        <p:spPr bwMode="auto">
          <a:xfrm>
            <a:off x="4381500" y="3149600"/>
            <a:ext cx="298450" cy="1588"/>
          </a:xfrm>
          <a:custGeom>
            <a:avLst/>
            <a:gdLst>
              <a:gd name="T0" fmla="*/ 0 w 196"/>
              <a:gd name="T1" fmla="*/ 0 h 1"/>
              <a:gd name="T2" fmla="*/ 2147483647 w 196"/>
              <a:gd name="T3" fmla="*/ 0 h 1"/>
              <a:gd name="T4" fmla="*/ 0 60000 65536"/>
              <a:gd name="T5" fmla="*/ 0 60000 65536"/>
              <a:gd name="T6" fmla="*/ 0 w 196"/>
              <a:gd name="T7" fmla="*/ 0 h 1"/>
              <a:gd name="T8" fmla="*/ 196 w 196"/>
              <a:gd name="T9" fmla="*/ 1 h 1"/>
            </a:gdLst>
            <a:ahLst/>
            <a:cxnLst>
              <a:cxn ang="T4">
                <a:pos x="T0" y="T1"/>
              </a:cxn>
              <a:cxn ang="T5">
                <a:pos x="T2" y="T3"/>
              </a:cxn>
            </a:cxnLst>
            <a:rect l="T6" t="T7" r="T8" b="T9"/>
            <a:pathLst>
              <a:path w="196" h="1">
                <a:moveTo>
                  <a:pt x="0" y="0"/>
                </a:moveTo>
                <a:lnTo>
                  <a:pt x="196" y="0"/>
                </a:lnTo>
              </a:path>
            </a:pathLst>
          </a:cu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480" name="Freeform 40">
            <a:extLst>
              <a:ext uri="{FF2B5EF4-FFF2-40B4-BE49-F238E27FC236}">
                <a16:creationId xmlns:a16="http://schemas.microsoft.com/office/drawing/2014/main" id="{2A902BC4-C074-432F-8495-4DDA8BA0FD9D}"/>
              </a:ext>
            </a:extLst>
          </p:cNvPr>
          <p:cNvSpPr>
            <a:spLocks/>
          </p:cNvSpPr>
          <p:nvPr/>
        </p:nvSpPr>
        <p:spPr bwMode="auto">
          <a:xfrm>
            <a:off x="4381500" y="2152650"/>
            <a:ext cx="298450" cy="0"/>
          </a:xfrm>
          <a:custGeom>
            <a:avLst/>
            <a:gdLst>
              <a:gd name="T0" fmla="*/ 0 w 196"/>
              <a:gd name="T1" fmla="*/ 0 h 1"/>
              <a:gd name="T2" fmla="*/ 2147483647 w 196"/>
              <a:gd name="T3" fmla="*/ 0 h 1"/>
              <a:gd name="T4" fmla="*/ 0 60000 65536"/>
              <a:gd name="T5" fmla="*/ 0 60000 65536"/>
              <a:gd name="T6" fmla="*/ 0 w 196"/>
              <a:gd name="T7" fmla="*/ 0 h 1"/>
              <a:gd name="T8" fmla="*/ 196 w 196"/>
              <a:gd name="T9" fmla="*/ 0 h 1"/>
            </a:gdLst>
            <a:ahLst/>
            <a:cxnLst>
              <a:cxn ang="T4">
                <a:pos x="T0" y="T1"/>
              </a:cxn>
              <a:cxn ang="T5">
                <a:pos x="T2" y="T3"/>
              </a:cxn>
            </a:cxnLst>
            <a:rect l="T6" t="T7" r="T8" b="T9"/>
            <a:pathLst>
              <a:path w="196" h="1">
                <a:moveTo>
                  <a:pt x="0" y="0"/>
                </a:moveTo>
                <a:lnTo>
                  <a:pt x="196" y="0"/>
                </a:lnTo>
              </a:path>
            </a:pathLst>
          </a:cu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481" name="Text Box 41">
            <a:extLst>
              <a:ext uri="{FF2B5EF4-FFF2-40B4-BE49-F238E27FC236}">
                <a16:creationId xmlns:a16="http://schemas.microsoft.com/office/drawing/2014/main" id="{1634958F-E9F3-4827-86AF-00FA5A16E575}"/>
              </a:ext>
            </a:extLst>
          </p:cNvPr>
          <p:cNvSpPr txBox="1">
            <a:spLocks noChangeArrowheads="1"/>
          </p:cNvSpPr>
          <p:nvPr/>
        </p:nvSpPr>
        <p:spPr bwMode="auto">
          <a:xfrm>
            <a:off x="592138" y="4600575"/>
            <a:ext cx="7875587" cy="1989138"/>
          </a:xfrm>
          <a:prstGeom prst="rect">
            <a:avLst/>
          </a:prstGeom>
          <a:solidFill>
            <a:srgbClr val="FFFF99"/>
          </a:solidFill>
          <a:ln w="9525">
            <a:solidFill>
              <a:srgbClr val="333399"/>
            </a:solidFill>
            <a:miter lim="800000"/>
            <a:headEnd/>
            <a:tailEnd/>
          </a:ln>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400">
                <a:solidFill>
                  <a:srgbClr val="333399"/>
                </a:solidFill>
                <a:latin typeface="Arial" panose="020B0604020202020204" pitchFamily="34" charset="0"/>
                <a:ea typeface="黑体" panose="02010609060101010101" pitchFamily="49" charset="-122"/>
              </a:rPr>
              <a:t>数字用户线接入复用器 </a:t>
            </a:r>
            <a:r>
              <a:rPr lang="en-US" altLang="zh-CN" sz="2400">
                <a:solidFill>
                  <a:srgbClr val="333399"/>
                </a:solidFill>
                <a:latin typeface="Arial" panose="020B0604020202020204" pitchFamily="34" charset="0"/>
                <a:ea typeface="黑体" panose="02010609060101010101" pitchFamily="49" charset="-122"/>
              </a:rPr>
              <a:t>DSLAM (DSL Access Multiplexer)</a:t>
            </a:r>
          </a:p>
          <a:p>
            <a:pPr eaLnBrk="1" hangingPunct="1"/>
            <a:r>
              <a:rPr lang="zh-CN" altLang="en-US" sz="2400">
                <a:solidFill>
                  <a:srgbClr val="333399"/>
                </a:solidFill>
                <a:latin typeface="Arial" panose="020B0604020202020204" pitchFamily="34" charset="0"/>
                <a:ea typeface="黑体" panose="02010609060101010101" pitchFamily="49" charset="-122"/>
              </a:rPr>
              <a:t>接入端接单元 </a:t>
            </a:r>
            <a:r>
              <a:rPr lang="en-US" altLang="zh-CN" sz="2400">
                <a:solidFill>
                  <a:srgbClr val="333399"/>
                </a:solidFill>
                <a:latin typeface="Arial" panose="020B0604020202020204" pitchFamily="34" charset="0"/>
                <a:ea typeface="黑体" panose="02010609060101010101" pitchFamily="49" charset="-122"/>
              </a:rPr>
              <a:t>ATU (Access Termination Unit)</a:t>
            </a:r>
          </a:p>
          <a:p>
            <a:pPr eaLnBrk="1" hangingPunct="1"/>
            <a:r>
              <a:rPr lang="en-US" altLang="zh-CN" sz="2400">
                <a:solidFill>
                  <a:srgbClr val="333399"/>
                </a:solidFill>
                <a:latin typeface="Arial" panose="020B0604020202020204" pitchFamily="34" charset="0"/>
                <a:ea typeface="黑体" panose="02010609060101010101" pitchFamily="49" charset="-122"/>
              </a:rPr>
              <a:t>ATU-C</a:t>
            </a:r>
            <a:r>
              <a:rPr lang="zh-CN" altLang="en-US" sz="2400">
                <a:solidFill>
                  <a:srgbClr val="333399"/>
                </a:solidFill>
                <a:latin typeface="Arial" panose="020B0604020202020204" pitchFamily="34" charset="0"/>
                <a:ea typeface="黑体" panose="02010609060101010101" pitchFamily="49" charset="-122"/>
              </a:rPr>
              <a:t>（</a:t>
            </a:r>
            <a:r>
              <a:rPr lang="en-US" altLang="zh-CN" sz="2400">
                <a:solidFill>
                  <a:srgbClr val="333399"/>
                </a:solidFill>
                <a:latin typeface="Arial" panose="020B0604020202020204" pitchFamily="34" charset="0"/>
                <a:ea typeface="黑体" panose="02010609060101010101" pitchFamily="49" charset="-122"/>
              </a:rPr>
              <a:t>C </a:t>
            </a:r>
            <a:r>
              <a:rPr lang="zh-CN" altLang="en-US" sz="2400">
                <a:solidFill>
                  <a:srgbClr val="333399"/>
                </a:solidFill>
                <a:latin typeface="Arial" panose="020B0604020202020204" pitchFamily="34" charset="0"/>
                <a:ea typeface="黑体" panose="02010609060101010101" pitchFamily="49" charset="-122"/>
              </a:rPr>
              <a:t>代表端局 </a:t>
            </a:r>
            <a:r>
              <a:rPr lang="en-US" altLang="zh-CN" sz="2400">
                <a:solidFill>
                  <a:srgbClr val="333399"/>
                </a:solidFill>
                <a:latin typeface="Arial" panose="020B0604020202020204" pitchFamily="34" charset="0"/>
                <a:ea typeface="黑体" panose="02010609060101010101" pitchFamily="49" charset="-122"/>
              </a:rPr>
              <a:t>Central Office</a:t>
            </a:r>
            <a:r>
              <a:rPr lang="zh-CN" altLang="en-US" sz="2400">
                <a:solidFill>
                  <a:srgbClr val="333399"/>
                </a:solidFill>
                <a:latin typeface="Arial" panose="020B0604020202020204" pitchFamily="34" charset="0"/>
                <a:ea typeface="黑体" panose="02010609060101010101" pitchFamily="49" charset="-122"/>
              </a:rPr>
              <a:t>）</a:t>
            </a:r>
          </a:p>
          <a:p>
            <a:pPr eaLnBrk="1" hangingPunct="1"/>
            <a:r>
              <a:rPr lang="en-US" altLang="zh-CN" sz="2400">
                <a:solidFill>
                  <a:srgbClr val="333399"/>
                </a:solidFill>
                <a:latin typeface="Arial" panose="020B0604020202020204" pitchFamily="34" charset="0"/>
                <a:ea typeface="黑体" panose="02010609060101010101" pitchFamily="49" charset="-122"/>
              </a:rPr>
              <a:t>ATU-R</a:t>
            </a:r>
            <a:r>
              <a:rPr lang="zh-CN" altLang="en-US" sz="2400">
                <a:solidFill>
                  <a:srgbClr val="333399"/>
                </a:solidFill>
                <a:latin typeface="Arial" panose="020B0604020202020204" pitchFamily="34" charset="0"/>
                <a:ea typeface="黑体" panose="02010609060101010101" pitchFamily="49" charset="-122"/>
              </a:rPr>
              <a:t>（</a:t>
            </a:r>
            <a:r>
              <a:rPr lang="en-US" altLang="zh-CN" sz="2400">
                <a:solidFill>
                  <a:srgbClr val="333399"/>
                </a:solidFill>
                <a:latin typeface="Arial" panose="020B0604020202020204" pitchFamily="34" charset="0"/>
                <a:ea typeface="黑体" panose="02010609060101010101" pitchFamily="49" charset="-122"/>
              </a:rPr>
              <a:t>R </a:t>
            </a:r>
            <a:r>
              <a:rPr lang="zh-CN" altLang="en-US" sz="2400">
                <a:solidFill>
                  <a:srgbClr val="333399"/>
                </a:solidFill>
                <a:latin typeface="Arial" panose="020B0604020202020204" pitchFamily="34" charset="0"/>
                <a:ea typeface="黑体" panose="02010609060101010101" pitchFamily="49" charset="-122"/>
              </a:rPr>
              <a:t>代表远端 </a:t>
            </a:r>
            <a:r>
              <a:rPr lang="en-US" altLang="zh-CN" sz="2400">
                <a:solidFill>
                  <a:srgbClr val="333399"/>
                </a:solidFill>
                <a:latin typeface="Arial" panose="020B0604020202020204" pitchFamily="34" charset="0"/>
                <a:ea typeface="黑体" panose="02010609060101010101" pitchFamily="49" charset="-122"/>
              </a:rPr>
              <a:t>Remote</a:t>
            </a:r>
            <a:r>
              <a:rPr lang="zh-CN" altLang="en-US" sz="2400">
                <a:solidFill>
                  <a:srgbClr val="333399"/>
                </a:solidFill>
                <a:latin typeface="Arial" panose="020B0604020202020204" pitchFamily="34" charset="0"/>
                <a:ea typeface="黑体" panose="02010609060101010101" pitchFamily="49" charset="-122"/>
              </a:rPr>
              <a:t>）</a:t>
            </a:r>
          </a:p>
          <a:p>
            <a:pPr eaLnBrk="1" hangingPunct="1"/>
            <a:r>
              <a:rPr lang="zh-CN" altLang="en-US" sz="2400">
                <a:solidFill>
                  <a:srgbClr val="333399"/>
                </a:solidFill>
                <a:latin typeface="Arial" panose="020B0604020202020204" pitchFamily="34" charset="0"/>
                <a:ea typeface="黑体" panose="02010609060101010101" pitchFamily="49" charset="-122"/>
              </a:rPr>
              <a:t>电话分离器 </a:t>
            </a:r>
            <a:r>
              <a:rPr lang="en-US" altLang="zh-CN" sz="2400">
                <a:solidFill>
                  <a:srgbClr val="333399"/>
                </a:solidFill>
                <a:latin typeface="Arial" panose="020B0604020202020204" pitchFamily="34" charset="0"/>
                <a:ea typeface="黑体" panose="02010609060101010101" pitchFamily="49" charset="-122"/>
              </a:rPr>
              <a:t>PS (POTS Splitter)</a:t>
            </a:r>
            <a:r>
              <a:rPr lang="en-US" altLang="zh-CN" sz="2800">
                <a:latin typeface="Tahoma" panose="020B0604030504040204" pitchFamily="34" charset="0"/>
              </a:rPr>
              <a:t> </a:t>
            </a:r>
            <a:r>
              <a:rPr lang="en-US" altLang="zh-CN" sz="2400">
                <a:solidFill>
                  <a:srgbClr val="333399"/>
                </a:solidFill>
                <a:latin typeface="Arial" panose="020B0604020202020204" pitchFamily="34" charset="0"/>
                <a:ea typeface="黑体" panose="02010609060101010101" pitchFamily="49" charset="-122"/>
              </a:rPr>
              <a:t> </a:t>
            </a:r>
          </a:p>
        </p:txBody>
      </p:sp>
    </p:spTree>
  </p:cSld>
  <p:clrMapOvr>
    <a:masterClrMapping/>
  </p:clrMapOvr>
  <p:transition>
    <p:blinds dir="ver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8BCC948B-09FA-4F29-9023-D9AC902523EE}"/>
              </a:ext>
            </a:extLst>
          </p:cNvPr>
          <p:cNvSpPr>
            <a:spLocks noGrp="1" noChangeArrowheads="1"/>
          </p:cNvSpPr>
          <p:nvPr>
            <p:ph type="title"/>
          </p:nvPr>
        </p:nvSpPr>
        <p:spPr>
          <a:xfrm>
            <a:off x="611188" y="115888"/>
            <a:ext cx="7793037" cy="1462087"/>
          </a:xfrm>
        </p:spPr>
        <p:txBody>
          <a:bodyPr/>
          <a:lstStyle/>
          <a:p>
            <a:pPr eaLnBrk="1" hangingPunct="1"/>
            <a:r>
              <a:rPr lang="zh-CN" altLang="en-US"/>
              <a:t>第二代 </a:t>
            </a:r>
            <a:r>
              <a:rPr lang="en-US" altLang="zh-CN"/>
              <a:t>ADSL </a:t>
            </a:r>
            <a:endParaRPr lang="en-US" altLang="zh-CN" sz="2500"/>
          </a:p>
        </p:txBody>
      </p:sp>
      <p:sp>
        <p:nvSpPr>
          <p:cNvPr id="62467" name="Rectangle 3">
            <a:extLst>
              <a:ext uri="{FF2B5EF4-FFF2-40B4-BE49-F238E27FC236}">
                <a16:creationId xmlns:a16="http://schemas.microsoft.com/office/drawing/2014/main" id="{094C482C-B858-42AF-B0B9-EBEC05C24C86}"/>
              </a:ext>
            </a:extLst>
          </p:cNvPr>
          <p:cNvSpPr>
            <a:spLocks noGrp="1" noChangeArrowheads="1"/>
          </p:cNvSpPr>
          <p:nvPr>
            <p:ph type="body" idx="1"/>
          </p:nvPr>
        </p:nvSpPr>
        <p:spPr>
          <a:xfrm>
            <a:off x="214313" y="1819275"/>
            <a:ext cx="8858250" cy="4824413"/>
          </a:xfrm>
        </p:spPr>
        <p:txBody>
          <a:bodyPr/>
          <a:lstStyle/>
          <a:p>
            <a:pPr eaLnBrk="1" hangingPunct="1">
              <a:lnSpc>
                <a:spcPct val="90000"/>
              </a:lnSpc>
            </a:pPr>
            <a:r>
              <a:rPr lang="en-US" altLang="zh-CN" sz="2400"/>
              <a:t>ADSL2</a:t>
            </a:r>
            <a:r>
              <a:rPr lang="zh-CN" altLang="en-US" sz="2400"/>
              <a:t>（</a:t>
            </a:r>
            <a:r>
              <a:rPr lang="en-US" altLang="zh-CN" sz="2400"/>
              <a:t>G.992.3 </a:t>
            </a:r>
            <a:r>
              <a:rPr lang="zh-CN" altLang="en-US" sz="2400"/>
              <a:t>和 </a:t>
            </a:r>
            <a:r>
              <a:rPr lang="en-US" altLang="zh-CN" sz="2400"/>
              <a:t>G.992.4</a:t>
            </a:r>
            <a:r>
              <a:rPr lang="zh-CN" altLang="en-US" sz="2400"/>
              <a:t>）</a:t>
            </a:r>
            <a:br>
              <a:rPr lang="zh-CN" altLang="en-US" sz="2400"/>
            </a:br>
            <a:r>
              <a:rPr lang="en-US" altLang="zh-CN" sz="2400"/>
              <a:t>ADSL2+</a:t>
            </a:r>
            <a:r>
              <a:rPr lang="zh-CN" altLang="en-US" sz="2400"/>
              <a:t>（</a:t>
            </a:r>
            <a:r>
              <a:rPr lang="en-US" altLang="zh-CN" sz="2400"/>
              <a:t>G.992.5</a:t>
            </a:r>
            <a:r>
              <a:rPr lang="zh-CN" altLang="en-US" sz="2400"/>
              <a:t>）</a:t>
            </a:r>
          </a:p>
          <a:p>
            <a:pPr eaLnBrk="1" hangingPunct="1">
              <a:lnSpc>
                <a:spcPct val="90000"/>
              </a:lnSpc>
            </a:pPr>
            <a:r>
              <a:rPr lang="zh-CN" altLang="en-US" sz="2400" b="1">
                <a:solidFill>
                  <a:srgbClr val="0070C0"/>
                </a:solidFill>
              </a:rPr>
              <a:t>通过提高调制效率得到了更高的数据率</a:t>
            </a:r>
            <a:r>
              <a:rPr lang="zh-CN" altLang="en-US" sz="2400"/>
              <a:t>。例如，</a:t>
            </a:r>
            <a:r>
              <a:rPr lang="en-US" altLang="zh-CN" sz="2400"/>
              <a:t>ADSL2 </a:t>
            </a:r>
            <a:r>
              <a:rPr lang="zh-CN" altLang="en-US" sz="2400"/>
              <a:t>要求至少应支持下行 </a:t>
            </a:r>
            <a:r>
              <a:rPr lang="en-US" altLang="zh-CN" sz="2400"/>
              <a:t>8 Mb/s</a:t>
            </a:r>
            <a:r>
              <a:rPr lang="zh-CN" altLang="en-US" sz="2400"/>
              <a:t>、上行 </a:t>
            </a:r>
            <a:r>
              <a:rPr lang="en-US" altLang="zh-CN" sz="2400"/>
              <a:t>800 kb/s</a:t>
            </a:r>
            <a:r>
              <a:rPr lang="zh-CN" altLang="en-US" sz="2400"/>
              <a:t>的速率。而 </a:t>
            </a:r>
            <a:r>
              <a:rPr lang="en-US" altLang="zh-CN" sz="2400"/>
              <a:t>ADSL2+ </a:t>
            </a:r>
            <a:r>
              <a:rPr lang="zh-CN" altLang="en-US" sz="2400"/>
              <a:t>则将频谱范围从 </a:t>
            </a:r>
            <a:r>
              <a:rPr lang="en-US" altLang="zh-CN" sz="2400"/>
              <a:t>1.1 MHz </a:t>
            </a:r>
            <a:r>
              <a:rPr lang="zh-CN" altLang="en-US" sz="2400"/>
              <a:t>扩展至</a:t>
            </a:r>
            <a:r>
              <a:rPr lang="en-US" altLang="zh-CN" sz="2400"/>
              <a:t>2.2 MHz</a:t>
            </a:r>
            <a:r>
              <a:rPr lang="zh-CN" altLang="en-US" sz="2400"/>
              <a:t>，下行速率可达 </a:t>
            </a:r>
            <a:r>
              <a:rPr lang="en-US" altLang="zh-CN" sz="2400"/>
              <a:t>16 Mb/s</a:t>
            </a:r>
            <a:r>
              <a:rPr lang="zh-CN" altLang="en-US" sz="2400"/>
              <a:t>（最大传输速率可达</a:t>
            </a:r>
            <a:r>
              <a:rPr lang="en-US" altLang="zh-CN" sz="2400"/>
              <a:t>25 Mb/s</a:t>
            </a:r>
            <a:r>
              <a:rPr lang="zh-CN" altLang="en-US" sz="2400"/>
              <a:t>），而上行速率可达 </a:t>
            </a:r>
            <a:r>
              <a:rPr lang="en-US" altLang="zh-CN" sz="2400"/>
              <a:t>800 kb/s</a:t>
            </a:r>
            <a:r>
              <a:rPr lang="zh-CN" altLang="en-US" sz="2400"/>
              <a:t>。</a:t>
            </a:r>
          </a:p>
          <a:p>
            <a:pPr eaLnBrk="1" hangingPunct="1">
              <a:lnSpc>
                <a:spcPct val="90000"/>
              </a:lnSpc>
            </a:pPr>
            <a:r>
              <a:rPr lang="zh-CN" altLang="en-US" sz="2400"/>
              <a:t>采用了</a:t>
            </a:r>
            <a:r>
              <a:rPr lang="zh-CN" altLang="en-US" sz="2400" b="1">
                <a:solidFill>
                  <a:srgbClr val="0070C0"/>
                </a:solidFill>
              </a:rPr>
              <a:t>无缝速率自适应技术</a:t>
            </a:r>
            <a:r>
              <a:rPr lang="zh-CN" altLang="en-US" sz="2400"/>
              <a:t> </a:t>
            </a:r>
            <a:r>
              <a:rPr lang="en-US" altLang="zh-CN" sz="2400"/>
              <a:t>SRA (Seamless Rate Adaptation)</a:t>
            </a:r>
            <a:r>
              <a:rPr lang="zh-CN" altLang="en-US" sz="2400"/>
              <a:t>，可在运营中不中断通信和不产生误码的情况下，自适应地调整数据率。</a:t>
            </a:r>
          </a:p>
          <a:p>
            <a:pPr eaLnBrk="1" hangingPunct="1">
              <a:lnSpc>
                <a:spcPct val="90000"/>
              </a:lnSpc>
            </a:pPr>
            <a:r>
              <a:rPr lang="zh-CN" altLang="en-US" sz="2400"/>
              <a:t>改善了线路质量评测和故障定位功能，这对提高网络的运行维护水平具有非常重要的意义。</a:t>
            </a:r>
          </a:p>
        </p:txBody>
      </p:sp>
    </p:spTree>
  </p:cSld>
  <p:clrMapOvr>
    <a:masterClrMapping/>
  </p:clrMapOvr>
  <p:transition>
    <p:blinds dir="ver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202DA62C-C7BD-4724-B3C1-5C1C8CA23145}"/>
              </a:ext>
            </a:extLst>
          </p:cNvPr>
          <p:cNvSpPr>
            <a:spLocks noGrp="1" noChangeArrowheads="1"/>
          </p:cNvSpPr>
          <p:nvPr>
            <p:ph type="title"/>
          </p:nvPr>
        </p:nvSpPr>
        <p:spPr/>
        <p:txBody>
          <a:bodyPr/>
          <a:lstStyle/>
          <a:p>
            <a:pPr eaLnBrk="1" hangingPunct="1"/>
            <a:r>
              <a:rPr lang="en-US" altLang="zh-CN"/>
              <a:t>WANs</a:t>
            </a:r>
          </a:p>
        </p:txBody>
      </p:sp>
      <p:sp>
        <p:nvSpPr>
          <p:cNvPr id="63491" name="Rectangle 3">
            <a:extLst>
              <a:ext uri="{FF2B5EF4-FFF2-40B4-BE49-F238E27FC236}">
                <a16:creationId xmlns:a16="http://schemas.microsoft.com/office/drawing/2014/main" id="{E7B6B789-9EBC-4770-B7B5-2DF1C24EF39E}"/>
              </a:ext>
            </a:extLst>
          </p:cNvPr>
          <p:cNvSpPr>
            <a:spLocks noChangeArrowheads="1"/>
          </p:cNvSpPr>
          <p:nvPr/>
        </p:nvSpPr>
        <p:spPr bwMode="auto">
          <a:xfrm>
            <a:off x="468313" y="1773238"/>
            <a:ext cx="7993062"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10000"/>
              </a:lnSpc>
              <a:spcBef>
                <a:spcPct val="20000"/>
              </a:spcBef>
              <a:buClr>
                <a:schemeClr val="accent2"/>
              </a:buClr>
              <a:buFont typeface="Wingdings" panose="05000000000000000000" pitchFamily="2" charset="2"/>
              <a:buChar char="p"/>
            </a:pPr>
            <a:r>
              <a:rPr lang="en-US" altLang="zh-CN" sz="2800">
                <a:latin typeface="Arial" panose="020B0604020202020204" pitchFamily="34" charset="0"/>
              </a:rPr>
              <a:t> WAN Technology &amp; Devices</a:t>
            </a:r>
          </a:p>
          <a:p>
            <a:pPr eaLnBrk="1" hangingPunct="1">
              <a:lnSpc>
                <a:spcPct val="110000"/>
              </a:lnSpc>
              <a:spcBef>
                <a:spcPct val="20000"/>
              </a:spcBef>
              <a:buClr>
                <a:schemeClr val="accent2"/>
              </a:buClr>
              <a:buFont typeface="Wingdings" panose="05000000000000000000" pitchFamily="2" charset="2"/>
              <a:buChar char="p"/>
            </a:pPr>
            <a:r>
              <a:rPr lang="en-US" altLang="zh-CN" sz="2800">
                <a:latin typeface="Arial" panose="020B0604020202020204" pitchFamily="34" charset="0"/>
              </a:rPr>
              <a:t> WANs &amp; The OSI Model</a:t>
            </a:r>
          </a:p>
          <a:p>
            <a:pPr eaLnBrk="1" hangingPunct="1">
              <a:lnSpc>
                <a:spcPct val="110000"/>
              </a:lnSpc>
              <a:spcBef>
                <a:spcPct val="20000"/>
              </a:spcBef>
              <a:buClr>
                <a:schemeClr val="accent2"/>
              </a:buClr>
              <a:buFont typeface="Wingdings" panose="05000000000000000000" pitchFamily="2" charset="2"/>
              <a:buChar char="p"/>
            </a:pPr>
            <a:r>
              <a:rPr lang="en-US" altLang="zh-CN" sz="2800">
                <a:latin typeface="Arial" panose="020B0604020202020204" pitchFamily="34" charset="0"/>
              </a:rPr>
              <a:t> </a:t>
            </a:r>
            <a:r>
              <a:rPr lang="en-US" altLang="zh-CN" sz="2800">
                <a:solidFill>
                  <a:schemeClr val="hlink"/>
                </a:solidFill>
                <a:latin typeface="Arial" panose="020B0604020202020204" pitchFamily="34" charset="0"/>
              </a:rPr>
              <a:t>WAN Accessing Methods</a:t>
            </a:r>
            <a:endParaRPr lang="en-US" altLang="zh-CN" sz="2800">
              <a:latin typeface="Arial" panose="020B0604020202020204" pitchFamily="34" charset="0"/>
            </a:endParaRPr>
          </a:p>
          <a:p>
            <a:pPr lvl="1" eaLnBrk="1" hangingPunct="1">
              <a:lnSpc>
                <a:spcPct val="110000"/>
              </a:lnSpc>
              <a:spcBef>
                <a:spcPct val="20000"/>
              </a:spcBef>
              <a:buClr>
                <a:schemeClr val="accent2"/>
              </a:buClr>
              <a:buSzPct val="85000"/>
              <a:buFont typeface="Wingdings" panose="05000000000000000000" pitchFamily="2" charset="2"/>
              <a:buChar char="n"/>
            </a:pPr>
            <a:r>
              <a:rPr lang="en-US" altLang="zh-CN" sz="2800">
                <a:latin typeface="Arial" panose="020B0604020202020204" pitchFamily="34" charset="0"/>
              </a:rPr>
              <a:t> PPP/HDLC</a:t>
            </a:r>
          </a:p>
          <a:p>
            <a:pPr lvl="1" eaLnBrk="1" hangingPunct="1">
              <a:lnSpc>
                <a:spcPct val="110000"/>
              </a:lnSpc>
              <a:spcBef>
                <a:spcPct val="20000"/>
              </a:spcBef>
              <a:buClr>
                <a:schemeClr val="accent2"/>
              </a:buClr>
              <a:buSzPct val="85000"/>
              <a:buFont typeface="Wingdings" panose="05000000000000000000" pitchFamily="2" charset="2"/>
              <a:buChar char="n"/>
            </a:pPr>
            <a:r>
              <a:rPr lang="en-US" altLang="zh-CN" sz="2800">
                <a:latin typeface="Arial" panose="020B0604020202020204" pitchFamily="34" charset="0"/>
              </a:rPr>
              <a:t> ISDN</a:t>
            </a:r>
          </a:p>
          <a:p>
            <a:pPr lvl="1" eaLnBrk="1" hangingPunct="1">
              <a:lnSpc>
                <a:spcPct val="110000"/>
              </a:lnSpc>
              <a:spcBef>
                <a:spcPct val="20000"/>
              </a:spcBef>
              <a:buClr>
                <a:schemeClr val="accent2"/>
              </a:buClr>
              <a:buSzPct val="85000"/>
              <a:buFont typeface="Wingdings" panose="05000000000000000000" pitchFamily="2" charset="2"/>
              <a:buChar char="n"/>
            </a:pPr>
            <a:r>
              <a:rPr lang="en-US" altLang="zh-CN" sz="2800">
                <a:latin typeface="Arial" panose="020B0604020202020204" pitchFamily="34" charset="0"/>
              </a:rPr>
              <a:t> ADSL</a:t>
            </a:r>
          </a:p>
          <a:p>
            <a:pPr lvl="1" eaLnBrk="1" hangingPunct="1">
              <a:lnSpc>
                <a:spcPct val="110000"/>
              </a:lnSpc>
              <a:spcBef>
                <a:spcPct val="20000"/>
              </a:spcBef>
              <a:buClr>
                <a:schemeClr val="accent2"/>
              </a:buClr>
              <a:buSzPct val="85000"/>
              <a:buFont typeface="Wingdings" panose="05000000000000000000" pitchFamily="2" charset="2"/>
              <a:buChar char="n"/>
            </a:pPr>
            <a:r>
              <a:rPr lang="en-US" altLang="zh-CN" sz="2800">
                <a:latin typeface="Arial" panose="020B0604020202020204" pitchFamily="34" charset="0"/>
              </a:rPr>
              <a:t> </a:t>
            </a:r>
            <a:r>
              <a:rPr lang="en-US" altLang="zh-CN" sz="2800">
                <a:solidFill>
                  <a:schemeClr val="hlink"/>
                </a:solidFill>
                <a:latin typeface="Arial" panose="020B0604020202020204" pitchFamily="34" charset="0"/>
              </a:rPr>
              <a:t>SONET</a:t>
            </a:r>
          </a:p>
          <a:p>
            <a:pPr lvl="1" eaLnBrk="1" hangingPunct="1">
              <a:lnSpc>
                <a:spcPct val="110000"/>
              </a:lnSpc>
              <a:spcBef>
                <a:spcPct val="20000"/>
              </a:spcBef>
              <a:buClr>
                <a:schemeClr val="accent2"/>
              </a:buClr>
              <a:buSzPct val="85000"/>
              <a:buFont typeface="Wingdings" panose="05000000000000000000" pitchFamily="2" charset="2"/>
              <a:buChar char="n"/>
            </a:pPr>
            <a:r>
              <a:rPr lang="en-US" altLang="zh-CN" sz="2800">
                <a:latin typeface="Arial" panose="020B0604020202020204" pitchFamily="34" charset="0"/>
              </a:rPr>
              <a:t> HFC</a:t>
            </a:r>
          </a:p>
        </p:txBody>
      </p:sp>
      <p:sp>
        <p:nvSpPr>
          <p:cNvPr id="63492" name="Rectangle 4">
            <a:extLst>
              <a:ext uri="{FF2B5EF4-FFF2-40B4-BE49-F238E27FC236}">
                <a16:creationId xmlns:a16="http://schemas.microsoft.com/office/drawing/2014/main" id="{067553DE-67A8-48D9-968B-83E48CF807A4}"/>
              </a:ext>
            </a:extLst>
          </p:cNvPr>
          <p:cNvSpPr>
            <a:spLocks noChangeArrowheads="1"/>
          </p:cNvSpPr>
          <p:nvPr/>
        </p:nvSpPr>
        <p:spPr bwMode="auto">
          <a:xfrm>
            <a:off x="646113" y="4246563"/>
            <a:ext cx="6523037"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20000"/>
              </a:spcBef>
              <a:buFontTx/>
              <a:buBlip>
                <a:blip r:embed="rId3"/>
              </a:buBlip>
            </a:pPr>
            <a:endParaRPr lang="zh-CN" altLang="zh-CN" sz="2800">
              <a:latin typeface="Arial Black" panose="020B0A04020102020204" pitchFamily="34" charset="0"/>
            </a:endParaRPr>
          </a:p>
        </p:txBody>
      </p:sp>
    </p:spTree>
  </p:cSld>
  <p:clrMapOvr>
    <a:masterClrMapping/>
  </p:clrMapOvr>
  <p:transition>
    <p:blinds dir="ver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0DB923B0-7B53-4682-8096-4D78F042DFFA}"/>
              </a:ext>
            </a:extLst>
          </p:cNvPr>
          <p:cNvSpPr>
            <a:spLocks noGrp="1" noChangeArrowheads="1"/>
          </p:cNvSpPr>
          <p:nvPr>
            <p:ph type="title"/>
          </p:nvPr>
        </p:nvSpPr>
        <p:spPr>
          <a:xfrm>
            <a:off x="611188" y="0"/>
            <a:ext cx="7793037" cy="1462088"/>
          </a:xfrm>
        </p:spPr>
        <p:txBody>
          <a:bodyPr/>
          <a:lstStyle/>
          <a:p>
            <a:pPr eaLnBrk="1" hangingPunct="1"/>
            <a:r>
              <a:rPr lang="zh-CN" altLang="en-US" sz="3200"/>
              <a:t>同步光纤网</a:t>
            </a:r>
            <a:r>
              <a:rPr lang="en-US" altLang="zh-CN" sz="3200"/>
              <a:t>SONET</a:t>
            </a:r>
            <a:r>
              <a:rPr lang="zh-CN" altLang="en-US" sz="3200"/>
              <a:t>和同步数字系列</a:t>
            </a:r>
            <a:r>
              <a:rPr lang="en-US" altLang="zh-CN" sz="3200"/>
              <a:t>SDH </a:t>
            </a:r>
          </a:p>
        </p:txBody>
      </p:sp>
      <p:sp>
        <p:nvSpPr>
          <p:cNvPr id="953347" name="Rectangle 3">
            <a:extLst>
              <a:ext uri="{FF2B5EF4-FFF2-40B4-BE49-F238E27FC236}">
                <a16:creationId xmlns:a16="http://schemas.microsoft.com/office/drawing/2014/main" id="{EA1BDDFF-058A-4D85-8550-118C9639A66B}"/>
              </a:ext>
            </a:extLst>
          </p:cNvPr>
          <p:cNvSpPr>
            <a:spLocks noGrp="1" noChangeArrowheads="1"/>
          </p:cNvSpPr>
          <p:nvPr>
            <p:ph type="body" idx="1"/>
          </p:nvPr>
        </p:nvSpPr>
        <p:spPr>
          <a:xfrm>
            <a:off x="539750" y="1917700"/>
            <a:ext cx="8459788" cy="4535488"/>
          </a:xfrm>
        </p:spPr>
        <p:txBody>
          <a:bodyPr/>
          <a:lstStyle/>
          <a:p>
            <a:pPr eaLnBrk="1" hangingPunct="1"/>
            <a:r>
              <a:rPr lang="zh-CN" altLang="en-US"/>
              <a:t>旧的数字传输系统存在着许多缺点。其中最主要的是以下两个方面： </a:t>
            </a:r>
          </a:p>
          <a:p>
            <a:pPr eaLnBrk="1" hangingPunct="1"/>
            <a:r>
              <a:rPr lang="zh-CN" altLang="en-US"/>
              <a:t>速率标准不统一。</a:t>
            </a:r>
          </a:p>
          <a:p>
            <a:pPr lvl="1" eaLnBrk="1" hangingPunct="1"/>
            <a:r>
              <a:rPr lang="zh-CN" altLang="en-US">
                <a:solidFill>
                  <a:srgbClr val="333399"/>
                </a:solidFill>
                <a:ea typeface="黑体" panose="02010609060101010101" pitchFamily="49" charset="-122"/>
              </a:rPr>
              <a:t>如果不对高次群的数字传输速率进行标准化，国际范围的高速数据传输就很难实现。</a:t>
            </a:r>
            <a:r>
              <a:rPr lang="zh-CN" altLang="en-US"/>
              <a:t> </a:t>
            </a:r>
          </a:p>
          <a:p>
            <a:pPr eaLnBrk="1" hangingPunct="1"/>
            <a:r>
              <a:rPr lang="zh-CN" altLang="en-US"/>
              <a:t>不是同步传输。</a:t>
            </a:r>
          </a:p>
          <a:p>
            <a:pPr lvl="1" eaLnBrk="1" hangingPunct="1"/>
            <a:r>
              <a:rPr lang="zh-CN" altLang="en-US">
                <a:solidFill>
                  <a:srgbClr val="333399"/>
                </a:solidFill>
                <a:ea typeface="黑体" panose="02010609060101010101" pitchFamily="49" charset="-122"/>
              </a:rPr>
              <a:t>在过去相当长的时间，为了节约经费，各国的数字网主要是采用</a:t>
            </a:r>
            <a:r>
              <a:rPr lang="zh-CN" altLang="en-US">
                <a:solidFill>
                  <a:schemeClr val="hlink"/>
                </a:solidFill>
                <a:ea typeface="黑体" panose="02010609060101010101" pitchFamily="49" charset="-122"/>
              </a:rPr>
              <a:t>准同步方式</a:t>
            </a:r>
            <a:r>
              <a:rPr lang="zh-CN" altLang="en-US">
                <a:solidFill>
                  <a:srgbClr val="333399"/>
                </a:solidFill>
                <a:ea typeface="黑体" panose="02010609060101010101" pitchFamily="49" charset="-122"/>
              </a:rPr>
              <a:t>。</a:t>
            </a:r>
            <a:r>
              <a:rPr lang="zh-CN" altLang="en-US"/>
              <a:t>   </a:t>
            </a:r>
          </a:p>
        </p:txBody>
      </p:sp>
      <p:sp>
        <p:nvSpPr>
          <p:cNvPr id="64516" name="Rectangle 4">
            <a:extLst>
              <a:ext uri="{FF2B5EF4-FFF2-40B4-BE49-F238E27FC236}">
                <a16:creationId xmlns:a16="http://schemas.microsoft.com/office/drawing/2014/main" id="{C59612A1-E41A-4ED2-B2AB-21E991874B1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64517" name="Rectangle 5">
            <a:extLst>
              <a:ext uri="{FF2B5EF4-FFF2-40B4-BE49-F238E27FC236}">
                <a16:creationId xmlns:a16="http://schemas.microsoft.com/office/drawing/2014/main" id="{F6457BB4-7A19-4077-B320-47076679FB7C}"/>
              </a:ext>
            </a:extLst>
          </p:cNvPr>
          <p:cNvSpPr>
            <a:spLocks noChangeArrowheads="1"/>
          </p:cNvSpPr>
          <p:nvPr/>
        </p:nvSpPr>
        <p:spPr bwMode="auto">
          <a:xfrm>
            <a:off x="0" y="3238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334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53347">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5334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533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3347"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C90DD006-B1CB-485A-91F4-414EC66B65CB}"/>
              </a:ext>
            </a:extLst>
          </p:cNvPr>
          <p:cNvSpPr>
            <a:spLocks noGrp="1" noChangeArrowheads="1"/>
          </p:cNvSpPr>
          <p:nvPr>
            <p:ph type="title"/>
          </p:nvPr>
        </p:nvSpPr>
        <p:spPr>
          <a:xfrm>
            <a:off x="539750" y="115888"/>
            <a:ext cx="7793038" cy="1462087"/>
          </a:xfrm>
        </p:spPr>
        <p:txBody>
          <a:bodyPr/>
          <a:lstStyle/>
          <a:p>
            <a:pPr eaLnBrk="1" hangingPunct="1"/>
            <a:r>
              <a:rPr lang="zh-CN" altLang="en-US"/>
              <a:t>同步光纤网 </a:t>
            </a:r>
            <a:r>
              <a:rPr lang="en-US" altLang="zh-CN"/>
              <a:t>SONET</a:t>
            </a:r>
          </a:p>
        </p:txBody>
      </p:sp>
      <p:sp>
        <p:nvSpPr>
          <p:cNvPr id="955395" name="Rectangle 3">
            <a:extLst>
              <a:ext uri="{FF2B5EF4-FFF2-40B4-BE49-F238E27FC236}">
                <a16:creationId xmlns:a16="http://schemas.microsoft.com/office/drawing/2014/main" id="{A4A7CBD0-CB8D-418D-8907-5B7E56EC01E3}"/>
              </a:ext>
            </a:extLst>
          </p:cNvPr>
          <p:cNvSpPr>
            <a:spLocks noGrp="1" noChangeArrowheads="1"/>
          </p:cNvSpPr>
          <p:nvPr>
            <p:ph type="body" idx="1"/>
          </p:nvPr>
        </p:nvSpPr>
        <p:spPr>
          <a:xfrm>
            <a:off x="395288" y="1917700"/>
            <a:ext cx="8604250" cy="4535488"/>
          </a:xfrm>
        </p:spPr>
        <p:txBody>
          <a:bodyPr/>
          <a:lstStyle/>
          <a:p>
            <a:pPr eaLnBrk="1" hangingPunct="1"/>
            <a:r>
              <a:rPr lang="zh-CN" altLang="en-US">
                <a:solidFill>
                  <a:schemeClr val="hlink"/>
                </a:solidFill>
              </a:rPr>
              <a:t>同步光纤网</a:t>
            </a:r>
            <a:r>
              <a:rPr lang="zh-CN" altLang="en-US"/>
              <a:t> </a:t>
            </a:r>
            <a:r>
              <a:rPr lang="en-US" altLang="zh-CN"/>
              <a:t>SONET (Synchronous Optical Network) </a:t>
            </a:r>
            <a:r>
              <a:rPr lang="zh-CN" altLang="en-US"/>
              <a:t>的各级时钟都来自一个非常精确的主时钟（铯原子钟，精度优于</a:t>
            </a:r>
            <a:r>
              <a:rPr lang="en-US" altLang="zh-CN"/>
              <a:t>10</a:t>
            </a:r>
            <a:r>
              <a:rPr lang="en-US" altLang="zh-CN" baseline="30000"/>
              <a:t>-11</a:t>
            </a:r>
            <a:r>
              <a:rPr lang="zh-CN" altLang="en-US"/>
              <a:t>秒） </a:t>
            </a:r>
          </a:p>
          <a:p>
            <a:pPr eaLnBrk="1" hangingPunct="1"/>
            <a:r>
              <a:rPr lang="zh-CN" altLang="en-US"/>
              <a:t>第 </a:t>
            </a:r>
            <a:r>
              <a:rPr lang="en-US" altLang="zh-CN"/>
              <a:t>1 </a:t>
            </a:r>
            <a:r>
              <a:rPr lang="zh-CN" altLang="en-US"/>
              <a:t>级</a:t>
            </a:r>
            <a:r>
              <a:rPr lang="zh-CN" altLang="en-US">
                <a:solidFill>
                  <a:schemeClr val="hlink"/>
                </a:solidFill>
              </a:rPr>
              <a:t>同步传送信号</a:t>
            </a:r>
            <a:r>
              <a:rPr lang="zh-CN" altLang="en-US"/>
              <a:t> </a:t>
            </a:r>
            <a:r>
              <a:rPr lang="en-US" altLang="zh-CN"/>
              <a:t>STS-1 (Synchronous Transport Signal)</a:t>
            </a:r>
            <a:r>
              <a:rPr lang="zh-CN" altLang="en-US"/>
              <a:t>的传输速率是 </a:t>
            </a:r>
            <a:r>
              <a:rPr lang="en-US" altLang="zh-CN"/>
              <a:t>51.84 Mb/s</a:t>
            </a:r>
            <a:r>
              <a:rPr lang="zh-CN" altLang="en-US"/>
              <a:t>。</a:t>
            </a:r>
          </a:p>
          <a:p>
            <a:pPr eaLnBrk="1" hangingPunct="1"/>
            <a:r>
              <a:rPr lang="zh-CN" altLang="en-US"/>
              <a:t>光信号则称为第 </a:t>
            </a:r>
            <a:r>
              <a:rPr lang="en-US" altLang="zh-CN"/>
              <a:t>1 </a:t>
            </a:r>
            <a:r>
              <a:rPr lang="zh-CN" altLang="en-US"/>
              <a:t>级</a:t>
            </a:r>
            <a:r>
              <a:rPr lang="zh-CN" altLang="en-US">
                <a:solidFill>
                  <a:schemeClr val="hlink"/>
                </a:solidFill>
              </a:rPr>
              <a:t>光载波</a:t>
            </a:r>
            <a:r>
              <a:rPr lang="zh-CN" altLang="en-US"/>
              <a:t> </a:t>
            </a:r>
            <a:r>
              <a:rPr lang="en-US" altLang="zh-CN"/>
              <a:t>OC-1</a:t>
            </a:r>
            <a:r>
              <a:rPr lang="zh-CN" altLang="en-US"/>
              <a:t>，</a:t>
            </a:r>
            <a:r>
              <a:rPr lang="en-US" altLang="zh-CN"/>
              <a:t>OC </a:t>
            </a:r>
            <a:r>
              <a:rPr lang="zh-CN" altLang="en-US"/>
              <a:t>表示</a:t>
            </a:r>
            <a:r>
              <a:rPr lang="en-US" altLang="zh-CN"/>
              <a:t>Optical Carrier</a:t>
            </a:r>
            <a:r>
              <a:rPr lang="zh-CN" altLang="en-US"/>
              <a:t>。  </a:t>
            </a:r>
          </a:p>
        </p:txBody>
      </p:sp>
      <p:sp>
        <p:nvSpPr>
          <p:cNvPr id="65540" name="Rectangle 4">
            <a:extLst>
              <a:ext uri="{FF2B5EF4-FFF2-40B4-BE49-F238E27FC236}">
                <a16:creationId xmlns:a16="http://schemas.microsoft.com/office/drawing/2014/main" id="{50E0E07A-297F-4905-A8C3-35E9F3A12DC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65541" name="Rectangle 5">
            <a:extLst>
              <a:ext uri="{FF2B5EF4-FFF2-40B4-BE49-F238E27FC236}">
                <a16:creationId xmlns:a16="http://schemas.microsoft.com/office/drawing/2014/main" id="{5B803A59-726D-4549-8090-71905074D5D4}"/>
              </a:ext>
            </a:extLst>
          </p:cNvPr>
          <p:cNvSpPr>
            <a:spLocks noChangeArrowheads="1"/>
          </p:cNvSpPr>
          <p:nvPr/>
        </p:nvSpPr>
        <p:spPr bwMode="auto">
          <a:xfrm>
            <a:off x="0" y="3238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539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53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539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a:extLst>
              <a:ext uri="{FF2B5EF4-FFF2-40B4-BE49-F238E27FC236}">
                <a16:creationId xmlns:a16="http://schemas.microsoft.com/office/drawing/2014/main" id="{EE2A4B66-ED7F-4C7C-A9B4-ABA6D3388CE7}"/>
              </a:ext>
            </a:extLst>
          </p:cNvPr>
          <p:cNvSpPr>
            <a:spLocks noGrp="1" noChangeArrowheads="1"/>
          </p:cNvSpPr>
          <p:nvPr>
            <p:ph type="title"/>
          </p:nvPr>
        </p:nvSpPr>
        <p:spPr/>
        <p:txBody>
          <a:bodyPr/>
          <a:lstStyle/>
          <a:p>
            <a:pPr eaLnBrk="1" hangingPunct="1"/>
            <a:r>
              <a:rPr lang="en-US" altLang="zh-CN"/>
              <a:t>Link Types &amp; Bandwidth</a:t>
            </a:r>
          </a:p>
        </p:txBody>
      </p:sp>
      <p:grpSp>
        <p:nvGrpSpPr>
          <p:cNvPr id="2" name="Group 3">
            <a:extLst>
              <a:ext uri="{FF2B5EF4-FFF2-40B4-BE49-F238E27FC236}">
                <a16:creationId xmlns:a16="http://schemas.microsoft.com/office/drawing/2014/main" id="{A4E34124-F6DB-44BC-BF54-1F89E17986DA}"/>
              </a:ext>
            </a:extLst>
          </p:cNvPr>
          <p:cNvGrpSpPr>
            <a:grpSpLocks/>
          </p:cNvGrpSpPr>
          <p:nvPr/>
        </p:nvGrpSpPr>
        <p:grpSpPr bwMode="auto">
          <a:xfrm>
            <a:off x="1763713" y="1700213"/>
            <a:ext cx="5616575" cy="4814887"/>
            <a:chOff x="1107" y="850"/>
            <a:chExt cx="3553" cy="3260"/>
          </a:xfrm>
        </p:grpSpPr>
        <p:sp>
          <p:nvSpPr>
            <p:cNvPr id="4101" name="Rectangle 4">
              <a:extLst>
                <a:ext uri="{FF2B5EF4-FFF2-40B4-BE49-F238E27FC236}">
                  <a16:creationId xmlns:a16="http://schemas.microsoft.com/office/drawing/2014/main" id="{3680CC1E-A5CC-4309-95A6-E741226F4A1C}"/>
                </a:ext>
              </a:extLst>
            </p:cNvPr>
            <p:cNvSpPr>
              <a:spLocks noChangeArrowheads="1"/>
            </p:cNvSpPr>
            <p:nvPr/>
          </p:nvSpPr>
          <p:spPr bwMode="auto">
            <a:xfrm>
              <a:off x="1165" y="890"/>
              <a:ext cx="3495" cy="32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4098" name="Object 5">
              <a:extLst>
                <a:ext uri="{FF2B5EF4-FFF2-40B4-BE49-F238E27FC236}">
                  <a16:creationId xmlns:a16="http://schemas.microsoft.com/office/drawing/2014/main" id="{636BB8B1-C822-46C0-B7BB-BDEB77E1CCAF}"/>
                </a:ext>
              </a:extLst>
            </p:cNvPr>
            <p:cNvGraphicFramePr>
              <a:graphicFrameLocks noChangeAspect="1"/>
            </p:cNvGraphicFramePr>
            <p:nvPr>
              <p:extLst>
                <p:ext uri="{D42A27DB-BD31-4B8C-83A1-F6EECF244321}">
                  <p14:modId xmlns:p14="http://schemas.microsoft.com/office/powerpoint/2010/main" val="2489839378"/>
                </p:ext>
              </p:extLst>
            </p:nvPr>
          </p:nvGraphicFramePr>
          <p:xfrm>
            <a:off x="1107" y="850"/>
            <a:ext cx="3517" cy="3235"/>
          </p:xfrm>
          <a:graphic>
            <a:graphicData uri="http://schemas.openxmlformats.org/presentationml/2006/ole">
              <mc:AlternateContent xmlns:mc="http://schemas.openxmlformats.org/markup-compatibility/2006">
                <mc:Choice xmlns:v="urn:schemas-microsoft-com:vml" Requires="v">
                  <p:oleObj spid="_x0000_s4103" name="Worksheet" r:id="rId4" imgW="2926080" imgH="2705163" progId="Excel.Sheet.8">
                    <p:embed/>
                  </p:oleObj>
                </mc:Choice>
                <mc:Fallback>
                  <p:oleObj name="Worksheet" r:id="rId4" imgW="2926080" imgH="2705163" progId="Excel.Sheet.8">
                    <p:embed/>
                    <p:pic>
                      <p:nvPicPr>
                        <p:cNvPr id="0" name="Object 5"/>
                        <p:cNvPicPr>
                          <a:picLocks noChangeAspect="1" noChangeArrowheads="1"/>
                        </p:cNvPicPr>
                        <p:nvPr/>
                      </p:nvPicPr>
                      <p:blipFill>
                        <a:blip r:embed="rId5"/>
                        <a:srcRect/>
                        <a:stretch>
                          <a:fillRect/>
                        </a:stretch>
                      </p:blipFill>
                      <p:spPr bwMode="auto">
                        <a:xfrm>
                          <a:off x="1107" y="850"/>
                          <a:ext cx="3517" cy="3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3649620B-9232-4DE0-B295-9C8845D417C1}"/>
              </a:ext>
            </a:extLst>
          </p:cNvPr>
          <p:cNvSpPr>
            <a:spLocks noGrp="1" noChangeArrowheads="1"/>
          </p:cNvSpPr>
          <p:nvPr>
            <p:ph type="title"/>
          </p:nvPr>
        </p:nvSpPr>
        <p:spPr>
          <a:xfrm>
            <a:off x="539750" y="0"/>
            <a:ext cx="7793038" cy="1462088"/>
          </a:xfrm>
        </p:spPr>
        <p:txBody>
          <a:bodyPr/>
          <a:lstStyle/>
          <a:p>
            <a:pPr eaLnBrk="1" hangingPunct="1"/>
            <a:br>
              <a:rPr lang="en-US" altLang="zh-CN"/>
            </a:br>
            <a:r>
              <a:rPr lang="zh-CN" altLang="en-US"/>
              <a:t>同步数字系列 </a:t>
            </a:r>
            <a:r>
              <a:rPr lang="en-US" altLang="zh-CN" b="1"/>
              <a:t>SDH</a:t>
            </a:r>
            <a:r>
              <a:rPr lang="en-US" altLang="zh-CN"/>
              <a:t> </a:t>
            </a:r>
          </a:p>
        </p:txBody>
      </p:sp>
      <p:sp>
        <p:nvSpPr>
          <p:cNvPr id="957443" name="Rectangle 3">
            <a:extLst>
              <a:ext uri="{FF2B5EF4-FFF2-40B4-BE49-F238E27FC236}">
                <a16:creationId xmlns:a16="http://schemas.microsoft.com/office/drawing/2014/main" id="{1BCF34C7-EEB6-4B41-8352-99FA0D25F016}"/>
              </a:ext>
            </a:extLst>
          </p:cNvPr>
          <p:cNvSpPr>
            <a:spLocks noGrp="1" noChangeArrowheads="1"/>
          </p:cNvSpPr>
          <p:nvPr>
            <p:ph type="body" idx="1"/>
          </p:nvPr>
        </p:nvSpPr>
        <p:spPr>
          <a:xfrm>
            <a:off x="539750" y="1917700"/>
            <a:ext cx="8459788" cy="4535488"/>
          </a:xfrm>
        </p:spPr>
        <p:txBody>
          <a:bodyPr/>
          <a:lstStyle/>
          <a:p>
            <a:pPr eaLnBrk="1" hangingPunct="1"/>
            <a:r>
              <a:rPr lang="en-US" altLang="zh-CN"/>
              <a:t>ITU-T </a:t>
            </a:r>
            <a:r>
              <a:rPr lang="zh-CN" altLang="en-US"/>
              <a:t>以美国标准 </a:t>
            </a:r>
            <a:r>
              <a:rPr lang="en-US" altLang="zh-CN"/>
              <a:t>SONET </a:t>
            </a:r>
            <a:r>
              <a:rPr lang="zh-CN" altLang="en-US"/>
              <a:t>为基础，制订出国际标准</a:t>
            </a:r>
            <a:r>
              <a:rPr lang="zh-CN" altLang="en-US">
                <a:solidFill>
                  <a:schemeClr val="hlink"/>
                </a:solidFill>
              </a:rPr>
              <a:t>同步数字系列</a:t>
            </a:r>
            <a:r>
              <a:rPr lang="zh-CN" altLang="en-US"/>
              <a:t> </a:t>
            </a:r>
            <a:r>
              <a:rPr lang="en-US" altLang="zh-CN"/>
              <a:t>SDH (Synchronous Digital Hierarchy)</a:t>
            </a:r>
            <a:r>
              <a:rPr lang="zh-CN" altLang="en-US"/>
              <a:t>。</a:t>
            </a:r>
          </a:p>
          <a:p>
            <a:pPr eaLnBrk="1" hangingPunct="1"/>
            <a:r>
              <a:rPr lang="zh-CN" altLang="en-US"/>
              <a:t>一般可认为 </a:t>
            </a:r>
            <a:r>
              <a:rPr lang="en-US" altLang="zh-CN"/>
              <a:t>SDH </a:t>
            </a:r>
            <a:r>
              <a:rPr lang="zh-CN" altLang="en-US"/>
              <a:t>与 </a:t>
            </a:r>
            <a:r>
              <a:rPr lang="en-US" altLang="zh-CN"/>
              <a:t>SONET </a:t>
            </a:r>
            <a:r>
              <a:rPr lang="zh-CN" altLang="en-US"/>
              <a:t>是同义词。</a:t>
            </a:r>
          </a:p>
          <a:p>
            <a:pPr eaLnBrk="1" hangingPunct="1"/>
            <a:r>
              <a:rPr lang="en-US" altLang="zh-CN"/>
              <a:t>SDH </a:t>
            </a:r>
            <a:r>
              <a:rPr lang="zh-CN" altLang="en-US"/>
              <a:t>的基本速率为 </a:t>
            </a:r>
            <a:r>
              <a:rPr lang="en-US" altLang="zh-CN"/>
              <a:t>155.52 Mb/s</a:t>
            </a:r>
            <a:r>
              <a:rPr lang="zh-CN" altLang="en-US"/>
              <a:t>，称为第 </a:t>
            </a:r>
            <a:r>
              <a:rPr lang="en-US" altLang="zh-CN" b="1"/>
              <a:t>1 </a:t>
            </a:r>
            <a:r>
              <a:rPr lang="zh-CN" altLang="en-US"/>
              <a:t>级</a:t>
            </a:r>
            <a:r>
              <a:rPr lang="zh-CN" altLang="en-US">
                <a:solidFill>
                  <a:schemeClr val="hlink"/>
                </a:solidFill>
              </a:rPr>
              <a:t>同步传递模块</a:t>
            </a:r>
            <a:r>
              <a:rPr lang="zh-CN" altLang="en-US"/>
              <a:t> </a:t>
            </a:r>
            <a:r>
              <a:rPr lang="en-US" altLang="zh-CN"/>
              <a:t>(Synchronous Transfer Module)</a:t>
            </a:r>
            <a:r>
              <a:rPr lang="zh-CN" altLang="en-US"/>
              <a:t>，即 </a:t>
            </a:r>
            <a:r>
              <a:rPr lang="en-US" altLang="zh-CN"/>
              <a:t>STM-1</a:t>
            </a:r>
            <a:r>
              <a:rPr lang="zh-CN" altLang="en-US"/>
              <a:t>，相当于 </a:t>
            </a:r>
            <a:r>
              <a:rPr lang="en-US" altLang="zh-CN"/>
              <a:t>SONET </a:t>
            </a:r>
            <a:r>
              <a:rPr lang="zh-CN" altLang="en-US"/>
              <a:t>体系中的 </a:t>
            </a:r>
            <a:r>
              <a:rPr lang="en-US" altLang="zh-CN"/>
              <a:t>OC-3 </a:t>
            </a:r>
            <a:r>
              <a:rPr lang="zh-CN" altLang="en-US"/>
              <a:t>速率。   </a:t>
            </a:r>
          </a:p>
        </p:txBody>
      </p:sp>
      <p:sp>
        <p:nvSpPr>
          <p:cNvPr id="66564" name="Rectangle 4">
            <a:extLst>
              <a:ext uri="{FF2B5EF4-FFF2-40B4-BE49-F238E27FC236}">
                <a16:creationId xmlns:a16="http://schemas.microsoft.com/office/drawing/2014/main" id="{830D62BA-6220-4350-B844-84DD2C7468D6}"/>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66565" name="Rectangle 5">
            <a:extLst>
              <a:ext uri="{FF2B5EF4-FFF2-40B4-BE49-F238E27FC236}">
                <a16:creationId xmlns:a16="http://schemas.microsoft.com/office/drawing/2014/main" id="{94633FC0-D754-4D54-AF91-21090A15C7C7}"/>
              </a:ext>
            </a:extLst>
          </p:cNvPr>
          <p:cNvSpPr>
            <a:spLocks noChangeArrowheads="1"/>
          </p:cNvSpPr>
          <p:nvPr/>
        </p:nvSpPr>
        <p:spPr bwMode="auto">
          <a:xfrm>
            <a:off x="0" y="3238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744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74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744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9557" name="Group 69">
            <a:extLst>
              <a:ext uri="{FF2B5EF4-FFF2-40B4-BE49-F238E27FC236}">
                <a16:creationId xmlns:a16="http://schemas.microsoft.com/office/drawing/2014/main" id="{3C21EF11-6F29-4C25-999D-918847ABA2B5}"/>
              </a:ext>
            </a:extLst>
          </p:cNvPr>
          <p:cNvGraphicFramePr>
            <a:graphicFrameLocks noGrp="1"/>
          </p:cNvGraphicFramePr>
          <p:nvPr/>
        </p:nvGraphicFramePr>
        <p:xfrm>
          <a:off x="179388" y="1716088"/>
          <a:ext cx="8820150" cy="4884737"/>
        </p:xfrm>
        <a:graphic>
          <a:graphicData uri="http://schemas.openxmlformats.org/drawingml/2006/table">
            <a:tbl>
              <a:tblPr/>
              <a:tblGrid>
                <a:gridCol w="1690687">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1800225">
                  <a:extLst>
                    <a:ext uri="{9D8B030D-6E8A-4147-A177-3AD203B41FA5}">
                      <a16:colId xmlns:a16="http://schemas.microsoft.com/office/drawing/2014/main" val="20002"/>
                    </a:ext>
                  </a:extLst>
                </a:gridCol>
                <a:gridCol w="2700338">
                  <a:extLst>
                    <a:ext uri="{9D8B030D-6E8A-4147-A177-3AD203B41FA5}">
                      <a16:colId xmlns:a16="http://schemas.microsoft.com/office/drawing/2014/main" val="20003"/>
                    </a:ext>
                  </a:extLst>
                </a:gridCol>
              </a:tblGrid>
              <a:tr h="70108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Verdana" pitchFamily="34" charset="0"/>
                          <a:ea typeface="宋体" pitchFamily="2" charset="-122"/>
                          <a:cs typeface="Times New Roman" pitchFamily="18" charset="0"/>
                        </a:rPr>
                        <a:t>线路速率</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Verdana" pitchFamily="34" charset="0"/>
                          <a:ea typeface="宋体" pitchFamily="2" charset="-122"/>
                          <a:cs typeface="Times New Roman" pitchFamily="18" charset="0"/>
                        </a:rPr>
                        <a:t>(Mb/s)</a:t>
                      </a:r>
                      <a:endParaRPr kumimoji="0" lang="en-US" altLang="zh-CN" sz="2000" b="0" i="0" u="none" strike="noStrike" cap="none" normalizeH="0" baseline="0">
                        <a:ln>
                          <a:noFill/>
                        </a:ln>
                        <a:solidFill>
                          <a:schemeClr val="tx1"/>
                        </a:solidFill>
                        <a:effectLst/>
                        <a:latin typeface="Verdana" pitchFamily="34"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Verdana" pitchFamily="34" charset="0"/>
                          <a:ea typeface="宋体" pitchFamily="2" charset="-122"/>
                          <a:cs typeface="Times New Roman" pitchFamily="18" charset="0"/>
                        </a:rPr>
                        <a:t>SONET</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Verdana" pitchFamily="34" charset="0"/>
                          <a:ea typeface="宋体" pitchFamily="2" charset="-122"/>
                          <a:cs typeface="Times New Roman" pitchFamily="18" charset="0"/>
                        </a:rPr>
                        <a:t>符号</a:t>
                      </a:r>
                      <a:endParaRPr kumimoji="0" lang="zh-CN" altLang="en-US" sz="2000" b="0" i="0" u="none" strike="noStrike" cap="none" normalizeH="0" baseline="0">
                        <a:ln>
                          <a:noFill/>
                        </a:ln>
                        <a:solidFill>
                          <a:schemeClr val="tx1"/>
                        </a:solidFill>
                        <a:effectLst/>
                        <a:latin typeface="Verdana" pitchFamily="34"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Verdana" pitchFamily="34" charset="0"/>
                          <a:ea typeface="宋体" pitchFamily="2" charset="-122"/>
                          <a:cs typeface="Times New Roman" pitchFamily="18" charset="0"/>
                        </a:rPr>
                        <a:t>ITU-T</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Verdana" pitchFamily="34" charset="0"/>
                          <a:ea typeface="宋体" pitchFamily="2" charset="-122"/>
                          <a:cs typeface="Times New Roman" pitchFamily="18" charset="0"/>
                        </a:rPr>
                        <a:t>符号</a:t>
                      </a:r>
                      <a:endParaRPr kumimoji="0" lang="zh-CN" altLang="en-US" sz="2000" b="0" i="0" u="none" strike="noStrike" cap="none" normalizeH="0" baseline="0">
                        <a:ln>
                          <a:noFill/>
                        </a:ln>
                        <a:solidFill>
                          <a:schemeClr val="tx1"/>
                        </a:solidFill>
                        <a:effectLst/>
                        <a:latin typeface="Verdana" pitchFamily="34"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Verdana" pitchFamily="34" charset="0"/>
                          <a:ea typeface="宋体" pitchFamily="2" charset="-122"/>
                          <a:cs typeface="Times New Roman" pitchFamily="18" charset="0"/>
                        </a:rPr>
                        <a:t>表示线路速率</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Verdana" pitchFamily="34" charset="0"/>
                          <a:ea typeface="宋体" pitchFamily="2" charset="-122"/>
                          <a:cs typeface="Times New Roman" pitchFamily="18" charset="0"/>
                        </a:rPr>
                        <a:t>的常用近似值</a:t>
                      </a:r>
                      <a:endParaRPr kumimoji="0" lang="zh-CN" altLang="en-US" sz="2000" b="0" i="0" u="none" strike="noStrike" cap="none" normalizeH="0" baseline="0">
                        <a:ln>
                          <a:noFill/>
                        </a:ln>
                        <a:solidFill>
                          <a:schemeClr val="tx1"/>
                        </a:solidFill>
                        <a:effectLst/>
                        <a:latin typeface="Verdana" pitchFamily="34"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26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Verdana" pitchFamily="34" charset="0"/>
                          <a:ea typeface="宋体" pitchFamily="2" charset="-122"/>
                          <a:cs typeface="Times New Roman" pitchFamily="18" charset="0"/>
                        </a:rPr>
                        <a:t>  51.840</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Verdana" pitchFamily="34" charset="0"/>
                          <a:ea typeface="宋体" pitchFamily="2" charset="-122"/>
                          <a:cs typeface="Times New Roman" pitchFamily="18" charset="0"/>
                        </a:rPr>
                        <a:t>OC-1/STS-1</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Verdana" pitchFamily="34" charset="0"/>
                          <a:ea typeface="宋体" pitchFamily="2" charset="-122"/>
                          <a:cs typeface="Times New Roman" pitchFamily="18" charset="0"/>
                          <a:sym typeface="Symbol" pitchFamily="18" charset="2"/>
                        </a:rPr>
                        <a:t></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zh-CN" sz="2000" b="0" i="0" u="none" strike="noStrike" cap="none" normalizeH="0" baseline="0">
                        <a:ln>
                          <a:noFill/>
                        </a:ln>
                        <a:solidFill>
                          <a:schemeClr val="tx1"/>
                        </a:solidFill>
                        <a:effectLst/>
                        <a:latin typeface="Verdana" pitchFamily="34"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26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Verdana" pitchFamily="34" charset="0"/>
                          <a:ea typeface="宋体" pitchFamily="2" charset="-122"/>
                          <a:cs typeface="Times New Roman" pitchFamily="18" charset="0"/>
                        </a:rPr>
                        <a:t> 155.520</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Verdana" pitchFamily="34" charset="0"/>
                          <a:ea typeface="宋体" pitchFamily="2" charset="-122"/>
                          <a:cs typeface="Times New Roman" pitchFamily="18" charset="0"/>
                        </a:rPr>
                        <a:t>OC-3/STS-3</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Verdana" pitchFamily="34" charset="0"/>
                          <a:ea typeface="宋体" pitchFamily="2" charset="-122"/>
                          <a:cs typeface="Times New Roman" pitchFamily="18" charset="0"/>
                        </a:rPr>
                        <a:t>STM-1</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Verdana" pitchFamily="34" charset="0"/>
                          <a:ea typeface="宋体" pitchFamily="2" charset="-122"/>
                          <a:cs typeface="Times New Roman" pitchFamily="18" charset="0"/>
                        </a:rPr>
                        <a:t>155 Mb/s</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26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Verdana" pitchFamily="34" charset="0"/>
                          <a:ea typeface="宋体" pitchFamily="2" charset="-122"/>
                          <a:cs typeface="Times New Roman" pitchFamily="18" charset="0"/>
                        </a:rPr>
                        <a:t> 466.560</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Verdana" pitchFamily="34" charset="0"/>
                          <a:ea typeface="宋体" pitchFamily="2" charset="-122"/>
                          <a:cs typeface="Times New Roman" pitchFamily="18" charset="0"/>
                        </a:rPr>
                        <a:t>OC-9/STS-9</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Verdana" pitchFamily="34" charset="0"/>
                          <a:ea typeface="宋体" pitchFamily="2" charset="-122"/>
                          <a:cs typeface="Times New Roman" pitchFamily="18" charset="0"/>
                        </a:rPr>
                        <a:t>STM-3</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zh-CN" sz="2000" b="0" i="0" u="none" strike="noStrike" cap="none" normalizeH="0" baseline="0">
                        <a:ln>
                          <a:noFill/>
                        </a:ln>
                        <a:solidFill>
                          <a:schemeClr val="tx1"/>
                        </a:solidFill>
                        <a:effectLst/>
                        <a:latin typeface="Verdana" pitchFamily="34"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26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Verdana" pitchFamily="34" charset="0"/>
                          <a:ea typeface="宋体" pitchFamily="2" charset="-122"/>
                          <a:cs typeface="Times New Roman" pitchFamily="18" charset="0"/>
                        </a:rPr>
                        <a:t> 622.080</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Verdana" pitchFamily="34" charset="0"/>
                          <a:ea typeface="宋体" pitchFamily="2" charset="-122"/>
                          <a:cs typeface="Times New Roman" pitchFamily="18" charset="0"/>
                        </a:rPr>
                        <a:t>OC-12/STS-12</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Verdana" pitchFamily="34" charset="0"/>
                          <a:ea typeface="宋体" pitchFamily="2" charset="-122"/>
                          <a:cs typeface="Times New Roman" pitchFamily="18" charset="0"/>
                        </a:rPr>
                        <a:t>STM-4</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Verdana" pitchFamily="34" charset="0"/>
                          <a:ea typeface="宋体" pitchFamily="2" charset="-122"/>
                          <a:cs typeface="Times New Roman" pitchFamily="18" charset="0"/>
                        </a:rPr>
                        <a:t>622 Mb/s</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26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Verdana" pitchFamily="34" charset="0"/>
                          <a:ea typeface="宋体" pitchFamily="2" charset="-122"/>
                          <a:cs typeface="Times New Roman" pitchFamily="18" charset="0"/>
                        </a:rPr>
                        <a:t> 933.120</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Verdana" pitchFamily="34" charset="0"/>
                          <a:ea typeface="宋体" pitchFamily="2" charset="-122"/>
                          <a:cs typeface="Times New Roman" pitchFamily="18" charset="0"/>
                        </a:rPr>
                        <a:t>OC-18/STS-18</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Verdana" pitchFamily="34" charset="0"/>
                          <a:ea typeface="宋体" pitchFamily="2" charset="-122"/>
                          <a:cs typeface="Times New Roman" pitchFamily="18" charset="0"/>
                        </a:rPr>
                        <a:t>STM-6</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zh-CN" sz="2000" b="0" i="0" u="none" strike="noStrike" cap="none" normalizeH="0" baseline="0">
                        <a:ln>
                          <a:noFill/>
                        </a:ln>
                        <a:solidFill>
                          <a:schemeClr val="tx1"/>
                        </a:solidFill>
                        <a:effectLst/>
                        <a:latin typeface="Verdana" pitchFamily="34"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26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Verdana" pitchFamily="34" charset="0"/>
                          <a:ea typeface="宋体" pitchFamily="2" charset="-122"/>
                          <a:cs typeface="Times New Roman" pitchFamily="18" charset="0"/>
                        </a:rPr>
                        <a:t>1244.160</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Verdana" pitchFamily="34" charset="0"/>
                          <a:ea typeface="宋体" pitchFamily="2" charset="-122"/>
                          <a:cs typeface="Times New Roman" pitchFamily="18" charset="0"/>
                        </a:rPr>
                        <a:t>OC-24/STS-24</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Verdana" pitchFamily="34" charset="0"/>
                          <a:ea typeface="宋体" pitchFamily="2" charset="-122"/>
                          <a:cs typeface="Times New Roman" pitchFamily="18" charset="0"/>
                        </a:rPr>
                        <a:t>STM-8</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zh-CN" sz="2000" b="0" i="0" u="none" strike="noStrike" cap="none" normalizeH="0" baseline="0">
                        <a:ln>
                          <a:noFill/>
                        </a:ln>
                        <a:solidFill>
                          <a:schemeClr val="tx1"/>
                        </a:solidFill>
                        <a:effectLst/>
                        <a:latin typeface="Verdana" pitchFamily="34"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9374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Verdana" pitchFamily="34" charset="0"/>
                          <a:ea typeface="宋体" pitchFamily="2" charset="-122"/>
                          <a:cs typeface="Times New Roman" pitchFamily="18" charset="0"/>
                        </a:rPr>
                        <a:t>2488.320</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Verdana" pitchFamily="34" charset="0"/>
                          <a:ea typeface="宋体" pitchFamily="2" charset="-122"/>
                          <a:cs typeface="Times New Roman" pitchFamily="18" charset="0"/>
                        </a:rPr>
                        <a:t>OC-48/STS-48</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Verdana" pitchFamily="34" charset="0"/>
                          <a:ea typeface="宋体" pitchFamily="2" charset="-122"/>
                          <a:cs typeface="Times New Roman" pitchFamily="18" charset="0"/>
                        </a:rPr>
                        <a:t>STM-16</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0" i="0" u="none" strike="noStrike" cap="none" normalizeH="0" baseline="0">
                          <a:ln>
                            <a:noFill/>
                          </a:ln>
                          <a:solidFill>
                            <a:schemeClr val="tx1"/>
                          </a:solidFill>
                          <a:effectLst/>
                          <a:latin typeface="Verdana" pitchFamily="34" charset="0"/>
                          <a:ea typeface="宋体" pitchFamily="2" charset="-122"/>
                          <a:cs typeface="Times New Roman" pitchFamily="18" charset="0"/>
                        </a:rPr>
                        <a:t>2.5 Gb/s</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9626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Verdana" pitchFamily="34" charset="0"/>
                          <a:ea typeface="宋体" pitchFamily="2" charset="-122"/>
                          <a:cs typeface="Times New Roman" pitchFamily="18" charset="0"/>
                        </a:rPr>
                        <a:t>4976.640</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Verdana" pitchFamily="34" charset="0"/>
                          <a:ea typeface="宋体" pitchFamily="2" charset="-122"/>
                          <a:cs typeface="Times New Roman" pitchFamily="18" charset="0"/>
                        </a:rPr>
                        <a:t>OC-96/STS-96</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Verdana" pitchFamily="34" charset="0"/>
                          <a:ea typeface="宋体" pitchFamily="2" charset="-122"/>
                          <a:cs typeface="Times New Roman" pitchFamily="18" charset="0"/>
                        </a:rPr>
                        <a:t>STM-32</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a:ln>
                          <a:noFill/>
                        </a:ln>
                        <a:solidFill>
                          <a:schemeClr val="tx1"/>
                        </a:solidFill>
                        <a:effectLst/>
                        <a:latin typeface="Verdana" pitchFamily="34" charset="0"/>
                        <a:ea typeface="宋体"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5881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Verdana" pitchFamily="34" charset="0"/>
                          <a:ea typeface="宋体" pitchFamily="2" charset="-122"/>
                          <a:cs typeface="Times New Roman" pitchFamily="18" charset="0"/>
                        </a:rPr>
                        <a:t>9953.280</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Verdana" pitchFamily="34" charset="0"/>
                          <a:ea typeface="宋体" pitchFamily="2" charset="-122"/>
                          <a:cs typeface="Times New Roman" pitchFamily="18" charset="0"/>
                        </a:rPr>
                        <a:t>OC-192/STS-192</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Verdana" pitchFamily="34" charset="0"/>
                          <a:ea typeface="宋体" pitchFamily="2" charset="-122"/>
                          <a:cs typeface="Times New Roman" pitchFamily="18" charset="0"/>
                        </a:rPr>
                        <a:t>STM-64</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0" i="0" u="none" strike="noStrike" cap="none" normalizeH="0" baseline="0">
                          <a:ln>
                            <a:noFill/>
                          </a:ln>
                          <a:solidFill>
                            <a:schemeClr val="tx1"/>
                          </a:solidFill>
                          <a:effectLst/>
                          <a:latin typeface="Verdana" pitchFamily="34" charset="0"/>
                          <a:ea typeface="宋体" pitchFamily="2" charset="-122"/>
                          <a:cs typeface="Times New Roman" pitchFamily="18" charset="0"/>
                        </a:rPr>
                        <a:t>10 Gb/s</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5723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Verdana" pitchFamily="34" charset="0"/>
                          <a:ea typeface="宋体" pitchFamily="2" charset="-122"/>
                        </a:rPr>
                        <a:t>39813.120 </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Verdana" pitchFamily="34" charset="0"/>
                          <a:ea typeface="宋体" pitchFamily="2" charset="-122"/>
                        </a:rPr>
                        <a:t>OC-768/STS-768 </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Verdana" pitchFamily="34" charset="0"/>
                          <a:ea typeface="宋体" pitchFamily="2" charset="-122"/>
                        </a:rPr>
                        <a:t>STM-256 </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0" i="0" u="none" strike="noStrike" cap="none" normalizeH="0" baseline="0">
                          <a:ln>
                            <a:noFill/>
                          </a:ln>
                          <a:solidFill>
                            <a:schemeClr val="tx1"/>
                          </a:solidFill>
                          <a:effectLst/>
                          <a:latin typeface="Verdana" pitchFamily="34" charset="0"/>
                          <a:ea typeface="宋体" pitchFamily="2" charset="-122"/>
                        </a:rPr>
                        <a:t>40 Gb/s </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67649" name="Text Box 65">
            <a:extLst>
              <a:ext uri="{FF2B5EF4-FFF2-40B4-BE49-F238E27FC236}">
                <a16:creationId xmlns:a16="http://schemas.microsoft.com/office/drawing/2014/main" id="{B4F39865-8D02-41EC-8BEB-6744EB850AD4}"/>
              </a:ext>
            </a:extLst>
          </p:cNvPr>
          <p:cNvSpPr txBox="1">
            <a:spLocks noChangeArrowheads="1"/>
          </p:cNvSpPr>
          <p:nvPr/>
        </p:nvSpPr>
        <p:spPr bwMode="auto">
          <a:xfrm>
            <a:off x="0" y="981075"/>
            <a:ext cx="90297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2800">
                <a:solidFill>
                  <a:srgbClr val="333399"/>
                </a:solidFill>
                <a:latin typeface="Arial" panose="020B0604020202020204" pitchFamily="34" charset="0"/>
                <a:ea typeface="黑体" panose="02010609060101010101" pitchFamily="49" charset="-122"/>
              </a:rPr>
              <a:t>SONET </a:t>
            </a:r>
            <a:r>
              <a:rPr lang="zh-CN" altLang="en-US" sz="2800">
                <a:solidFill>
                  <a:srgbClr val="333399"/>
                </a:solidFill>
                <a:latin typeface="Arial" panose="020B0604020202020204" pitchFamily="34" charset="0"/>
                <a:ea typeface="黑体" panose="02010609060101010101" pitchFamily="49" charset="-122"/>
              </a:rPr>
              <a:t>的 </a:t>
            </a:r>
            <a:r>
              <a:rPr lang="en-US" altLang="zh-CN" sz="2800">
                <a:solidFill>
                  <a:srgbClr val="333399"/>
                </a:solidFill>
                <a:latin typeface="Arial" panose="020B0604020202020204" pitchFamily="34" charset="0"/>
                <a:ea typeface="黑体" panose="02010609060101010101" pitchFamily="49" charset="-122"/>
              </a:rPr>
              <a:t>OC </a:t>
            </a:r>
            <a:r>
              <a:rPr lang="zh-CN" altLang="en-US" sz="2800">
                <a:solidFill>
                  <a:srgbClr val="333399"/>
                </a:solidFill>
                <a:latin typeface="Arial" panose="020B0604020202020204" pitchFamily="34" charset="0"/>
                <a:ea typeface="黑体" panose="02010609060101010101" pitchFamily="49" charset="-122"/>
              </a:rPr>
              <a:t>级</a:t>
            </a:r>
            <a:r>
              <a:rPr lang="en-US" altLang="zh-CN" sz="2800">
                <a:solidFill>
                  <a:srgbClr val="333399"/>
                </a:solidFill>
                <a:latin typeface="Arial" panose="020B0604020202020204" pitchFamily="34" charset="0"/>
                <a:ea typeface="黑体" panose="02010609060101010101" pitchFamily="49" charset="-122"/>
              </a:rPr>
              <a:t>/STS </a:t>
            </a:r>
            <a:r>
              <a:rPr lang="zh-CN" altLang="en-US" sz="2800">
                <a:solidFill>
                  <a:srgbClr val="333399"/>
                </a:solidFill>
                <a:latin typeface="Arial" panose="020B0604020202020204" pitchFamily="34" charset="0"/>
                <a:ea typeface="黑体" panose="02010609060101010101" pitchFamily="49" charset="-122"/>
              </a:rPr>
              <a:t>级与 </a:t>
            </a:r>
            <a:r>
              <a:rPr lang="en-US" altLang="zh-CN" sz="2800">
                <a:solidFill>
                  <a:srgbClr val="333399"/>
                </a:solidFill>
                <a:latin typeface="Arial" panose="020B0604020202020204" pitchFamily="34" charset="0"/>
                <a:ea typeface="黑体" panose="02010609060101010101" pitchFamily="49" charset="-122"/>
              </a:rPr>
              <a:t>SDH </a:t>
            </a:r>
            <a:r>
              <a:rPr lang="zh-CN" altLang="en-US" sz="2800">
                <a:solidFill>
                  <a:srgbClr val="333399"/>
                </a:solidFill>
                <a:latin typeface="Arial" panose="020B0604020202020204" pitchFamily="34" charset="0"/>
                <a:ea typeface="黑体" panose="02010609060101010101" pitchFamily="49" charset="-122"/>
              </a:rPr>
              <a:t>的 </a:t>
            </a:r>
            <a:r>
              <a:rPr lang="en-US" altLang="zh-CN" sz="2800">
                <a:solidFill>
                  <a:srgbClr val="333399"/>
                </a:solidFill>
                <a:latin typeface="Arial" panose="020B0604020202020204" pitchFamily="34" charset="0"/>
                <a:ea typeface="黑体" panose="02010609060101010101" pitchFamily="49" charset="-122"/>
              </a:rPr>
              <a:t>STM </a:t>
            </a:r>
            <a:r>
              <a:rPr lang="zh-CN" altLang="en-US" sz="2800">
                <a:solidFill>
                  <a:srgbClr val="333399"/>
                </a:solidFill>
                <a:latin typeface="Arial" panose="020B0604020202020204" pitchFamily="34" charset="0"/>
                <a:ea typeface="黑体" panose="02010609060101010101" pitchFamily="49" charset="-122"/>
              </a:rPr>
              <a:t>级的对应关系 </a:t>
            </a:r>
          </a:p>
        </p:txBody>
      </p:sp>
    </p:spTree>
  </p:cSld>
  <p:clrMapOvr>
    <a:masterClrMapping/>
  </p:clrMapOvr>
  <p:transition>
    <p:blinds dir="vert"/>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8B370FC1-A7C8-4382-A011-6F0E2B67DFFF}"/>
              </a:ext>
            </a:extLst>
          </p:cNvPr>
          <p:cNvSpPr>
            <a:spLocks noGrp="1" noChangeArrowheads="1"/>
          </p:cNvSpPr>
          <p:nvPr>
            <p:ph type="title"/>
          </p:nvPr>
        </p:nvSpPr>
        <p:spPr>
          <a:xfrm>
            <a:off x="539750" y="188913"/>
            <a:ext cx="7793038" cy="1295400"/>
          </a:xfrm>
        </p:spPr>
        <p:txBody>
          <a:bodyPr/>
          <a:lstStyle/>
          <a:p>
            <a:pPr eaLnBrk="1" hangingPunct="1"/>
            <a:r>
              <a:rPr lang="en-US" altLang="zh-CN" sz="3400"/>
              <a:t>SONET </a:t>
            </a:r>
            <a:r>
              <a:rPr lang="zh-CN" altLang="en-US" sz="3400"/>
              <a:t>的体系结构 </a:t>
            </a:r>
          </a:p>
        </p:txBody>
      </p:sp>
      <p:sp>
        <p:nvSpPr>
          <p:cNvPr id="68611" name="Rectangle 3">
            <a:extLst>
              <a:ext uri="{FF2B5EF4-FFF2-40B4-BE49-F238E27FC236}">
                <a16:creationId xmlns:a16="http://schemas.microsoft.com/office/drawing/2014/main" id="{65F4BB14-1420-4107-A14A-F74F04879EF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68612" name="Rectangle 4">
            <a:extLst>
              <a:ext uri="{FF2B5EF4-FFF2-40B4-BE49-F238E27FC236}">
                <a16:creationId xmlns:a16="http://schemas.microsoft.com/office/drawing/2014/main" id="{9E39F293-4841-42CD-91AF-C6278C5254B3}"/>
              </a:ext>
            </a:extLst>
          </p:cNvPr>
          <p:cNvSpPr>
            <a:spLocks noChangeArrowheads="1"/>
          </p:cNvSpPr>
          <p:nvPr/>
        </p:nvSpPr>
        <p:spPr bwMode="auto">
          <a:xfrm>
            <a:off x="0" y="3238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pSp>
        <p:nvGrpSpPr>
          <p:cNvPr id="68613" name="Group 5">
            <a:extLst>
              <a:ext uri="{FF2B5EF4-FFF2-40B4-BE49-F238E27FC236}">
                <a16:creationId xmlns:a16="http://schemas.microsoft.com/office/drawing/2014/main" id="{8E51A265-7090-4D63-9842-BB5C5D139C82}"/>
              </a:ext>
            </a:extLst>
          </p:cNvPr>
          <p:cNvGrpSpPr>
            <a:grpSpLocks/>
          </p:cNvGrpSpPr>
          <p:nvPr/>
        </p:nvGrpSpPr>
        <p:grpSpPr bwMode="auto">
          <a:xfrm>
            <a:off x="4908550" y="5195888"/>
            <a:ext cx="762000" cy="609600"/>
            <a:chOff x="5088" y="2976"/>
            <a:chExt cx="480" cy="384"/>
          </a:xfrm>
        </p:grpSpPr>
        <p:sp>
          <p:nvSpPr>
            <p:cNvPr id="68693" name="Rectangle 6">
              <a:extLst>
                <a:ext uri="{FF2B5EF4-FFF2-40B4-BE49-F238E27FC236}">
                  <a16:creationId xmlns:a16="http://schemas.microsoft.com/office/drawing/2014/main" id="{E799A07E-5364-4DE7-A9A1-A5B01B4151CF}"/>
                </a:ext>
              </a:extLst>
            </p:cNvPr>
            <p:cNvSpPr>
              <a:spLocks noChangeArrowheads="1"/>
            </p:cNvSpPr>
            <p:nvPr/>
          </p:nvSpPr>
          <p:spPr bwMode="auto">
            <a:xfrm>
              <a:off x="5088" y="2976"/>
              <a:ext cx="480" cy="384"/>
            </a:xfrm>
            <a:prstGeom prst="rect">
              <a:avLst/>
            </a:prstGeom>
            <a:solidFill>
              <a:srgbClr val="FFFF99"/>
            </a:solidFill>
            <a:ln w="19050">
              <a:solidFill>
                <a:srgbClr val="333399"/>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68694" name="Line 7">
              <a:extLst>
                <a:ext uri="{FF2B5EF4-FFF2-40B4-BE49-F238E27FC236}">
                  <a16:creationId xmlns:a16="http://schemas.microsoft.com/office/drawing/2014/main" id="{3B9459FD-A00D-4070-9658-AE61A7667B24}"/>
                </a:ext>
              </a:extLst>
            </p:cNvPr>
            <p:cNvSpPr>
              <a:spLocks noChangeShapeType="1"/>
            </p:cNvSpPr>
            <p:nvPr/>
          </p:nvSpPr>
          <p:spPr bwMode="auto">
            <a:xfrm flipV="1">
              <a:off x="5088" y="3168"/>
              <a:ext cx="480" cy="0"/>
            </a:xfrm>
            <a:prstGeom prst="line">
              <a:avLst/>
            </a:prstGeom>
            <a:noFill/>
            <a:ln w="952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8614" name="Group 8">
            <a:extLst>
              <a:ext uri="{FF2B5EF4-FFF2-40B4-BE49-F238E27FC236}">
                <a16:creationId xmlns:a16="http://schemas.microsoft.com/office/drawing/2014/main" id="{4CB8DE30-5C5E-4540-A95B-A41FCAFFAFF5}"/>
              </a:ext>
            </a:extLst>
          </p:cNvPr>
          <p:cNvGrpSpPr>
            <a:grpSpLocks/>
          </p:cNvGrpSpPr>
          <p:nvPr/>
        </p:nvGrpSpPr>
        <p:grpSpPr bwMode="auto">
          <a:xfrm>
            <a:off x="3384550" y="5195888"/>
            <a:ext cx="762000" cy="609600"/>
            <a:chOff x="5088" y="2976"/>
            <a:chExt cx="480" cy="384"/>
          </a:xfrm>
        </p:grpSpPr>
        <p:sp>
          <p:nvSpPr>
            <p:cNvPr id="68691" name="Rectangle 9">
              <a:extLst>
                <a:ext uri="{FF2B5EF4-FFF2-40B4-BE49-F238E27FC236}">
                  <a16:creationId xmlns:a16="http://schemas.microsoft.com/office/drawing/2014/main" id="{13BF6977-A395-4F1A-B06B-B7F23D6AB3A6}"/>
                </a:ext>
              </a:extLst>
            </p:cNvPr>
            <p:cNvSpPr>
              <a:spLocks noChangeArrowheads="1"/>
            </p:cNvSpPr>
            <p:nvPr/>
          </p:nvSpPr>
          <p:spPr bwMode="auto">
            <a:xfrm>
              <a:off x="5088" y="2976"/>
              <a:ext cx="480" cy="384"/>
            </a:xfrm>
            <a:prstGeom prst="rect">
              <a:avLst/>
            </a:prstGeom>
            <a:solidFill>
              <a:srgbClr val="FFFF99"/>
            </a:solidFill>
            <a:ln w="19050">
              <a:solidFill>
                <a:srgbClr val="333399"/>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68692" name="Line 10">
              <a:extLst>
                <a:ext uri="{FF2B5EF4-FFF2-40B4-BE49-F238E27FC236}">
                  <a16:creationId xmlns:a16="http://schemas.microsoft.com/office/drawing/2014/main" id="{C017D70E-729E-47C9-AED1-5DB3B0E59D63}"/>
                </a:ext>
              </a:extLst>
            </p:cNvPr>
            <p:cNvSpPr>
              <a:spLocks noChangeShapeType="1"/>
            </p:cNvSpPr>
            <p:nvPr/>
          </p:nvSpPr>
          <p:spPr bwMode="auto">
            <a:xfrm flipV="1">
              <a:off x="5088" y="3168"/>
              <a:ext cx="480" cy="0"/>
            </a:xfrm>
            <a:prstGeom prst="line">
              <a:avLst/>
            </a:prstGeom>
            <a:noFill/>
            <a:ln w="952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68615" name="Rectangle 11">
            <a:extLst>
              <a:ext uri="{FF2B5EF4-FFF2-40B4-BE49-F238E27FC236}">
                <a16:creationId xmlns:a16="http://schemas.microsoft.com/office/drawing/2014/main" id="{25C594CB-49E2-4FDD-A5E7-684827E8005B}"/>
              </a:ext>
            </a:extLst>
          </p:cNvPr>
          <p:cNvSpPr>
            <a:spLocks noChangeArrowheads="1"/>
          </p:cNvSpPr>
          <p:nvPr/>
        </p:nvSpPr>
        <p:spPr bwMode="auto">
          <a:xfrm>
            <a:off x="6356350" y="4891088"/>
            <a:ext cx="762000" cy="914400"/>
          </a:xfrm>
          <a:prstGeom prst="rect">
            <a:avLst/>
          </a:prstGeom>
          <a:solidFill>
            <a:srgbClr val="FFFF99"/>
          </a:solidFill>
          <a:ln w="19050">
            <a:solidFill>
              <a:srgbClr val="333399"/>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68616" name="Line 12">
            <a:extLst>
              <a:ext uri="{FF2B5EF4-FFF2-40B4-BE49-F238E27FC236}">
                <a16:creationId xmlns:a16="http://schemas.microsoft.com/office/drawing/2014/main" id="{AEA6099A-8C30-401F-B4DC-500B3B8BFA09}"/>
              </a:ext>
            </a:extLst>
          </p:cNvPr>
          <p:cNvSpPr>
            <a:spLocks noChangeShapeType="1"/>
          </p:cNvSpPr>
          <p:nvPr/>
        </p:nvSpPr>
        <p:spPr bwMode="auto">
          <a:xfrm flipV="1">
            <a:off x="6356350" y="5500688"/>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617" name="Line 13">
            <a:extLst>
              <a:ext uri="{FF2B5EF4-FFF2-40B4-BE49-F238E27FC236}">
                <a16:creationId xmlns:a16="http://schemas.microsoft.com/office/drawing/2014/main" id="{D2503DAE-1E9E-4BCD-86CE-0627E5517B73}"/>
              </a:ext>
            </a:extLst>
          </p:cNvPr>
          <p:cNvSpPr>
            <a:spLocks noChangeShapeType="1"/>
          </p:cNvSpPr>
          <p:nvPr/>
        </p:nvSpPr>
        <p:spPr bwMode="auto">
          <a:xfrm>
            <a:off x="6356350" y="5195888"/>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618" name="Line 14">
            <a:extLst>
              <a:ext uri="{FF2B5EF4-FFF2-40B4-BE49-F238E27FC236}">
                <a16:creationId xmlns:a16="http://schemas.microsoft.com/office/drawing/2014/main" id="{A8B99F68-74EE-4C78-9DAC-2D92EC42EAF2}"/>
              </a:ext>
            </a:extLst>
          </p:cNvPr>
          <p:cNvSpPr>
            <a:spLocks noChangeShapeType="1"/>
          </p:cNvSpPr>
          <p:nvPr/>
        </p:nvSpPr>
        <p:spPr bwMode="auto">
          <a:xfrm>
            <a:off x="2698750" y="5056188"/>
            <a:ext cx="3657600" cy="0"/>
          </a:xfrm>
          <a:prstGeom prst="line">
            <a:avLst/>
          </a:prstGeom>
          <a:noFill/>
          <a:ln w="28575">
            <a:solidFill>
              <a:srgbClr val="333399"/>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68619" name="Rectangle 15">
            <a:extLst>
              <a:ext uri="{FF2B5EF4-FFF2-40B4-BE49-F238E27FC236}">
                <a16:creationId xmlns:a16="http://schemas.microsoft.com/office/drawing/2014/main" id="{DA6EB083-F02F-4993-8139-24B018EDA148}"/>
              </a:ext>
            </a:extLst>
          </p:cNvPr>
          <p:cNvSpPr>
            <a:spLocks noChangeArrowheads="1"/>
          </p:cNvSpPr>
          <p:nvPr/>
        </p:nvSpPr>
        <p:spPr bwMode="auto">
          <a:xfrm>
            <a:off x="107950" y="4586288"/>
            <a:ext cx="838200" cy="1219200"/>
          </a:xfrm>
          <a:prstGeom prst="rect">
            <a:avLst/>
          </a:prstGeom>
          <a:solidFill>
            <a:srgbClr val="FFFF99"/>
          </a:solidFill>
          <a:ln w="19050">
            <a:solidFill>
              <a:srgbClr val="333399"/>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68620" name="Rectangle 16">
            <a:extLst>
              <a:ext uri="{FF2B5EF4-FFF2-40B4-BE49-F238E27FC236}">
                <a16:creationId xmlns:a16="http://schemas.microsoft.com/office/drawing/2014/main" id="{C147F48B-7B1D-46CC-8294-CE6C865D2E73}"/>
              </a:ext>
            </a:extLst>
          </p:cNvPr>
          <p:cNvSpPr>
            <a:spLocks noChangeArrowheads="1"/>
          </p:cNvSpPr>
          <p:nvPr/>
        </p:nvSpPr>
        <p:spPr bwMode="auto">
          <a:xfrm>
            <a:off x="8108950" y="4586288"/>
            <a:ext cx="838200" cy="1219200"/>
          </a:xfrm>
          <a:prstGeom prst="rect">
            <a:avLst/>
          </a:prstGeom>
          <a:solidFill>
            <a:srgbClr val="FFFF99"/>
          </a:solidFill>
          <a:ln w="19050">
            <a:solidFill>
              <a:srgbClr val="333399"/>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68621" name="Line 17">
            <a:extLst>
              <a:ext uri="{FF2B5EF4-FFF2-40B4-BE49-F238E27FC236}">
                <a16:creationId xmlns:a16="http://schemas.microsoft.com/office/drawing/2014/main" id="{4919496E-9EE6-4ECA-B82F-C6106FF346E9}"/>
              </a:ext>
            </a:extLst>
          </p:cNvPr>
          <p:cNvSpPr>
            <a:spLocks noChangeShapeType="1"/>
          </p:cNvSpPr>
          <p:nvPr/>
        </p:nvSpPr>
        <p:spPr bwMode="auto">
          <a:xfrm>
            <a:off x="8108950" y="4891088"/>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622" name="Text Box 18">
            <a:extLst>
              <a:ext uri="{FF2B5EF4-FFF2-40B4-BE49-F238E27FC236}">
                <a16:creationId xmlns:a16="http://schemas.microsoft.com/office/drawing/2014/main" id="{3293D07E-DF26-44E6-B7E4-98F876A4930E}"/>
              </a:ext>
            </a:extLst>
          </p:cNvPr>
          <p:cNvSpPr txBox="1">
            <a:spLocks noChangeArrowheads="1"/>
          </p:cNvSpPr>
          <p:nvPr/>
        </p:nvSpPr>
        <p:spPr bwMode="auto">
          <a:xfrm>
            <a:off x="123825" y="5470525"/>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a:solidFill>
                  <a:srgbClr val="333399"/>
                </a:solidFill>
                <a:latin typeface="Arial" panose="020B0604020202020204" pitchFamily="34" charset="0"/>
                <a:ea typeface="黑体" panose="02010609060101010101" pitchFamily="49" charset="-122"/>
              </a:rPr>
              <a:t>光子层</a:t>
            </a:r>
          </a:p>
        </p:txBody>
      </p:sp>
      <p:sp>
        <p:nvSpPr>
          <p:cNvPr id="68623" name="Text Box 19">
            <a:extLst>
              <a:ext uri="{FF2B5EF4-FFF2-40B4-BE49-F238E27FC236}">
                <a16:creationId xmlns:a16="http://schemas.microsoft.com/office/drawing/2014/main" id="{8C13414D-7E5F-48C7-BA19-B31E40512633}"/>
              </a:ext>
            </a:extLst>
          </p:cNvPr>
          <p:cNvSpPr txBox="1">
            <a:spLocks noChangeArrowheads="1"/>
          </p:cNvSpPr>
          <p:nvPr/>
        </p:nvSpPr>
        <p:spPr bwMode="auto">
          <a:xfrm>
            <a:off x="123825" y="4565650"/>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a:solidFill>
                  <a:srgbClr val="333399"/>
                </a:solidFill>
                <a:latin typeface="Arial" panose="020B0604020202020204" pitchFamily="34" charset="0"/>
                <a:ea typeface="黑体" panose="02010609060101010101" pitchFamily="49" charset="-122"/>
              </a:rPr>
              <a:t>路径层</a:t>
            </a:r>
          </a:p>
        </p:txBody>
      </p:sp>
      <p:sp>
        <p:nvSpPr>
          <p:cNvPr id="68624" name="Text Box 20">
            <a:extLst>
              <a:ext uri="{FF2B5EF4-FFF2-40B4-BE49-F238E27FC236}">
                <a16:creationId xmlns:a16="http://schemas.microsoft.com/office/drawing/2014/main" id="{90E15422-A937-4EF6-B09A-A6CCCFA77360}"/>
              </a:ext>
            </a:extLst>
          </p:cNvPr>
          <p:cNvSpPr txBox="1">
            <a:spLocks noChangeArrowheads="1"/>
          </p:cNvSpPr>
          <p:nvPr/>
        </p:nvSpPr>
        <p:spPr bwMode="auto">
          <a:xfrm>
            <a:off x="123825" y="4860925"/>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a:solidFill>
                  <a:srgbClr val="333399"/>
                </a:solidFill>
                <a:latin typeface="Arial" panose="020B0604020202020204" pitchFamily="34" charset="0"/>
                <a:ea typeface="黑体" panose="02010609060101010101" pitchFamily="49" charset="-122"/>
              </a:rPr>
              <a:t>线路层</a:t>
            </a:r>
          </a:p>
        </p:txBody>
      </p:sp>
      <p:sp>
        <p:nvSpPr>
          <p:cNvPr id="68625" name="Text Box 21">
            <a:extLst>
              <a:ext uri="{FF2B5EF4-FFF2-40B4-BE49-F238E27FC236}">
                <a16:creationId xmlns:a16="http://schemas.microsoft.com/office/drawing/2014/main" id="{EB5DF218-B391-4D9C-8523-AC15032C8E76}"/>
              </a:ext>
            </a:extLst>
          </p:cNvPr>
          <p:cNvSpPr txBox="1">
            <a:spLocks noChangeArrowheads="1"/>
          </p:cNvSpPr>
          <p:nvPr/>
        </p:nvSpPr>
        <p:spPr bwMode="auto">
          <a:xfrm>
            <a:off x="225425" y="5172075"/>
            <a:ext cx="641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a:solidFill>
                  <a:srgbClr val="333399"/>
                </a:solidFill>
                <a:latin typeface="Arial" panose="020B0604020202020204" pitchFamily="34" charset="0"/>
                <a:ea typeface="黑体" panose="02010609060101010101" pitchFamily="49" charset="-122"/>
              </a:rPr>
              <a:t>段层</a:t>
            </a:r>
          </a:p>
        </p:txBody>
      </p:sp>
      <p:sp>
        <p:nvSpPr>
          <p:cNvPr id="68626" name="Line 22">
            <a:extLst>
              <a:ext uri="{FF2B5EF4-FFF2-40B4-BE49-F238E27FC236}">
                <a16:creationId xmlns:a16="http://schemas.microsoft.com/office/drawing/2014/main" id="{10E9B754-C203-4AD6-81D9-EE5286380004}"/>
              </a:ext>
            </a:extLst>
          </p:cNvPr>
          <p:cNvSpPr>
            <a:spLocks noChangeShapeType="1"/>
          </p:cNvSpPr>
          <p:nvPr/>
        </p:nvSpPr>
        <p:spPr bwMode="auto">
          <a:xfrm>
            <a:off x="2317750" y="3862388"/>
            <a:ext cx="4419600" cy="0"/>
          </a:xfrm>
          <a:prstGeom prst="line">
            <a:avLst/>
          </a:prstGeom>
          <a:noFill/>
          <a:ln w="9525">
            <a:solidFill>
              <a:srgbClr val="333399"/>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68627" name="Line 23">
            <a:extLst>
              <a:ext uri="{FF2B5EF4-FFF2-40B4-BE49-F238E27FC236}">
                <a16:creationId xmlns:a16="http://schemas.microsoft.com/office/drawing/2014/main" id="{4823863C-2AEA-4DAE-AC8C-1BC38E81C500}"/>
              </a:ext>
            </a:extLst>
          </p:cNvPr>
          <p:cNvSpPr>
            <a:spLocks noChangeShapeType="1"/>
          </p:cNvSpPr>
          <p:nvPr/>
        </p:nvSpPr>
        <p:spPr bwMode="auto">
          <a:xfrm flipV="1">
            <a:off x="565150" y="4154488"/>
            <a:ext cx="7924800" cy="0"/>
          </a:xfrm>
          <a:prstGeom prst="line">
            <a:avLst/>
          </a:prstGeom>
          <a:noFill/>
          <a:ln w="9525">
            <a:solidFill>
              <a:srgbClr val="333399"/>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68628" name="Text Box 24">
            <a:extLst>
              <a:ext uri="{FF2B5EF4-FFF2-40B4-BE49-F238E27FC236}">
                <a16:creationId xmlns:a16="http://schemas.microsoft.com/office/drawing/2014/main" id="{F0C1D700-C0CF-4337-A817-A65275B0AEB4}"/>
              </a:ext>
            </a:extLst>
          </p:cNvPr>
          <p:cNvSpPr txBox="1">
            <a:spLocks noChangeArrowheads="1"/>
          </p:cNvSpPr>
          <p:nvPr/>
        </p:nvSpPr>
        <p:spPr bwMode="auto">
          <a:xfrm>
            <a:off x="3851275" y="3659188"/>
            <a:ext cx="1212850" cy="3667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a:solidFill>
                  <a:srgbClr val="333399"/>
                </a:solidFill>
                <a:latin typeface="Arial" panose="020B0604020202020204" pitchFamily="34" charset="0"/>
                <a:ea typeface="黑体" panose="02010609060101010101" pitchFamily="49" charset="-122"/>
              </a:rPr>
              <a:t>线路 </a:t>
            </a:r>
            <a:r>
              <a:rPr kumimoji="1" lang="en-US" altLang="zh-CN">
                <a:solidFill>
                  <a:srgbClr val="333399"/>
                </a:solidFill>
                <a:latin typeface="Arial" panose="020B0604020202020204" pitchFamily="34" charset="0"/>
                <a:ea typeface="黑体" panose="02010609060101010101" pitchFamily="49" charset="-122"/>
              </a:rPr>
              <a:t>(line)</a:t>
            </a:r>
          </a:p>
        </p:txBody>
      </p:sp>
      <p:sp>
        <p:nvSpPr>
          <p:cNvPr id="68629" name="Line 25">
            <a:extLst>
              <a:ext uri="{FF2B5EF4-FFF2-40B4-BE49-F238E27FC236}">
                <a16:creationId xmlns:a16="http://schemas.microsoft.com/office/drawing/2014/main" id="{7FD22603-3EF2-4BBA-8B31-3BD5E789BAFB}"/>
              </a:ext>
            </a:extLst>
          </p:cNvPr>
          <p:cNvSpPr>
            <a:spLocks noChangeShapeType="1"/>
          </p:cNvSpPr>
          <p:nvPr/>
        </p:nvSpPr>
        <p:spPr bwMode="auto">
          <a:xfrm flipV="1">
            <a:off x="958850" y="4776788"/>
            <a:ext cx="7150100" cy="0"/>
          </a:xfrm>
          <a:prstGeom prst="line">
            <a:avLst/>
          </a:prstGeom>
          <a:noFill/>
          <a:ln w="28575">
            <a:solidFill>
              <a:srgbClr val="333399"/>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68630" name="Text Box 26">
            <a:extLst>
              <a:ext uri="{FF2B5EF4-FFF2-40B4-BE49-F238E27FC236}">
                <a16:creationId xmlns:a16="http://schemas.microsoft.com/office/drawing/2014/main" id="{C92A7BB6-D244-47CD-9535-47BA12C66B8B}"/>
              </a:ext>
            </a:extLst>
          </p:cNvPr>
          <p:cNvSpPr txBox="1">
            <a:spLocks noChangeArrowheads="1"/>
          </p:cNvSpPr>
          <p:nvPr/>
        </p:nvSpPr>
        <p:spPr bwMode="auto">
          <a:xfrm>
            <a:off x="8153400" y="5470525"/>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a:solidFill>
                  <a:srgbClr val="333399"/>
                </a:solidFill>
                <a:latin typeface="Arial" panose="020B0604020202020204" pitchFamily="34" charset="0"/>
                <a:ea typeface="黑体" panose="02010609060101010101" pitchFamily="49" charset="-122"/>
              </a:rPr>
              <a:t>光子层</a:t>
            </a:r>
          </a:p>
        </p:txBody>
      </p:sp>
      <p:sp>
        <p:nvSpPr>
          <p:cNvPr id="68631" name="Text Box 27">
            <a:extLst>
              <a:ext uri="{FF2B5EF4-FFF2-40B4-BE49-F238E27FC236}">
                <a16:creationId xmlns:a16="http://schemas.microsoft.com/office/drawing/2014/main" id="{04052672-2E9A-421D-A8E3-ACD48E18DD73}"/>
              </a:ext>
            </a:extLst>
          </p:cNvPr>
          <p:cNvSpPr txBox="1">
            <a:spLocks noChangeArrowheads="1"/>
          </p:cNvSpPr>
          <p:nvPr/>
        </p:nvSpPr>
        <p:spPr bwMode="auto">
          <a:xfrm>
            <a:off x="8153400" y="4565650"/>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a:solidFill>
                  <a:srgbClr val="333399"/>
                </a:solidFill>
                <a:latin typeface="Arial" panose="020B0604020202020204" pitchFamily="34" charset="0"/>
                <a:ea typeface="黑体" panose="02010609060101010101" pitchFamily="49" charset="-122"/>
              </a:rPr>
              <a:t>路径层</a:t>
            </a:r>
          </a:p>
        </p:txBody>
      </p:sp>
      <p:sp>
        <p:nvSpPr>
          <p:cNvPr id="68632" name="Text Box 28">
            <a:extLst>
              <a:ext uri="{FF2B5EF4-FFF2-40B4-BE49-F238E27FC236}">
                <a16:creationId xmlns:a16="http://schemas.microsoft.com/office/drawing/2014/main" id="{AF8568F0-B860-433E-A727-6C1B0F0D3581}"/>
              </a:ext>
            </a:extLst>
          </p:cNvPr>
          <p:cNvSpPr txBox="1">
            <a:spLocks noChangeArrowheads="1"/>
          </p:cNvSpPr>
          <p:nvPr/>
        </p:nvSpPr>
        <p:spPr bwMode="auto">
          <a:xfrm>
            <a:off x="8153400" y="4860925"/>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a:solidFill>
                  <a:srgbClr val="333399"/>
                </a:solidFill>
                <a:latin typeface="Arial" panose="020B0604020202020204" pitchFamily="34" charset="0"/>
                <a:ea typeface="黑体" panose="02010609060101010101" pitchFamily="49" charset="-122"/>
              </a:rPr>
              <a:t>线路层</a:t>
            </a:r>
          </a:p>
        </p:txBody>
      </p:sp>
      <p:sp>
        <p:nvSpPr>
          <p:cNvPr id="68633" name="Text Box 29">
            <a:extLst>
              <a:ext uri="{FF2B5EF4-FFF2-40B4-BE49-F238E27FC236}">
                <a16:creationId xmlns:a16="http://schemas.microsoft.com/office/drawing/2014/main" id="{EB0B2CA0-1F4F-4FE1-8F8B-5F171A05D64D}"/>
              </a:ext>
            </a:extLst>
          </p:cNvPr>
          <p:cNvSpPr txBox="1">
            <a:spLocks noChangeArrowheads="1"/>
          </p:cNvSpPr>
          <p:nvPr/>
        </p:nvSpPr>
        <p:spPr bwMode="auto">
          <a:xfrm>
            <a:off x="8255000" y="5172075"/>
            <a:ext cx="641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a:solidFill>
                  <a:srgbClr val="333399"/>
                </a:solidFill>
                <a:latin typeface="Arial" panose="020B0604020202020204" pitchFamily="34" charset="0"/>
                <a:ea typeface="黑体" panose="02010609060101010101" pitchFamily="49" charset="-122"/>
              </a:rPr>
              <a:t>段层</a:t>
            </a:r>
          </a:p>
        </p:txBody>
      </p:sp>
      <p:sp>
        <p:nvSpPr>
          <p:cNvPr id="68634" name="Text Box 30">
            <a:extLst>
              <a:ext uri="{FF2B5EF4-FFF2-40B4-BE49-F238E27FC236}">
                <a16:creationId xmlns:a16="http://schemas.microsoft.com/office/drawing/2014/main" id="{568455A1-97A3-407E-ABB4-AE04D3097F6E}"/>
              </a:ext>
            </a:extLst>
          </p:cNvPr>
          <p:cNvSpPr txBox="1">
            <a:spLocks noChangeArrowheads="1"/>
          </p:cNvSpPr>
          <p:nvPr/>
        </p:nvSpPr>
        <p:spPr bwMode="auto">
          <a:xfrm>
            <a:off x="6356350" y="5470525"/>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a:solidFill>
                  <a:srgbClr val="333399"/>
                </a:solidFill>
                <a:latin typeface="Arial" panose="020B0604020202020204" pitchFamily="34" charset="0"/>
                <a:ea typeface="黑体" panose="02010609060101010101" pitchFamily="49" charset="-122"/>
              </a:rPr>
              <a:t>光子层</a:t>
            </a:r>
          </a:p>
        </p:txBody>
      </p:sp>
      <p:sp>
        <p:nvSpPr>
          <p:cNvPr id="68635" name="Text Box 31">
            <a:extLst>
              <a:ext uri="{FF2B5EF4-FFF2-40B4-BE49-F238E27FC236}">
                <a16:creationId xmlns:a16="http://schemas.microsoft.com/office/drawing/2014/main" id="{5AB2D0CE-3833-4335-94BA-88A5CAC29C11}"/>
              </a:ext>
            </a:extLst>
          </p:cNvPr>
          <p:cNvSpPr txBox="1">
            <a:spLocks noChangeArrowheads="1"/>
          </p:cNvSpPr>
          <p:nvPr/>
        </p:nvSpPr>
        <p:spPr bwMode="auto">
          <a:xfrm>
            <a:off x="6356350" y="4860925"/>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a:solidFill>
                  <a:srgbClr val="333399"/>
                </a:solidFill>
                <a:latin typeface="Arial" panose="020B0604020202020204" pitchFamily="34" charset="0"/>
                <a:ea typeface="黑体" panose="02010609060101010101" pitchFamily="49" charset="-122"/>
              </a:rPr>
              <a:t>线路层</a:t>
            </a:r>
          </a:p>
        </p:txBody>
      </p:sp>
      <p:sp>
        <p:nvSpPr>
          <p:cNvPr id="68636" name="Text Box 32">
            <a:extLst>
              <a:ext uri="{FF2B5EF4-FFF2-40B4-BE49-F238E27FC236}">
                <a16:creationId xmlns:a16="http://schemas.microsoft.com/office/drawing/2014/main" id="{25285E4E-2484-4F1C-A17E-E453FB6C643B}"/>
              </a:ext>
            </a:extLst>
          </p:cNvPr>
          <p:cNvSpPr txBox="1">
            <a:spLocks noChangeArrowheads="1"/>
          </p:cNvSpPr>
          <p:nvPr/>
        </p:nvSpPr>
        <p:spPr bwMode="auto">
          <a:xfrm>
            <a:off x="6457950" y="5172075"/>
            <a:ext cx="641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a:solidFill>
                  <a:srgbClr val="333399"/>
                </a:solidFill>
                <a:latin typeface="Arial" panose="020B0604020202020204" pitchFamily="34" charset="0"/>
                <a:ea typeface="黑体" panose="02010609060101010101" pitchFamily="49" charset="-122"/>
              </a:rPr>
              <a:t>段层</a:t>
            </a:r>
          </a:p>
        </p:txBody>
      </p:sp>
      <p:sp>
        <p:nvSpPr>
          <p:cNvPr id="68637" name="Text Box 33">
            <a:extLst>
              <a:ext uri="{FF2B5EF4-FFF2-40B4-BE49-F238E27FC236}">
                <a16:creationId xmlns:a16="http://schemas.microsoft.com/office/drawing/2014/main" id="{348B951B-D7E2-44D8-88E5-2855534759AF}"/>
              </a:ext>
            </a:extLst>
          </p:cNvPr>
          <p:cNvSpPr txBox="1">
            <a:spLocks noChangeArrowheads="1"/>
          </p:cNvSpPr>
          <p:nvPr/>
        </p:nvSpPr>
        <p:spPr bwMode="auto">
          <a:xfrm>
            <a:off x="3384550" y="5470525"/>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a:solidFill>
                  <a:srgbClr val="333399"/>
                </a:solidFill>
                <a:latin typeface="Arial" panose="020B0604020202020204" pitchFamily="34" charset="0"/>
                <a:ea typeface="黑体" panose="02010609060101010101" pitchFamily="49" charset="-122"/>
              </a:rPr>
              <a:t>光子层</a:t>
            </a:r>
          </a:p>
        </p:txBody>
      </p:sp>
      <p:sp>
        <p:nvSpPr>
          <p:cNvPr id="68638" name="Text Box 34">
            <a:extLst>
              <a:ext uri="{FF2B5EF4-FFF2-40B4-BE49-F238E27FC236}">
                <a16:creationId xmlns:a16="http://schemas.microsoft.com/office/drawing/2014/main" id="{A4DCA7DB-ECB6-41EA-BF6D-47E135CB6380}"/>
              </a:ext>
            </a:extLst>
          </p:cNvPr>
          <p:cNvSpPr txBox="1">
            <a:spLocks noChangeArrowheads="1"/>
          </p:cNvSpPr>
          <p:nvPr/>
        </p:nvSpPr>
        <p:spPr bwMode="auto">
          <a:xfrm>
            <a:off x="3486150" y="5172075"/>
            <a:ext cx="641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a:solidFill>
                  <a:srgbClr val="333399"/>
                </a:solidFill>
                <a:latin typeface="Arial" panose="020B0604020202020204" pitchFamily="34" charset="0"/>
                <a:ea typeface="黑体" panose="02010609060101010101" pitchFamily="49" charset="-122"/>
              </a:rPr>
              <a:t>段层</a:t>
            </a:r>
          </a:p>
        </p:txBody>
      </p:sp>
      <p:sp>
        <p:nvSpPr>
          <p:cNvPr id="68639" name="Line 35">
            <a:extLst>
              <a:ext uri="{FF2B5EF4-FFF2-40B4-BE49-F238E27FC236}">
                <a16:creationId xmlns:a16="http://schemas.microsoft.com/office/drawing/2014/main" id="{B948FFF0-9CB4-4F24-8C15-3C6A63F53CE5}"/>
              </a:ext>
            </a:extLst>
          </p:cNvPr>
          <p:cNvSpPr>
            <a:spLocks noChangeShapeType="1"/>
          </p:cNvSpPr>
          <p:nvPr/>
        </p:nvSpPr>
        <p:spPr bwMode="auto">
          <a:xfrm flipV="1">
            <a:off x="4146550" y="5665788"/>
            <a:ext cx="762000" cy="0"/>
          </a:xfrm>
          <a:prstGeom prst="line">
            <a:avLst/>
          </a:prstGeom>
          <a:noFill/>
          <a:ln w="28575">
            <a:solidFill>
              <a:srgbClr val="333399"/>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68640" name="Line 36">
            <a:extLst>
              <a:ext uri="{FF2B5EF4-FFF2-40B4-BE49-F238E27FC236}">
                <a16:creationId xmlns:a16="http://schemas.microsoft.com/office/drawing/2014/main" id="{9DD01A79-689D-495B-A4A9-E5F4AD520830}"/>
              </a:ext>
            </a:extLst>
          </p:cNvPr>
          <p:cNvSpPr>
            <a:spLocks noChangeShapeType="1"/>
          </p:cNvSpPr>
          <p:nvPr/>
        </p:nvSpPr>
        <p:spPr bwMode="auto">
          <a:xfrm>
            <a:off x="7143750" y="5665788"/>
            <a:ext cx="939800" cy="0"/>
          </a:xfrm>
          <a:prstGeom prst="line">
            <a:avLst/>
          </a:prstGeom>
          <a:noFill/>
          <a:ln w="28575">
            <a:solidFill>
              <a:srgbClr val="333399"/>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68641" name="Line 37">
            <a:extLst>
              <a:ext uri="{FF2B5EF4-FFF2-40B4-BE49-F238E27FC236}">
                <a16:creationId xmlns:a16="http://schemas.microsoft.com/office/drawing/2014/main" id="{5C5782D6-0C51-4899-9934-1ED2C1EE2F6F}"/>
              </a:ext>
            </a:extLst>
          </p:cNvPr>
          <p:cNvSpPr>
            <a:spLocks noChangeShapeType="1"/>
          </p:cNvSpPr>
          <p:nvPr/>
        </p:nvSpPr>
        <p:spPr bwMode="auto">
          <a:xfrm flipV="1">
            <a:off x="2698750" y="5665788"/>
            <a:ext cx="685800" cy="0"/>
          </a:xfrm>
          <a:prstGeom prst="line">
            <a:avLst/>
          </a:prstGeom>
          <a:noFill/>
          <a:ln w="28575">
            <a:solidFill>
              <a:srgbClr val="333399"/>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68642" name="Rectangle 38">
            <a:extLst>
              <a:ext uri="{FF2B5EF4-FFF2-40B4-BE49-F238E27FC236}">
                <a16:creationId xmlns:a16="http://schemas.microsoft.com/office/drawing/2014/main" id="{27729913-FB60-4DF3-979A-69911891FC1D}"/>
              </a:ext>
            </a:extLst>
          </p:cNvPr>
          <p:cNvSpPr>
            <a:spLocks noChangeArrowheads="1"/>
          </p:cNvSpPr>
          <p:nvPr/>
        </p:nvSpPr>
        <p:spPr bwMode="auto">
          <a:xfrm>
            <a:off x="1936750" y="4891088"/>
            <a:ext cx="762000" cy="914400"/>
          </a:xfrm>
          <a:prstGeom prst="rect">
            <a:avLst/>
          </a:prstGeom>
          <a:solidFill>
            <a:srgbClr val="FFFF99"/>
          </a:solidFill>
          <a:ln w="19050">
            <a:solidFill>
              <a:srgbClr val="333399"/>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68643" name="Line 39">
            <a:extLst>
              <a:ext uri="{FF2B5EF4-FFF2-40B4-BE49-F238E27FC236}">
                <a16:creationId xmlns:a16="http://schemas.microsoft.com/office/drawing/2014/main" id="{C5789A6E-3E1F-4AE8-8B93-E84F00E3D106}"/>
              </a:ext>
            </a:extLst>
          </p:cNvPr>
          <p:cNvSpPr>
            <a:spLocks noChangeShapeType="1"/>
          </p:cNvSpPr>
          <p:nvPr/>
        </p:nvSpPr>
        <p:spPr bwMode="auto">
          <a:xfrm flipV="1">
            <a:off x="1936750" y="5500688"/>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644" name="Line 40">
            <a:extLst>
              <a:ext uri="{FF2B5EF4-FFF2-40B4-BE49-F238E27FC236}">
                <a16:creationId xmlns:a16="http://schemas.microsoft.com/office/drawing/2014/main" id="{E5FC5C5B-F83C-4296-9CE7-4AB4C0C72629}"/>
              </a:ext>
            </a:extLst>
          </p:cNvPr>
          <p:cNvSpPr>
            <a:spLocks noChangeShapeType="1"/>
          </p:cNvSpPr>
          <p:nvPr/>
        </p:nvSpPr>
        <p:spPr bwMode="auto">
          <a:xfrm>
            <a:off x="1936750" y="5195888"/>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645" name="Text Box 41">
            <a:extLst>
              <a:ext uri="{FF2B5EF4-FFF2-40B4-BE49-F238E27FC236}">
                <a16:creationId xmlns:a16="http://schemas.microsoft.com/office/drawing/2014/main" id="{365F24BD-0BB2-48F6-90AE-D968979BC560}"/>
              </a:ext>
            </a:extLst>
          </p:cNvPr>
          <p:cNvSpPr txBox="1">
            <a:spLocks noChangeArrowheads="1"/>
          </p:cNvSpPr>
          <p:nvPr/>
        </p:nvSpPr>
        <p:spPr bwMode="auto">
          <a:xfrm>
            <a:off x="1936750" y="5470525"/>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a:solidFill>
                  <a:srgbClr val="333399"/>
                </a:solidFill>
                <a:latin typeface="Arial" panose="020B0604020202020204" pitchFamily="34" charset="0"/>
                <a:ea typeface="黑体" panose="02010609060101010101" pitchFamily="49" charset="-122"/>
              </a:rPr>
              <a:t>光子层</a:t>
            </a:r>
          </a:p>
        </p:txBody>
      </p:sp>
      <p:sp>
        <p:nvSpPr>
          <p:cNvPr id="68646" name="Text Box 42">
            <a:extLst>
              <a:ext uri="{FF2B5EF4-FFF2-40B4-BE49-F238E27FC236}">
                <a16:creationId xmlns:a16="http://schemas.microsoft.com/office/drawing/2014/main" id="{9823D328-608C-4A91-A209-FF067E17CC74}"/>
              </a:ext>
            </a:extLst>
          </p:cNvPr>
          <p:cNvSpPr txBox="1">
            <a:spLocks noChangeArrowheads="1"/>
          </p:cNvSpPr>
          <p:nvPr/>
        </p:nvSpPr>
        <p:spPr bwMode="auto">
          <a:xfrm>
            <a:off x="1936750" y="4860925"/>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a:solidFill>
                  <a:srgbClr val="333399"/>
                </a:solidFill>
                <a:latin typeface="Arial" panose="020B0604020202020204" pitchFamily="34" charset="0"/>
                <a:ea typeface="黑体" panose="02010609060101010101" pitchFamily="49" charset="-122"/>
              </a:rPr>
              <a:t>线路层</a:t>
            </a:r>
          </a:p>
        </p:txBody>
      </p:sp>
      <p:sp>
        <p:nvSpPr>
          <p:cNvPr id="68647" name="Text Box 43">
            <a:extLst>
              <a:ext uri="{FF2B5EF4-FFF2-40B4-BE49-F238E27FC236}">
                <a16:creationId xmlns:a16="http://schemas.microsoft.com/office/drawing/2014/main" id="{E0995015-5C50-49D3-A3A5-4DFCE9852C27}"/>
              </a:ext>
            </a:extLst>
          </p:cNvPr>
          <p:cNvSpPr txBox="1">
            <a:spLocks noChangeArrowheads="1"/>
          </p:cNvSpPr>
          <p:nvPr/>
        </p:nvSpPr>
        <p:spPr bwMode="auto">
          <a:xfrm>
            <a:off x="2038350" y="5172075"/>
            <a:ext cx="641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a:solidFill>
                  <a:srgbClr val="333399"/>
                </a:solidFill>
                <a:latin typeface="Arial" panose="020B0604020202020204" pitchFamily="34" charset="0"/>
                <a:ea typeface="黑体" panose="02010609060101010101" pitchFamily="49" charset="-122"/>
              </a:rPr>
              <a:t>段层</a:t>
            </a:r>
          </a:p>
        </p:txBody>
      </p:sp>
      <p:sp>
        <p:nvSpPr>
          <p:cNvPr id="68648" name="Text Box 44">
            <a:extLst>
              <a:ext uri="{FF2B5EF4-FFF2-40B4-BE49-F238E27FC236}">
                <a16:creationId xmlns:a16="http://schemas.microsoft.com/office/drawing/2014/main" id="{3E3E48D1-2F51-43B0-9E66-8FD02869B15F}"/>
              </a:ext>
            </a:extLst>
          </p:cNvPr>
          <p:cNvSpPr txBox="1">
            <a:spLocks noChangeArrowheads="1"/>
          </p:cNvSpPr>
          <p:nvPr/>
        </p:nvSpPr>
        <p:spPr bwMode="auto">
          <a:xfrm>
            <a:off x="4908550" y="5470525"/>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a:solidFill>
                  <a:srgbClr val="333399"/>
                </a:solidFill>
                <a:latin typeface="Arial" panose="020B0604020202020204" pitchFamily="34" charset="0"/>
                <a:ea typeface="黑体" panose="02010609060101010101" pitchFamily="49" charset="-122"/>
              </a:rPr>
              <a:t>光子层</a:t>
            </a:r>
          </a:p>
        </p:txBody>
      </p:sp>
      <p:sp>
        <p:nvSpPr>
          <p:cNvPr id="68649" name="Text Box 45">
            <a:extLst>
              <a:ext uri="{FF2B5EF4-FFF2-40B4-BE49-F238E27FC236}">
                <a16:creationId xmlns:a16="http://schemas.microsoft.com/office/drawing/2014/main" id="{51860878-072E-46C9-9DA7-9373BBA9126A}"/>
              </a:ext>
            </a:extLst>
          </p:cNvPr>
          <p:cNvSpPr txBox="1">
            <a:spLocks noChangeArrowheads="1"/>
          </p:cNvSpPr>
          <p:nvPr/>
        </p:nvSpPr>
        <p:spPr bwMode="auto">
          <a:xfrm>
            <a:off x="5010150" y="5172075"/>
            <a:ext cx="641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a:solidFill>
                  <a:srgbClr val="333399"/>
                </a:solidFill>
                <a:latin typeface="Arial" panose="020B0604020202020204" pitchFamily="34" charset="0"/>
                <a:ea typeface="黑体" panose="02010609060101010101" pitchFamily="49" charset="-122"/>
              </a:rPr>
              <a:t>段层</a:t>
            </a:r>
          </a:p>
        </p:txBody>
      </p:sp>
      <p:sp>
        <p:nvSpPr>
          <p:cNvPr id="68650" name="Line 46">
            <a:extLst>
              <a:ext uri="{FF2B5EF4-FFF2-40B4-BE49-F238E27FC236}">
                <a16:creationId xmlns:a16="http://schemas.microsoft.com/office/drawing/2014/main" id="{00DB1987-20CC-463D-814B-0AB06BA40A6F}"/>
              </a:ext>
            </a:extLst>
          </p:cNvPr>
          <p:cNvSpPr>
            <a:spLocks noChangeShapeType="1"/>
          </p:cNvSpPr>
          <p:nvPr/>
        </p:nvSpPr>
        <p:spPr bwMode="auto">
          <a:xfrm>
            <a:off x="946150" y="2513013"/>
            <a:ext cx="990600" cy="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1583" name="Rectangle 47">
            <a:extLst>
              <a:ext uri="{FF2B5EF4-FFF2-40B4-BE49-F238E27FC236}">
                <a16:creationId xmlns:a16="http://schemas.microsoft.com/office/drawing/2014/main" id="{5D944673-E2A2-4017-887A-7B82363812EF}"/>
              </a:ext>
            </a:extLst>
          </p:cNvPr>
          <p:cNvSpPr>
            <a:spLocks noChangeArrowheads="1"/>
          </p:cNvSpPr>
          <p:nvPr/>
        </p:nvSpPr>
        <p:spPr bwMode="auto">
          <a:xfrm>
            <a:off x="107950" y="2132013"/>
            <a:ext cx="838200" cy="1066800"/>
          </a:xfrm>
          <a:prstGeom prst="rect">
            <a:avLst/>
          </a:prstGeom>
          <a:solidFill>
            <a:srgbClr val="CCECFF"/>
          </a:solidFill>
          <a:ln w="19050">
            <a:solidFill>
              <a:srgbClr val="333399"/>
            </a:solidFill>
            <a:miter lim="800000"/>
            <a:headEnd/>
            <a:tailEnd/>
          </a:ln>
          <a:effectLst>
            <a:outerShdw dist="35921" dir="2700000" algn="ctr" rotWithShape="0">
              <a:schemeClr val="bg2"/>
            </a:outerShdw>
          </a:effectLst>
        </p:spPr>
        <p:txBody>
          <a:bodyPr wrap="none" anchor="ctr"/>
          <a:lstStyle/>
          <a:p>
            <a:pPr algn="ctr">
              <a:defRPr/>
            </a:pPr>
            <a:r>
              <a:rPr kumimoji="1" lang="en-US" altLang="zh-CN">
                <a:solidFill>
                  <a:srgbClr val="333399"/>
                </a:solidFill>
                <a:latin typeface="Arial" pitchFamily="34" charset="0"/>
                <a:ea typeface="黑体" pitchFamily="2" charset="-122"/>
              </a:rPr>
              <a:t>SDH</a:t>
            </a:r>
          </a:p>
          <a:p>
            <a:pPr algn="ctr">
              <a:defRPr/>
            </a:pPr>
            <a:r>
              <a:rPr kumimoji="1" lang="zh-CN" altLang="en-US">
                <a:solidFill>
                  <a:srgbClr val="333399"/>
                </a:solidFill>
                <a:latin typeface="Arial" pitchFamily="34" charset="0"/>
                <a:ea typeface="黑体" pitchFamily="2" charset="-122"/>
              </a:rPr>
              <a:t>终端</a:t>
            </a:r>
          </a:p>
        </p:txBody>
      </p:sp>
      <p:sp>
        <p:nvSpPr>
          <p:cNvPr id="961584" name="Rectangle 48">
            <a:extLst>
              <a:ext uri="{FF2B5EF4-FFF2-40B4-BE49-F238E27FC236}">
                <a16:creationId xmlns:a16="http://schemas.microsoft.com/office/drawing/2014/main" id="{4C0ED5C5-2AE0-4CBE-B6C1-73D831CB11A3}"/>
              </a:ext>
            </a:extLst>
          </p:cNvPr>
          <p:cNvSpPr>
            <a:spLocks noChangeArrowheads="1"/>
          </p:cNvSpPr>
          <p:nvPr/>
        </p:nvSpPr>
        <p:spPr bwMode="auto">
          <a:xfrm>
            <a:off x="8108950" y="2132013"/>
            <a:ext cx="838200" cy="1066800"/>
          </a:xfrm>
          <a:prstGeom prst="rect">
            <a:avLst/>
          </a:prstGeom>
          <a:solidFill>
            <a:srgbClr val="CCECFF"/>
          </a:solidFill>
          <a:ln w="19050">
            <a:solidFill>
              <a:srgbClr val="333399"/>
            </a:solidFill>
            <a:miter lim="800000"/>
            <a:headEnd/>
            <a:tailEnd/>
          </a:ln>
          <a:effectLst>
            <a:outerShdw dist="35921" dir="2700000" algn="ctr" rotWithShape="0">
              <a:schemeClr val="bg2"/>
            </a:outerShdw>
          </a:effectLst>
        </p:spPr>
        <p:txBody>
          <a:bodyPr wrap="none" anchor="ctr"/>
          <a:lstStyle/>
          <a:p>
            <a:pPr algn="ctr">
              <a:defRPr/>
            </a:pPr>
            <a:r>
              <a:rPr kumimoji="1" lang="en-US" altLang="zh-CN">
                <a:solidFill>
                  <a:srgbClr val="333399"/>
                </a:solidFill>
                <a:latin typeface="Arial" pitchFamily="34" charset="0"/>
                <a:ea typeface="黑体" pitchFamily="2" charset="-122"/>
              </a:rPr>
              <a:t>SDH</a:t>
            </a:r>
          </a:p>
          <a:p>
            <a:pPr algn="ctr">
              <a:defRPr/>
            </a:pPr>
            <a:r>
              <a:rPr kumimoji="1" lang="zh-CN" altLang="en-US">
                <a:solidFill>
                  <a:srgbClr val="333399"/>
                </a:solidFill>
                <a:latin typeface="Arial" pitchFamily="34" charset="0"/>
                <a:ea typeface="黑体" pitchFamily="2" charset="-122"/>
              </a:rPr>
              <a:t>终端</a:t>
            </a:r>
          </a:p>
        </p:txBody>
      </p:sp>
      <p:sp>
        <p:nvSpPr>
          <p:cNvPr id="961585" name="Rectangle 49">
            <a:extLst>
              <a:ext uri="{FF2B5EF4-FFF2-40B4-BE49-F238E27FC236}">
                <a16:creationId xmlns:a16="http://schemas.microsoft.com/office/drawing/2014/main" id="{B0D4DC77-11F3-4E78-A5C1-221D93663CB6}"/>
              </a:ext>
            </a:extLst>
          </p:cNvPr>
          <p:cNvSpPr>
            <a:spLocks noChangeArrowheads="1"/>
          </p:cNvSpPr>
          <p:nvPr/>
        </p:nvSpPr>
        <p:spPr bwMode="auto">
          <a:xfrm>
            <a:off x="1936750" y="2360613"/>
            <a:ext cx="762000" cy="762000"/>
          </a:xfrm>
          <a:prstGeom prst="rect">
            <a:avLst/>
          </a:prstGeom>
          <a:solidFill>
            <a:srgbClr val="CCECFF"/>
          </a:solidFill>
          <a:ln w="19050">
            <a:solidFill>
              <a:srgbClr val="333399"/>
            </a:solidFill>
            <a:miter lim="800000"/>
            <a:headEnd/>
            <a:tailEnd/>
          </a:ln>
          <a:effectLst>
            <a:outerShdw dist="35921" dir="2700000" algn="ctr" rotWithShape="0">
              <a:schemeClr val="bg2"/>
            </a:outerShdw>
          </a:effectLst>
        </p:spPr>
        <p:txBody>
          <a:bodyPr wrap="none" anchor="ctr"/>
          <a:lstStyle/>
          <a:p>
            <a:pPr algn="ctr">
              <a:lnSpc>
                <a:spcPct val="85000"/>
              </a:lnSpc>
              <a:defRPr/>
            </a:pPr>
            <a:r>
              <a:rPr kumimoji="1" lang="zh-CN" altLang="en-US">
                <a:solidFill>
                  <a:srgbClr val="333399"/>
                </a:solidFill>
                <a:latin typeface="Arial" pitchFamily="34" charset="0"/>
                <a:ea typeface="黑体" pitchFamily="2" charset="-122"/>
              </a:rPr>
              <a:t>复用器</a:t>
            </a:r>
          </a:p>
          <a:p>
            <a:pPr algn="ctr">
              <a:lnSpc>
                <a:spcPct val="85000"/>
              </a:lnSpc>
              <a:defRPr/>
            </a:pPr>
            <a:r>
              <a:rPr kumimoji="1" lang="zh-CN" altLang="en-US">
                <a:solidFill>
                  <a:srgbClr val="333399"/>
                </a:solidFill>
                <a:latin typeface="Arial" pitchFamily="34" charset="0"/>
                <a:ea typeface="黑体" pitchFamily="2" charset="-122"/>
              </a:rPr>
              <a:t>或</a:t>
            </a:r>
          </a:p>
          <a:p>
            <a:pPr algn="ctr">
              <a:lnSpc>
                <a:spcPct val="85000"/>
              </a:lnSpc>
              <a:defRPr/>
            </a:pPr>
            <a:r>
              <a:rPr kumimoji="1" lang="zh-CN" altLang="en-US">
                <a:solidFill>
                  <a:srgbClr val="333399"/>
                </a:solidFill>
                <a:latin typeface="Arial" pitchFamily="34" charset="0"/>
                <a:ea typeface="黑体" pitchFamily="2" charset="-122"/>
              </a:rPr>
              <a:t>分用器</a:t>
            </a:r>
          </a:p>
        </p:txBody>
      </p:sp>
      <p:sp>
        <p:nvSpPr>
          <p:cNvPr id="961586" name="Rectangle 50">
            <a:extLst>
              <a:ext uri="{FF2B5EF4-FFF2-40B4-BE49-F238E27FC236}">
                <a16:creationId xmlns:a16="http://schemas.microsoft.com/office/drawing/2014/main" id="{AA2E0EA0-09D8-4946-947A-F6E29500F008}"/>
              </a:ext>
            </a:extLst>
          </p:cNvPr>
          <p:cNvSpPr>
            <a:spLocks noChangeArrowheads="1"/>
          </p:cNvSpPr>
          <p:nvPr/>
        </p:nvSpPr>
        <p:spPr bwMode="auto">
          <a:xfrm>
            <a:off x="6356350" y="2360613"/>
            <a:ext cx="762000" cy="762000"/>
          </a:xfrm>
          <a:prstGeom prst="rect">
            <a:avLst/>
          </a:prstGeom>
          <a:solidFill>
            <a:srgbClr val="CCECFF"/>
          </a:solidFill>
          <a:ln w="19050">
            <a:solidFill>
              <a:srgbClr val="333399"/>
            </a:solidFill>
            <a:miter lim="800000"/>
            <a:headEnd/>
            <a:tailEnd/>
          </a:ln>
          <a:effectLst>
            <a:outerShdw dist="35921" dir="2700000" algn="ctr" rotWithShape="0">
              <a:schemeClr val="bg2"/>
            </a:outerShdw>
          </a:effectLst>
        </p:spPr>
        <p:txBody>
          <a:bodyPr wrap="none" anchor="ctr"/>
          <a:lstStyle/>
          <a:p>
            <a:pPr algn="ctr">
              <a:lnSpc>
                <a:spcPct val="85000"/>
              </a:lnSpc>
              <a:defRPr/>
            </a:pPr>
            <a:r>
              <a:rPr kumimoji="1" lang="zh-CN" altLang="en-US">
                <a:solidFill>
                  <a:srgbClr val="333399"/>
                </a:solidFill>
                <a:latin typeface="Arial" pitchFamily="34" charset="0"/>
                <a:ea typeface="黑体" pitchFamily="2" charset="-122"/>
              </a:rPr>
              <a:t>复用器</a:t>
            </a:r>
          </a:p>
          <a:p>
            <a:pPr algn="ctr">
              <a:lnSpc>
                <a:spcPct val="85000"/>
              </a:lnSpc>
              <a:defRPr/>
            </a:pPr>
            <a:r>
              <a:rPr kumimoji="1" lang="zh-CN" altLang="en-US">
                <a:solidFill>
                  <a:srgbClr val="333399"/>
                </a:solidFill>
                <a:latin typeface="Arial" pitchFamily="34" charset="0"/>
                <a:ea typeface="黑体" pitchFamily="2" charset="-122"/>
              </a:rPr>
              <a:t>或</a:t>
            </a:r>
          </a:p>
          <a:p>
            <a:pPr algn="ctr">
              <a:lnSpc>
                <a:spcPct val="85000"/>
              </a:lnSpc>
              <a:defRPr/>
            </a:pPr>
            <a:r>
              <a:rPr kumimoji="1" lang="zh-CN" altLang="en-US">
                <a:solidFill>
                  <a:srgbClr val="333399"/>
                </a:solidFill>
                <a:latin typeface="Arial" pitchFamily="34" charset="0"/>
                <a:ea typeface="黑体" pitchFamily="2" charset="-122"/>
              </a:rPr>
              <a:t>分用器</a:t>
            </a:r>
          </a:p>
        </p:txBody>
      </p:sp>
      <p:sp>
        <p:nvSpPr>
          <p:cNvPr id="961587" name="Rectangle 51">
            <a:extLst>
              <a:ext uri="{FF2B5EF4-FFF2-40B4-BE49-F238E27FC236}">
                <a16:creationId xmlns:a16="http://schemas.microsoft.com/office/drawing/2014/main" id="{5895F135-76EE-4C89-9E1A-91F27FD6137D}"/>
              </a:ext>
            </a:extLst>
          </p:cNvPr>
          <p:cNvSpPr>
            <a:spLocks noChangeArrowheads="1"/>
          </p:cNvSpPr>
          <p:nvPr/>
        </p:nvSpPr>
        <p:spPr bwMode="auto">
          <a:xfrm>
            <a:off x="3384550" y="2513013"/>
            <a:ext cx="762000" cy="381000"/>
          </a:xfrm>
          <a:prstGeom prst="rect">
            <a:avLst/>
          </a:prstGeom>
          <a:solidFill>
            <a:srgbClr val="CCECFF"/>
          </a:solidFill>
          <a:ln w="19050">
            <a:solidFill>
              <a:srgbClr val="333399"/>
            </a:solidFill>
            <a:miter lim="800000"/>
            <a:headEnd/>
            <a:tailEnd/>
          </a:ln>
          <a:effectLst>
            <a:outerShdw dist="35921" dir="2700000" algn="ctr" rotWithShape="0">
              <a:schemeClr val="bg2"/>
            </a:outerShdw>
          </a:effectLst>
        </p:spPr>
        <p:txBody>
          <a:bodyPr wrap="none" anchor="ctr"/>
          <a:lstStyle/>
          <a:p>
            <a:pPr algn="ctr">
              <a:defRPr/>
            </a:pPr>
            <a:r>
              <a:rPr kumimoji="1" lang="zh-CN" altLang="en-US">
                <a:solidFill>
                  <a:srgbClr val="333399"/>
                </a:solidFill>
                <a:latin typeface="Arial" pitchFamily="34" charset="0"/>
                <a:ea typeface="黑体" pitchFamily="2" charset="-122"/>
              </a:rPr>
              <a:t>转发器</a:t>
            </a:r>
          </a:p>
        </p:txBody>
      </p:sp>
      <p:sp>
        <p:nvSpPr>
          <p:cNvPr id="961588" name="Rectangle 52">
            <a:extLst>
              <a:ext uri="{FF2B5EF4-FFF2-40B4-BE49-F238E27FC236}">
                <a16:creationId xmlns:a16="http://schemas.microsoft.com/office/drawing/2014/main" id="{CE57E095-6FBC-48E3-BB0A-F5930CEA0F42}"/>
              </a:ext>
            </a:extLst>
          </p:cNvPr>
          <p:cNvSpPr>
            <a:spLocks noChangeArrowheads="1"/>
          </p:cNvSpPr>
          <p:nvPr/>
        </p:nvSpPr>
        <p:spPr bwMode="auto">
          <a:xfrm>
            <a:off x="4908550" y="2513013"/>
            <a:ext cx="762000" cy="381000"/>
          </a:xfrm>
          <a:prstGeom prst="rect">
            <a:avLst/>
          </a:prstGeom>
          <a:solidFill>
            <a:srgbClr val="CCECFF"/>
          </a:solidFill>
          <a:ln w="19050">
            <a:solidFill>
              <a:srgbClr val="333399"/>
            </a:solidFill>
            <a:miter lim="800000"/>
            <a:headEnd/>
            <a:tailEnd/>
          </a:ln>
          <a:effectLst>
            <a:outerShdw dist="35921" dir="2700000" algn="ctr" rotWithShape="0">
              <a:schemeClr val="bg2"/>
            </a:outerShdw>
          </a:effectLst>
        </p:spPr>
        <p:txBody>
          <a:bodyPr wrap="none" anchor="ctr"/>
          <a:lstStyle/>
          <a:p>
            <a:pPr algn="ctr">
              <a:defRPr/>
            </a:pPr>
            <a:r>
              <a:rPr kumimoji="1" lang="zh-CN" altLang="en-US">
                <a:solidFill>
                  <a:srgbClr val="333399"/>
                </a:solidFill>
                <a:latin typeface="Arial" pitchFamily="34" charset="0"/>
                <a:ea typeface="黑体" pitchFamily="2" charset="-122"/>
              </a:rPr>
              <a:t>转发器</a:t>
            </a:r>
          </a:p>
        </p:txBody>
      </p:sp>
      <p:sp>
        <p:nvSpPr>
          <p:cNvPr id="68657" name="Line 53">
            <a:extLst>
              <a:ext uri="{FF2B5EF4-FFF2-40B4-BE49-F238E27FC236}">
                <a16:creationId xmlns:a16="http://schemas.microsoft.com/office/drawing/2014/main" id="{FEDC196B-7269-4925-9F95-CEE0CC56D3A3}"/>
              </a:ext>
            </a:extLst>
          </p:cNvPr>
          <p:cNvSpPr>
            <a:spLocks noChangeShapeType="1"/>
          </p:cNvSpPr>
          <p:nvPr/>
        </p:nvSpPr>
        <p:spPr bwMode="auto">
          <a:xfrm>
            <a:off x="2698750" y="2703513"/>
            <a:ext cx="685800"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58" name="Line 54">
            <a:extLst>
              <a:ext uri="{FF2B5EF4-FFF2-40B4-BE49-F238E27FC236}">
                <a16:creationId xmlns:a16="http://schemas.microsoft.com/office/drawing/2014/main" id="{DDE2D730-1DA6-4B31-B2FD-386DFE59280A}"/>
              </a:ext>
            </a:extLst>
          </p:cNvPr>
          <p:cNvSpPr>
            <a:spLocks noChangeShapeType="1"/>
          </p:cNvSpPr>
          <p:nvPr/>
        </p:nvSpPr>
        <p:spPr bwMode="auto">
          <a:xfrm flipV="1">
            <a:off x="4146550" y="2703513"/>
            <a:ext cx="762000"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59" name="Line 55">
            <a:extLst>
              <a:ext uri="{FF2B5EF4-FFF2-40B4-BE49-F238E27FC236}">
                <a16:creationId xmlns:a16="http://schemas.microsoft.com/office/drawing/2014/main" id="{A5F7B5AC-DFC2-4BAF-957A-566B19632161}"/>
              </a:ext>
            </a:extLst>
          </p:cNvPr>
          <p:cNvSpPr>
            <a:spLocks noChangeShapeType="1"/>
          </p:cNvSpPr>
          <p:nvPr/>
        </p:nvSpPr>
        <p:spPr bwMode="auto">
          <a:xfrm>
            <a:off x="5670550" y="2703513"/>
            <a:ext cx="685800"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60" name="Line 56">
            <a:extLst>
              <a:ext uri="{FF2B5EF4-FFF2-40B4-BE49-F238E27FC236}">
                <a16:creationId xmlns:a16="http://schemas.microsoft.com/office/drawing/2014/main" id="{615AAC0F-028B-4062-8D79-CB6C1429D26A}"/>
              </a:ext>
            </a:extLst>
          </p:cNvPr>
          <p:cNvSpPr>
            <a:spLocks noChangeShapeType="1"/>
          </p:cNvSpPr>
          <p:nvPr/>
        </p:nvSpPr>
        <p:spPr bwMode="auto">
          <a:xfrm>
            <a:off x="1555750" y="2665413"/>
            <a:ext cx="381000" cy="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61" name="Line 57">
            <a:extLst>
              <a:ext uri="{FF2B5EF4-FFF2-40B4-BE49-F238E27FC236}">
                <a16:creationId xmlns:a16="http://schemas.microsoft.com/office/drawing/2014/main" id="{3E574F77-BC7E-4AD2-8237-2D94D0FB9331}"/>
              </a:ext>
            </a:extLst>
          </p:cNvPr>
          <p:cNvSpPr>
            <a:spLocks noChangeShapeType="1"/>
          </p:cNvSpPr>
          <p:nvPr/>
        </p:nvSpPr>
        <p:spPr bwMode="auto">
          <a:xfrm>
            <a:off x="1555750" y="2817813"/>
            <a:ext cx="381000" cy="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62" name="Line 58">
            <a:extLst>
              <a:ext uri="{FF2B5EF4-FFF2-40B4-BE49-F238E27FC236}">
                <a16:creationId xmlns:a16="http://schemas.microsoft.com/office/drawing/2014/main" id="{B1E777BF-2A57-4038-BE50-BB1AA5896E26}"/>
              </a:ext>
            </a:extLst>
          </p:cNvPr>
          <p:cNvSpPr>
            <a:spLocks noChangeShapeType="1"/>
          </p:cNvSpPr>
          <p:nvPr/>
        </p:nvSpPr>
        <p:spPr bwMode="auto">
          <a:xfrm>
            <a:off x="1555750" y="2970213"/>
            <a:ext cx="381000" cy="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63" name="Line 59">
            <a:extLst>
              <a:ext uri="{FF2B5EF4-FFF2-40B4-BE49-F238E27FC236}">
                <a16:creationId xmlns:a16="http://schemas.microsoft.com/office/drawing/2014/main" id="{A7356DFC-9F1E-4559-9248-828EFC2E5B90}"/>
              </a:ext>
            </a:extLst>
          </p:cNvPr>
          <p:cNvSpPr>
            <a:spLocks noChangeShapeType="1"/>
          </p:cNvSpPr>
          <p:nvPr/>
        </p:nvSpPr>
        <p:spPr bwMode="auto">
          <a:xfrm>
            <a:off x="7118350" y="2513013"/>
            <a:ext cx="990600" cy="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64" name="Line 60">
            <a:extLst>
              <a:ext uri="{FF2B5EF4-FFF2-40B4-BE49-F238E27FC236}">
                <a16:creationId xmlns:a16="http://schemas.microsoft.com/office/drawing/2014/main" id="{DF8A1FAE-5BE5-422A-8E4A-6E5038821C81}"/>
              </a:ext>
            </a:extLst>
          </p:cNvPr>
          <p:cNvSpPr>
            <a:spLocks noChangeShapeType="1"/>
          </p:cNvSpPr>
          <p:nvPr/>
        </p:nvSpPr>
        <p:spPr bwMode="auto">
          <a:xfrm>
            <a:off x="7118350" y="2665413"/>
            <a:ext cx="381000" cy="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65" name="Line 61">
            <a:extLst>
              <a:ext uri="{FF2B5EF4-FFF2-40B4-BE49-F238E27FC236}">
                <a16:creationId xmlns:a16="http://schemas.microsoft.com/office/drawing/2014/main" id="{9BF61008-C29F-40C6-80D9-80145E865BA3}"/>
              </a:ext>
            </a:extLst>
          </p:cNvPr>
          <p:cNvSpPr>
            <a:spLocks noChangeShapeType="1"/>
          </p:cNvSpPr>
          <p:nvPr/>
        </p:nvSpPr>
        <p:spPr bwMode="auto">
          <a:xfrm>
            <a:off x="7118350" y="2817813"/>
            <a:ext cx="381000" cy="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66" name="Line 62">
            <a:extLst>
              <a:ext uri="{FF2B5EF4-FFF2-40B4-BE49-F238E27FC236}">
                <a16:creationId xmlns:a16="http://schemas.microsoft.com/office/drawing/2014/main" id="{3BC7DE18-0C6C-41C0-BC58-FAEA22D5CB21}"/>
              </a:ext>
            </a:extLst>
          </p:cNvPr>
          <p:cNvSpPr>
            <a:spLocks noChangeShapeType="1"/>
          </p:cNvSpPr>
          <p:nvPr/>
        </p:nvSpPr>
        <p:spPr bwMode="auto">
          <a:xfrm>
            <a:off x="7118350" y="2970213"/>
            <a:ext cx="381000" cy="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67" name="Line 63">
            <a:extLst>
              <a:ext uri="{FF2B5EF4-FFF2-40B4-BE49-F238E27FC236}">
                <a16:creationId xmlns:a16="http://schemas.microsoft.com/office/drawing/2014/main" id="{581F73F3-1F93-48FD-9F74-FC4D4577F49A}"/>
              </a:ext>
            </a:extLst>
          </p:cNvPr>
          <p:cNvSpPr>
            <a:spLocks noChangeShapeType="1"/>
          </p:cNvSpPr>
          <p:nvPr/>
        </p:nvSpPr>
        <p:spPr bwMode="auto">
          <a:xfrm>
            <a:off x="5213350" y="3306763"/>
            <a:ext cx="1143000" cy="0"/>
          </a:xfrm>
          <a:prstGeom prst="line">
            <a:avLst/>
          </a:prstGeom>
          <a:noFill/>
          <a:ln w="9525">
            <a:solidFill>
              <a:srgbClr val="333399"/>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68668" name="Line 64">
            <a:extLst>
              <a:ext uri="{FF2B5EF4-FFF2-40B4-BE49-F238E27FC236}">
                <a16:creationId xmlns:a16="http://schemas.microsoft.com/office/drawing/2014/main" id="{DE904897-A50C-4B82-A4C7-861E36FCA476}"/>
              </a:ext>
            </a:extLst>
          </p:cNvPr>
          <p:cNvSpPr>
            <a:spLocks noChangeShapeType="1"/>
          </p:cNvSpPr>
          <p:nvPr/>
        </p:nvSpPr>
        <p:spPr bwMode="auto">
          <a:xfrm>
            <a:off x="2774950" y="3306763"/>
            <a:ext cx="1143000" cy="0"/>
          </a:xfrm>
          <a:prstGeom prst="line">
            <a:avLst/>
          </a:prstGeom>
          <a:noFill/>
          <a:ln w="9525">
            <a:solidFill>
              <a:srgbClr val="333399"/>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68669" name="Line 65">
            <a:extLst>
              <a:ext uri="{FF2B5EF4-FFF2-40B4-BE49-F238E27FC236}">
                <a16:creationId xmlns:a16="http://schemas.microsoft.com/office/drawing/2014/main" id="{7AEA2CC3-5D7C-4A25-A14E-B9C5BBCAE094}"/>
              </a:ext>
            </a:extLst>
          </p:cNvPr>
          <p:cNvSpPr>
            <a:spLocks noChangeShapeType="1"/>
          </p:cNvSpPr>
          <p:nvPr/>
        </p:nvSpPr>
        <p:spPr bwMode="auto">
          <a:xfrm>
            <a:off x="3994150" y="3306763"/>
            <a:ext cx="1143000" cy="0"/>
          </a:xfrm>
          <a:prstGeom prst="line">
            <a:avLst/>
          </a:prstGeom>
          <a:noFill/>
          <a:ln w="9525">
            <a:solidFill>
              <a:srgbClr val="333399"/>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68670" name="Text Box 66">
            <a:extLst>
              <a:ext uri="{FF2B5EF4-FFF2-40B4-BE49-F238E27FC236}">
                <a16:creationId xmlns:a16="http://schemas.microsoft.com/office/drawing/2014/main" id="{ECCA7DB7-F0A4-446D-B1CA-B87333C89278}"/>
              </a:ext>
            </a:extLst>
          </p:cNvPr>
          <p:cNvSpPr txBox="1">
            <a:spLocks noChangeArrowheads="1"/>
          </p:cNvSpPr>
          <p:nvPr/>
        </p:nvSpPr>
        <p:spPr bwMode="auto">
          <a:xfrm>
            <a:off x="3155950" y="3095625"/>
            <a:ext cx="412750"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a:solidFill>
                  <a:srgbClr val="333399"/>
                </a:solidFill>
                <a:latin typeface="Arial" panose="020B0604020202020204" pitchFamily="34" charset="0"/>
                <a:ea typeface="黑体" panose="02010609060101010101" pitchFamily="49" charset="-122"/>
              </a:rPr>
              <a:t>段</a:t>
            </a:r>
          </a:p>
        </p:txBody>
      </p:sp>
      <p:sp>
        <p:nvSpPr>
          <p:cNvPr id="68671" name="Text Box 67">
            <a:extLst>
              <a:ext uri="{FF2B5EF4-FFF2-40B4-BE49-F238E27FC236}">
                <a16:creationId xmlns:a16="http://schemas.microsoft.com/office/drawing/2014/main" id="{B734732C-9876-4222-A544-15CFBD596815}"/>
              </a:ext>
            </a:extLst>
          </p:cNvPr>
          <p:cNvSpPr txBox="1">
            <a:spLocks noChangeArrowheads="1"/>
          </p:cNvSpPr>
          <p:nvPr/>
        </p:nvSpPr>
        <p:spPr bwMode="auto">
          <a:xfrm>
            <a:off x="4368800" y="3095625"/>
            <a:ext cx="412750"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a:solidFill>
                  <a:srgbClr val="333399"/>
                </a:solidFill>
                <a:latin typeface="Arial" panose="020B0604020202020204" pitchFamily="34" charset="0"/>
                <a:ea typeface="黑体" panose="02010609060101010101" pitchFamily="49" charset="-122"/>
              </a:rPr>
              <a:t>段</a:t>
            </a:r>
          </a:p>
        </p:txBody>
      </p:sp>
      <p:sp>
        <p:nvSpPr>
          <p:cNvPr id="68672" name="Text Box 68">
            <a:extLst>
              <a:ext uri="{FF2B5EF4-FFF2-40B4-BE49-F238E27FC236}">
                <a16:creationId xmlns:a16="http://schemas.microsoft.com/office/drawing/2014/main" id="{B6327370-B658-46FB-9206-C3B8168796A3}"/>
              </a:ext>
            </a:extLst>
          </p:cNvPr>
          <p:cNvSpPr txBox="1">
            <a:spLocks noChangeArrowheads="1"/>
          </p:cNvSpPr>
          <p:nvPr/>
        </p:nvSpPr>
        <p:spPr bwMode="auto">
          <a:xfrm>
            <a:off x="5581650" y="3095625"/>
            <a:ext cx="412750"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a:solidFill>
                  <a:srgbClr val="333399"/>
                </a:solidFill>
                <a:latin typeface="Arial" panose="020B0604020202020204" pitchFamily="34" charset="0"/>
                <a:ea typeface="黑体" panose="02010609060101010101" pitchFamily="49" charset="-122"/>
              </a:rPr>
              <a:t>段</a:t>
            </a:r>
          </a:p>
        </p:txBody>
      </p:sp>
      <p:sp>
        <p:nvSpPr>
          <p:cNvPr id="68673" name="Text Box 69">
            <a:extLst>
              <a:ext uri="{FF2B5EF4-FFF2-40B4-BE49-F238E27FC236}">
                <a16:creationId xmlns:a16="http://schemas.microsoft.com/office/drawing/2014/main" id="{4397F459-7FB2-4E49-984E-962FA5C9A4C4}"/>
              </a:ext>
            </a:extLst>
          </p:cNvPr>
          <p:cNvSpPr txBox="1">
            <a:spLocks noChangeArrowheads="1"/>
          </p:cNvSpPr>
          <p:nvPr/>
        </p:nvSpPr>
        <p:spPr bwMode="auto">
          <a:xfrm>
            <a:off x="3851275" y="3963988"/>
            <a:ext cx="1301750" cy="3667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a:solidFill>
                  <a:srgbClr val="333399"/>
                </a:solidFill>
                <a:latin typeface="Arial" panose="020B0604020202020204" pitchFamily="34" charset="0"/>
                <a:ea typeface="黑体" panose="02010609060101010101" pitchFamily="49" charset="-122"/>
              </a:rPr>
              <a:t>路径 </a:t>
            </a:r>
            <a:r>
              <a:rPr kumimoji="1" lang="en-US" altLang="zh-CN">
                <a:solidFill>
                  <a:srgbClr val="333399"/>
                </a:solidFill>
                <a:latin typeface="Arial" panose="020B0604020202020204" pitchFamily="34" charset="0"/>
                <a:ea typeface="黑体" panose="02010609060101010101" pitchFamily="49" charset="-122"/>
              </a:rPr>
              <a:t>(path)</a:t>
            </a:r>
          </a:p>
        </p:txBody>
      </p:sp>
      <p:sp>
        <p:nvSpPr>
          <p:cNvPr id="68674" name="Line 70">
            <a:extLst>
              <a:ext uri="{FF2B5EF4-FFF2-40B4-BE49-F238E27FC236}">
                <a16:creationId xmlns:a16="http://schemas.microsoft.com/office/drawing/2014/main" id="{D95C5FF4-F15F-4CE8-9B8C-BDE85BC4AAFE}"/>
              </a:ext>
            </a:extLst>
          </p:cNvPr>
          <p:cNvSpPr>
            <a:spLocks noChangeShapeType="1"/>
          </p:cNvSpPr>
          <p:nvPr/>
        </p:nvSpPr>
        <p:spPr bwMode="auto">
          <a:xfrm>
            <a:off x="7118350" y="5348288"/>
            <a:ext cx="1003300" cy="12700"/>
          </a:xfrm>
          <a:prstGeom prst="line">
            <a:avLst/>
          </a:prstGeom>
          <a:noFill/>
          <a:ln w="28575">
            <a:solidFill>
              <a:srgbClr val="333399"/>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68675" name="Line 71">
            <a:extLst>
              <a:ext uri="{FF2B5EF4-FFF2-40B4-BE49-F238E27FC236}">
                <a16:creationId xmlns:a16="http://schemas.microsoft.com/office/drawing/2014/main" id="{6CA9F37A-FA1F-4F73-A7A0-49128C8E40AE}"/>
              </a:ext>
            </a:extLst>
          </p:cNvPr>
          <p:cNvSpPr>
            <a:spLocks noChangeShapeType="1"/>
          </p:cNvSpPr>
          <p:nvPr/>
        </p:nvSpPr>
        <p:spPr bwMode="auto">
          <a:xfrm>
            <a:off x="7118350" y="5043488"/>
            <a:ext cx="1003300" cy="12700"/>
          </a:xfrm>
          <a:prstGeom prst="line">
            <a:avLst/>
          </a:prstGeom>
          <a:noFill/>
          <a:ln w="28575">
            <a:solidFill>
              <a:srgbClr val="333399"/>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68676" name="Line 72">
            <a:extLst>
              <a:ext uri="{FF2B5EF4-FFF2-40B4-BE49-F238E27FC236}">
                <a16:creationId xmlns:a16="http://schemas.microsoft.com/office/drawing/2014/main" id="{EE0259A6-8D46-44B1-8D61-23639AEA5584}"/>
              </a:ext>
            </a:extLst>
          </p:cNvPr>
          <p:cNvSpPr>
            <a:spLocks noChangeShapeType="1"/>
          </p:cNvSpPr>
          <p:nvPr/>
        </p:nvSpPr>
        <p:spPr bwMode="auto">
          <a:xfrm>
            <a:off x="946150" y="5030788"/>
            <a:ext cx="1003300" cy="12700"/>
          </a:xfrm>
          <a:prstGeom prst="line">
            <a:avLst/>
          </a:prstGeom>
          <a:noFill/>
          <a:ln w="28575">
            <a:solidFill>
              <a:srgbClr val="333399"/>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68677" name="Line 73">
            <a:extLst>
              <a:ext uri="{FF2B5EF4-FFF2-40B4-BE49-F238E27FC236}">
                <a16:creationId xmlns:a16="http://schemas.microsoft.com/office/drawing/2014/main" id="{6F9977DD-9A92-4B14-B017-2EC2148DC4E7}"/>
              </a:ext>
            </a:extLst>
          </p:cNvPr>
          <p:cNvSpPr>
            <a:spLocks noChangeShapeType="1"/>
          </p:cNvSpPr>
          <p:nvPr/>
        </p:nvSpPr>
        <p:spPr bwMode="auto">
          <a:xfrm>
            <a:off x="4146550" y="5348288"/>
            <a:ext cx="762000" cy="0"/>
          </a:xfrm>
          <a:prstGeom prst="line">
            <a:avLst/>
          </a:prstGeom>
          <a:noFill/>
          <a:ln w="28575">
            <a:solidFill>
              <a:srgbClr val="333399"/>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68678" name="Line 74">
            <a:extLst>
              <a:ext uri="{FF2B5EF4-FFF2-40B4-BE49-F238E27FC236}">
                <a16:creationId xmlns:a16="http://schemas.microsoft.com/office/drawing/2014/main" id="{1E0062DD-92F1-4DDC-82B3-E6B131D5F9DD}"/>
              </a:ext>
            </a:extLst>
          </p:cNvPr>
          <p:cNvSpPr>
            <a:spLocks noChangeShapeType="1"/>
          </p:cNvSpPr>
          <p:nvPr/>
        </p:nvSpPr>
        <p:spPr bwMode="auto">
          <a:xfrm>
            <a:off x="946150" y="5348288"/>
            <a:ext cx="1003300" cy="12700"/>
          </a:xfrm>
          <a:prstGeom prst="line">
            <a:avLst/>
          </a:prstGeom>
          <a:noFill/>
          <a:ln w="28575">
            <a:solidFill>
              <a:srgbClr val="333399"/>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68679" name="Line 75">
            <a:extLst>
              <a:ext uri="{FF2B5EF4-FFF2-40B4-BE49-F238E27FC236}">
                <a16:creationId xmlns:a16="http://schemas.microsoft.com/office/drawing/2014/main" id="{CA04BCD3-51F3-440B-81C0-C4B3863695D9}"/>
              </a:ext>
            </a:extLst>
          </p:cNvPr>
          <p:cNvSpPr>
            <a:spLocks noChangeShapeType="1"/>
          </p:cNvSpPr>
          <p:nvPr/>
        </p:nvSpPr>
        <p:spPr bwMode="auto">
          <a:xfrm>
            <a:off x="946150" y="5665788"/>
            <a:ext cx="1003300" cy="12700"/>
          </a:xfrm>
          <a:prstGeom prst="line">
            <a:avLst/>
          </a:prstGeom>
          <a:noFill/>
          <a:ln w="28575">
            <a:solidFill>
              <a:srgbClr val="333399"/>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68680" name="Line 76">
            <a:extLst>
              <a:ext uri="{FF2B5EF4-FFF2-40B4-BE49-F238E27FC236}">
                <a16:creationId xmlns:a16="http://schemas.microsoft.com/office/drawing/2014/main" id="{A7986177-CBB4-409C-B944-CE3A127F296E}"/>
              </a:ext>
            </a:extLst>
          </p:cNvPr>
          <p:cNvSpPr>
            <a:spLocks noChangeShapeType="1"/>
          </p:cNvSpPr>
          <p:nvPr/>
        </p:nvSpPr>
        <p:spPr bwMode="auto">
          <a:xfrm flipV="1">
            <a:off x="2698750" y="5348288"/>
            <a:ext cx="685800" cy="0"/>
          </a:xfrm>
          <a:prstGeom prst="line">
            <a:avLst/>
          </a:prstGeom>
          <a:noFill/>
          <a:ln w="28575">
            <a:solidFill>
              <a:srgbClr val="333399"/>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68681" name="Line 77">
            <a:extLst>
              <a:ext uri="{FF2B5EF4-FFF2-40B4-BE49-F238E27FC236}">
                <a16:creationId xmlns:a16="http://schemas.microsoft.com/office/drawing/2014/main" id="{CEC3DB75-C34E-4F9A-B3EB-9E552BE05420}"/>
              </a:ext>
            </a:extLst>
          </p:cNvPr>
          <p:cNvSpPr>
            <a:spLocks noChangeShapeType="1"/>
          </p:cNvSpPr>
          <p:nvPr/>
        </p:nvSpPr>
        <p:spPr bwMode="auto">
          <a:xfrm>
            <a:off x="5670550" y="5653088"/>
            <a:ext cx="685800" cy="0"/>
          </a:xfrm>
          <a:prstGeom prst="line">
            <a:avLst/>
          </a:prstGeom>
          <a:noFill/>
          <a:ln w="28575">
            <a:solidFill>
              <a:srgbClr val="333399"/>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68682" name="Line 78">
            <a:extLst>
              <a:ext uri="{FF2B5EF4-FFF2-40B4-BE49-F238E27FC236}">
                <a16:creationId xmlns:a16="http://schemas.microsoft.com/office/drawing/2014/main" id="{CC54F5DF-D240-4CA9-88B5-6651253CA1C8}"/>
              </a:ext>
            </a:extLst>
          </p:cNvPr>
          <p:cNvSpPr>
            <a:spLocks noChangeShapeType="1"/>
          </p:cNvSpPr>
          <p:nvPr/>
        </p:nvSpPr>
        <p:spPr bwMode="auto">
          <a:xfrm>
            <a:off x="5670550" y="5348288"/>
            <a:ext cx="685800" cy="0"/>
          </a:xfrm>
          <a:prstGeom prst="line">
            <a:avLst/>
          </a:prstGeom>
          <a:noFill/>
          <a:ln w="28575">
            <a:solidFill>
              <a:srgbClr val="333399"/>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68683" name="Line 79">
            <a:extLst>
              <a:ext uri="{FF2B5EF4-FFF2-40B4-BE49-F238E27FC236}">
                <a16:creationId xmlns:a16="http://schemas.microsoft.com/office/drawing/2014/main" id="{40012DE2-A22D-42CE-99CA-2F2C47177AE1}"/>
              </a:ext>
            </a:extLst>
          </p:cNvPr>
          <p:cNvSpPr>
            <a:spLocks noChangeShapeType="1"/>
          </p:cNvSpPr>
          <p:nvPr/>
        </p:nvSpPr>
        <p:spPr bwMode="auto">
          <a:xfrm>
            <a:off x="8108950" y="5500688"/>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84" name="Line 80">
            <a:extLst>
              <a:ext uri="{FF2B5EF4-FFF2-40B4-BE49-F238E27FC236}">
                <a16:creationId xmlns:a16="http://schemas.microsoft.com/office/drawing/2014/main" id="{C378DE34-85C2-41EF-B084-FB0FCDEBDAA8}"/>
              </a:ext>
            </a:extLst>
          </p:cNvPr>
          <p:cNvSpPr>
            <a:spLocks noChangeShapeType="1"/>
          </p:cNvSpPr>
          <p:nvPr/>
        </p:nvSpPr>
        <p:spPr bwMode="auto">
          <a:xfrm>
            <a:off x="107950" y="5500688"/>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85" name="Line 81">
            <a:extLst>
              <a:ext uri="{FF2B5EF4-FFF2-40B4-BE49-F238E27FC236}">
                <a16:creationId xmlns:a16="http://schemas.microsoft.com/office/drawing/2014/main" id="{D13F9708-AB69-41FB-AB34-D27B558AFA7A}"/>
              </a:ext>
            </a:extLst>
          </p:cNvPr>
          <p:cNvSpPr>
            <a:spLocks noChangeShapeType="1"/>
          </p:cNvSpPr>
          <p:nvPr/>
        </p:nvSpPr>
        <p:spPr bwMode="auto">
          <a:xfrm>
            <a:off x="107950" y="5195888"/>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86" name="Line 82">
            <a:extLst>
              <a:ext uri="{FF2B5EF4-FFF2-40B4-BE49-F238E27FC236}">
                <a16:creationId xmlns:a16="http://schemas.microsoft.com/office/drawing/2014/main" id="{08BE91C0-BF0D-4F04-BF21-448A513C6C04}"/>
              </a:ext>
            </a:extLst>
          </p:cNvPr>
          <p:cNvSpPr>
            <a:spLocks noChangeShapeType="1"/>
          </p:cNvSpPr>
          <p:nvPr/>
        </p:nvSpPr>
        <p:spPr bwMode="auto">
          <a:xfrm>
            <a:off x="8108950" y="5195888"/>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87" name="Line 83">
            <a:extLst>
              <a:ext uri="{FF2B5EF4-FFF2-40B4-BE49-F238E27FC236}">
                <a16:creationId xmlns:a16="http://schemas.microsoft.com/office/drawing/2014/main" id="{C8AC839A-AB02-4346-A38C-E2E052B12BCE}"/>
              </a:ext>
            </a:extLst>
          </p:cNvPr>
          <p:cNvSpPr>
            <a:spLocks noChangeShapeType="1"/>
          </p:cNvSpPr>
          <p:nvPr/>
        </p:nvSpPr>
        <p:spPr bwMode="auto">
          <a:xfrm>
            <a:off x="107950" y="4891088"/>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88" name="Text Box 84">
            <a:extLst>
              <a:ext uri="{FF2B5EF4-FFF2-40B4-BE49-F238E27FC236}">
                <a16:creationId xmlns:a16="http://schemas.microsoft.com/office/drawing/2014/main" id="{45F2B43F-8B58-4053-A61C-5BA9851171F4}"/>
              </a:ext>
            </a:extLst>
          </p:cNvPr>
          <p:cNvSpPr txBox="1">
            <a:spLocks noChangeArrowheads="1"/>
          </p:cNvSpPr>
          <p:nvPr/>
        </p:nvSpPr>
        <p:spPr bwMode="auto">
          <a:xfrm>
            <a:off x="2859088" y="3371850"/>
            <a:ext cx="10652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en-US" altLang="zh-CN">
                <a:solidFill>
                  <a:schemeClr val="folHlink"/>
                </a:solidFill>
                <a:latin typeface="Tahoma" panose="020B0604030504040204" pitchFamily="34" charset="0"/>
              </a:rPr>
              <a:t>(section)</a:t>
            </a:r>
          </a:p>
        </p:txBody>
      </p:sp>
      <p:sp>
        <p:nvSpPr>
          <p:cNvPr id="68689" name="Text Box 85">
            <a:extLst>
              <a:ext uri="{FF2B5EF4-FFF2-40B4-BE49-F238E27FC236}">
                <a16:creationId xmlns:a16="http://schemas.microsoft.com/office/drawing/2014/main" id="{9AD8CB9C-464D-4180-948C-CC40550B57E9}"/>
              </a:ext>
            </a:extLst>
          </p:cNvPr>
          <p:cNvSpPr txBox="1">
            <a:spLocks noChangeArrowheads="1"/>
          </p:cNvSpPr>
          <p:nvPr/>
        </p:nvSpPr>
        <p:spPr bwMode="auto">
          <a:xfrm>
            <a:off x="4011613" y="3349625"/>
            <a:ext cx="10652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en-US" altLang="zh-CN">
                <a:solidFill>
                  <a:schemeClr val="folHlink"/>
                </a:solidFill>
                <a:latin typeface="Tahoma" panose="020B0604030504040204" pitchFamily="34" charset="0"/>
              </a:rPr>
              <a:t>(section)</a:t>
            </a:r>
          </a:p>
        </p:txBody>
      </p:sp>
      <p:sp>
        <p:nvSpPr>
          <p:cNvPr id="68690" name="Text Box 86">
            <a:extLst>
              <a:ext uri="{FF2B5EF4-FFF2-40B4-BE49-F238E27FC236}">
                <a16:creationId xmlns:a16="http://schemas.microsoft.com/office/drawing/2014/main" id="{64B08B59-EE04-4D47-95D2-F9D26C762B99}"/>
              </a:ext>
            </a:extLst>
          </p:cNvPr>
          <p:cNvSpPr txBox="1">
            <a:spLocks noChangeArrowheads="1"/>
          </p:cNvSpPr>
          <p:nvPr/>
        </p:nvSpPr>
        <p:spPr bwMode="auto">
          <a:xfrm>
            <a:off x="5164138" y="3327400"/>
            <a:ext cx="10652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en-US" altLang="zh-CN">
                <a:solidFill>
                  <a:schemeClr val="folHlink"/>
                </a:solidFill>
                <a:latin typeface="Tahoma" panose="020B0604030504040204" pitchFamily="34" charset="0"/>
              </a:rPr>
              <a:t>(section)</a:t>
            </a:r>
          </a:p>
        </p:txBody>
      </p:sp>
    </p:spTree>
  </p:cSld>
  <p:clrMapOvr>
    <a:masterClrMapping/>
  </p:clrMapOvr>
  <p:transition>
    <p:blinds dir="vert"/>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1A5CC4A6-3A6E-4603-AB78-BA710060A1BB}"/>
              </a:ext>
            </a:extLst>
          </p:cNvPr>
          <p:cNvSpPr>
            <a:spLocks noGrp="1" noChangeArrowheads="1"/>
          </p:cNvSpPr>
          <p:nvPr>
            <p:ph type="title"/>
          </p:nvPr>
        </p:nvSpPr>
        <p:spPr>
          <a:xfrm>
            <a:off x="611188" y="0"/>
            <a:ext cx="7793037" cy="1462088"/>
          </a:xfrm>
        </p:spPr>
        <p:txBody>
          <a:bodyPr/>
          <a:lstStyle/>
          <a:p>
            <a:pPr eaLnBrk="1" hangingPunct="1"/>
            <a:r>
              <a:rPr lang="en-US" altLang="zh-CN" sz="3400"/>
              <a:t>SONET </a:t>
            </a:r>
            <a:r>
              <a:rPr lang="zh-CN" altLang="en-US" sz="3400"/>
              <a:t>标准的四个光接口层 </a:t>
            </a:r>
          </a:p>
        </p:txBody>
      </p:sp>
      <p:sp>
        <p:nvSpPr>
          <p:cNvPr id="963587" name="Rectangle 3">
            <a:extLst>
              <a:ext uri="{FF2B5EF4-FFF2-40B4-BE49-F238E27FC236}">
                <a16:creationId xmlns:a16="http://schemas.microsoft.com/office/drawing/2014/main" id="{D2B3BDF3-764F-46AF-A5D0-E28FE4C02B07}"/>
              </a:ext>
            </a:extLst>
          </p:cNvPr>
          <p:cNvSpPr>
            <a:spLocks noGrp="1" noChangeArrowheads="1"/>
          </p:cNvSpPr>
          <p:nvPr>
            <p:ph type="body" idx="1"/>
          </p:nvPr>
        </p:nvSpPr>
        <p:spPr>
          <a:xfrm>
            <a:off x="539750" y="1917700"/>
            <a:ext cx="8459788" cy="4535488"/>
          </a:xfrm>
        </p:spPr>
        <p:txBody>
          <a:bodyPr/>
          <a:lstStyle/>
          <a:p>
            <a:pPr eaLnBrk="1" hangingPunct="1">
              <a:lnSpc>
                <a:spcPct val="90000"/>
              </a:lnSpc>
            </a:pPr>
            <a:r>
              <a:rPr lang="zh-CN" altLang="en-US"/>
              <a:t>光子层</a:t>
            </a:r>
            <a:r>
              <a:rPr lang="en-US" altLang="zh-CN"/>
              <a:t>(Photonic Layer)</a:t>
            </a:r>
          </a:p>
          <a:p>
            <a:pPr lvl="1" eaLnBrk="1" hangingPunct="1">
              <a:lnSpc>
                <a:spcPct val="90000"/>
              </a:lnSpc>
            </a:pPr>
            <a:r>
              <a:rPr lang="zh-CN" altLang="en-US">
                <a:solidFill>
                  <a:srgbClr val="333399"/>
                </a:solidFill>
                <a:ea typeface="黑体" panose="02010609060101010101" pitchFamily="49" charset="-122"/>
              </a:rPr>
              <a:t>处理跨越光缆的比特传送。</a:t>
            </a:r>
          </a:p>
          <a:p>
            <a:pPr eaLnBrk="1" hangingPunct="1">
              <a:lnSpc>
                <a:spcPct val="90000"/>
              </a:lnSpc>
            </a:pPr>
            <a:r>
              <a:rPr lang="zh-CN" altLang="en-US"/>
              <a:t>段层</a:t>
            </a:r>
            <a:r>
              <a:rPr lang="en-US" altLang="zh-CN"/>
              <a:t>(Section Layer)</a:t>
            </a:r>
          </a:p>
          <a:p>
            <a:pPr lvl="1" eaLnBrk="1" hangingPunct="1">
              <a:lnSpc>
                <a:spcPct val="90000"/>
              </a:lnSpc>
            </a:pPr>
            <a:r>
              <a:rPr lang="zh-CN" altLang="en-US">
                <a:solidFill>
                  <a:srgbClr val="333399"/>
                </a:solidFill>
                <a:latin typeface="Arial" panose="020B0604020202020204" pitchFamily="34" charset="0"/>
                <a:ea typeface="黑体" panose="02010609060101010101" pitchFamily="49" charset="-122"/>
              </a:rPr>
              <a:t>在光缆上传送 </a:t>
            </a:r>
            <a:r>
              <a:rPr lang="en-US" altLang="zh-CN">
                <a:solidFill>
                  <a:srgbClr val="333399"/>
                </a:solidFill>
                <a:latin typeface="Arial" panose="020B0604020202020204" pitchFamily="34" charset="0"/>
                <a:ea typeface="黑体" panose="02010609060101010101" pitchFamily="49" charset="-122"/>
              </a:rPr>
              <a:t>STS-N </a:t>
            </a:r>
            <a:r>
              <a:rPr lang="zh-CN" altLang="en-US">
                <a:solidFill>
                  <a:srgbClr val="333399"/>
                </a:solidFill>
                <a:latin typeface="Arial" panose="020B0604020202020204" pitchFamily="34" charset="0"/>
                <a:ea typeface="黑体" panose="02010609060101010101" pitchFamily="49" charset="-122"/>
              </a:rPr>
              <a:t>帧。</a:t>
            </a:r>
          </a:p>
          <a:p>
            <a:pPr eaLnBrk="1" hangingPunct="1">
              <a:lnSpc>
                <a:spcPct val="90000"/>
              </a:lnSpc>
            </a:pPr>
            <a:r>
              <a:rPr lang="zh-CN" altLang="en-US"/>
              <a:t>线路层</a:t>
            </a:r>
            <a:r>
              <a:rPr lang="en-US" altLang="zh-CN"/>
              <a:t>(Line Layer)</a:t>
            </a:r>
          </a:p>
          <a:p>
            <a:pPr lvl="1" eaLnBrk="1" hangingPunct="1">
              <a:lnSpc>
                <a:spcPct val="90000"/>
              </a:lnSpc>
            </a:pPr>
            <a:r>
              <a:rPr lang="zh-CN" altLang="en-US">
                <a:solidFill>
                  <a:srgbClr val="333399"/>
                </a:solidFill>
                <a:ea typeface="黑体" panose="02010609060101010101" pitchFamily="49" charset="-122"/>
              </a:rPr>
              <a:t>负责路径层的同步和复用。</a:t>
            </a:r>
          </a:p>
          <a:p>
            <a:pPr eaLnBrk="1" hangingPunct="1">
              <a:lnSpc>
                <a:spcPct val="90000"/>
              </a:lnSpc>
            </a:pPr>
            <a:r>
              <a:rPr lang="zh-CN" altLang="en-US"/>
              <a:t>路径层</a:t>
            </a:r>
            <a:r>
              <a:rPr lang="en-US" altLang="zh-CN"/>
              <a:t>(Path Layer) </a:t>
            </a:r>
          </a:p>
          <a:p>
            <a:pPr lvl="1" eaLnBrk="1" hangingPunct="1">
              <a:lnSpc>
                <a:spcPct val="90000"/>
              </a:lnSpc>
            </a:pPr>
            <a:r>
              <a:rPr lang="zh-CN" altLang="en-US">
                <a:solidFill>
                  <a:srgbClr val="333399"/>
                </a:solidFill>
                <a:latin typeface="Arial" panose="020B0604020202020204" pitchFamily="34" charset="0"/>
                <a:ea typeface="黑体" panose="02010609060101010101" pitchFamily="49" charset="-122"/>
              </a:rPr>
              <a:t>处理路径端接设备 </a:t>
            </a:r>
            <a:r>
              <a:rPr lang="en-US" altLang="zh-CN">
                <a:solidFill>
                  <a:srgbClr val="333399"/>
                </a:solidFill>
                <a:latin typeface="Arial" panose="020B0604020202020204" pitchFamily="34" charset="0"/>
                <a:ea typeface="黑体" panose="02010609060101010101" pitchFamily="49" charset="-122"/>
              </a:rPr>
              <a:t>PTE (Path Terminating Element)</a:t>
            </a:r>
            <a:r>
              <a:rPr lang="zh-CN" altLang="en-US">
                <a:solidFill>
                  <a:srgbClr val="333399"/>
                </a:solidFill>
                <a:latin typeface="Arial" panose="020B0604020202020204" pitchFamily="34" charset="0"/>
                <a:ea typeface="黑体" panose="02010609060101010101" pitchFamily="49" charset="-122"/>
              </a:rPr>
              <a:t>之间的业务的传输。</a:t>
            </a:r>
            <a:r>
              <a:rPr lang="zh-CN" altLang="en-US"/>
              <a:t>   </a:t>
            </a:r>
          </a:p>
        </p:txBody>
      </p:sp>
      <p:sp>
        <p:nvSpPr>
          <p:cNvPr id="69636" name="Rectangle 4">
            <a:extLst>
              <a:ext uri="{FF2B5EF4-FFF2-40B4-BE49-F238E27FC236}">
                <a16:creationId xmlns:a16="http://schemas.microsoft.com/office/drawing/2014/main" id="{CBCB32CE-88E6-4B94-AEDB-AFE8F292ACE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69637" name="Rectangle 5">
            <a:extLst>
              <a:ext uri="{FF2B5EF4-FFF2-40B4-BE49-F238E27FC236}">
                <a16:creationId xmlns:a16="http://schemas.microsoft.com/office/drawing/2014/main" id="{17BEB12E-C8AE-4132-8537-644FE87C3CEF}"/>
              </a:ext>
            </a:extLst>
          </p:cNvPr>
          <p:cNvSpPr>
            <a:spLocks noChangeArrowheads="1"/>
          </p:cNvSpPr>
          <p:nvPr/>
        </p:nvSpPr>
        <p:spPr bwMode="auto">
          <a:xfrm>
            <a:off x="0" y="3238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3587">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63587">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63587">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63587">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6358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6358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3587"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7E9ECFBC-67C7-444D-8F79-D8C343A23E68}"/>
              </a:ext>
            </a:extLst>
          </p:cNvPr>
          <p:cNvSpPr>
            <a:spLocks noGrp="1" noChangeArrowheads="1"/>
          </p:cNvSpPr>
          <p:nvPr>
            <p:ph type="title"/>
          </p:nvPr>
        </p:nvSpPr>
        <p:spPr/>
        <p:txBody>
          <a:bodyPr/>
          <a:lstStyle/>
          <a:p>
            <a:pPr eaLnBrk="1" hangingPunct="1"/>
            <a:r>
              <a:rPr lang="en-US" altLang="zh-CN"/>
              <a:t>WANs</a:t>
            </a:r>
          </a:p>
        </p:txBody>
      </p:sp>
      <p:sp>
        <p:nvSpPr>
          <p:cNvPr id="70659" name="Rectangle 3">
            <a:extLst>
              <a:ext uri="{FF2B5EF4-FFF2-40B4-BE49-F238E27FC236}">
                <a16:creationId xmlns:a16="http://schemas.microsoft.com/office/drawing/2014/main" id="{1EDED5B5-30DE-4400-BCF0-ADF2B352BE00}"/>
              </a:ext>
            </a:extLst>
          </p:cNvPr>
          <p:cNvSpPr>
            <a:spLocks noChangeArrowheads="1"/>
          </p:cNvSpPr>
          <p:nvPr/>
        </p:nvSpPr>
        <p:spPr bwMode="auto">
          <a:xfrm>
            <a:off x="468313" y="1773238"/>
            <a:ext cx="7993062"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10000"/>
              </a:lnSpc>
              <a:spcBef>
                <a:spcPct val="20000"/>
              </a:spcBef>
              <a:buClr>
                <a:schemeClr val="accent2"/>
              </a:buClr>
              <a:buFont typeface="Wingdings" panose="05000000000000000000" pitchFamily="2" charset="2"/>
              <a:buChar char="p"/>
            </a:pPr>
            <a:r>
              <a:rPr lang="en-US" altLang="zh-CN" sz="2800">
                <a:latin typeface="Arial" panose="020B0604020202020204" pitchFamily="34" charset="0"/>
              </a:rPr>
              <a:t> WAN Technology &amp; Devices</a:t>
            </a:r>
          </a:p>
          <a:p>
            <a:pPr eaLnBrk="1" hangingPunct="1">
              <a:lnSpc>
                <a:spcPct val="110000"/>
              </a:lnSpc>
              <a:spcBef>
                <a:spcPct val="20000"/>
              </a:spcBef>
              <a:buClr>
                <a:schemeClr val="accent2"/>
              </a:buClr>
              <a:buFont typeface="Wingdings" panose="05000000000000000000" pitchFamily="2" charset="2"/>
              <a:buChar char="p"/>
            </a:pPr>
            <a:r>
              <a:rPr lang="en-US" altLang="zh-CN" sz="2800">
                <a:latin typeface="Arial" panose="020B0604020202020204" pitchFamily="34" charset="0"/>
              </a:rPr>
              <a:t> WANs &amp; The OSI Model</a:t>
            </a:r>
          </a:p>
          <a:p>
            <a:pPr eaLnBrk="1" hangingPunct="1">
              <a:lnSpc>
                <a:spcPct val="110000"/>
              </a:lnSpc>
              <a:spcBef>
                <a:spcPct val="20000"/>
              </a:spcBef>
              <a:buClr>
                <a:schemeClr val="accent2"/>
              </a:buClr>
              <a:buFont typeface="Wingdings" panose="05000000000000000000" pitchFamily="2" charset="2"/>
              <a:buChar char="p"/>
            </a:pPr>
            <a:r>
              <a:rPr lang="en-US" altLang="zh-CN" sz="2800">
                <a:latin typeface="Arial" panose="020B0604020202020204" pitchFamily="34" charset="0"/>
              </a:rPr>
              <a:t> </a:t>
            </a:r>
            <a:r>
              <a:rPr lang="en-US" altLang="zh-CN" sz="2800">
                <a:solidFill>
                  <a:schemeClr val="hlink"/>
                </a:solidFill>
                <a:latin typeface="Arial" panose="020B0604020202020204" pitchFamily="34" charset="0"/>
              </a:rPr>
              <a:t>WAN Accessing Methods</a:t>
            </a:r>
            <a:endParaRPr lang="en-US" altLang="zh-CN" sz="2800">
              <a:latin typeface="Arial" panose="020B0604020202020204" pitchFamily="34" charset="0"/>
            </a:endParaRPr>
          </a:p>
          <a:p>
            <a:pPr lvl="1" eaLnBrk="1" hangingPunct="1">
              <a:lnSpc>
                <a:spcPct val="110000"/>
              </a:lnSpc>
              <a:spcBef>
                <a:spcPct val="20000"/>
              </a:spcBef>
              <a:buClr>
                <a:schemeClr val="accent2"/>
              </a:buClr>
              <a:buSzPct val="85000"/>
              <a:buFont typeface="Wingdings" panose="05000000000000000000" pitchFamily="2" charset="2"/>
              <a:buChar char="n"/>
            </a:pPr>
            <a:r>
              <a:rPr lang="en-US" altLang="zh-CN" sz="2800">
                <a:latin typeface="Arial" panose="020B0604020202020204" pitchFamily="34" charset="0"/>
              </a:rPr>
              <a:t> PPP/HDLC</a:t>
            </a:r>
          </a:p>
          <a:p>
            <a:pPr lvl="1" eaLnBrk="1" hangingPunct="1">
              <a:lnSpc>
                <a:spcPct val="110000"/>
              </a:lnSpc>
              <a:spcBef>
                <a:spcPct val="20000"/>
              </a:spcBef>
              <a:buClr>
                <a:schemeClr val="accent2"/>
              </a:buClr>
              <a:buSzPct val="85000"/>
              <a:buFont typeface="Wingdings" panose="05000000000000000000" pitchFamily="2" charset="2"/>
              <a:buChar char="n"/>
            </a:pPr>
            <a:r>
              <a:rPr lang="en-US" altLang="zh-CN" sz="2800">
                <a:latin typeface="Arial" panose="020B0604020202020204" pitchFamily="34" charset="0"/>
              </a:rPr>
              <a:t> ISDN</a:t>
            </a:r>
          </a:p>
          <a:p>
            <a:pPr lvl="1" eaLnBrk="1" hangingPunct="1">
              <a:lnSpc>
                <a:spcPct val="110000"/>
              </a:lnSpc>
              <a:spcBef>
                <a:spcPct val="20000"/>
              </a:spcBef>
              <a:buClr>
                <a:schemeClr val="accent2"/>
              </a:buClr>
              <a:buSzPct val="85000"/>
              <a:buFont typeface="Wingdings" panose="05000000000000000000" pitchFamily="2" charset="2"/>
              <a:buChar char="n"/>
            </a:pPr>
            <a:r>
              <a:rPr lang="en-US" altLang="zh-CN" sz="2800">
                <a:latin typeface="Arial" panose="020B0604020202020204" pitchFamily="34" charset="0"/>
              </a:rPr>
              <a:t> ADSL</a:t>
            </a:r>
          </a:p>
          <a:p>
            <a:pPr lvl="1" eaLnBrk="1" hangingPunct="1">
              <a:lnSpc>
                <a:spcPct val="110000"/>
              </a:lnSpc>
              <a:spcBef>
                <a:spcPct val="20000"/>
              </a:spcBef>
              <a:buClr>
                <a:schemeClr val="accent2"/>
              </a:buClr>
              <a:buSzPct val="85000"/>
              <a:buFont typeface="Wingdings" panose="05000000000000000000" pitchFamily="2" charset="2"/>
              <a:buChar char="n"/>
            </a:pPr>
            <a:r>
              <a:rPr lang="en-US" altLang="zh-CN" sz="2800">
                <a:latin typeface="Arial" panose="020B0604020202020204" pitchFamily="34" charset="0"/>
              </a:rPr>
              <a:t> SONET</a:t>
            </a:r>
          </a:p>
          <a:p>
            <a:pPr lvl="1" eaLnBrk="1" hangingPunct="1">
              <a:lnSpc>
                <a:spcPct val="110000"/>
              </a:lnSpc>
              <a:spcBef>
                <a:spcPct val="20000"/>
              </a:spcBef>
              <a:buClr>
                <a:schemeClr val="accent2"/>
              </a:buClr>
              <a:buSzPct val="85000"/>
              <a:buFont typeface="Wingdings" panose="05000000000000000000" pitchFamily="2" charset="2"/>
              <a:buChar char="n"/>
            </a:pPr>
            <a:r>
              <a:rPr lang="en-US" altLang="zh-CN" sz="2800">
                <a:latin typeface="Arial" panose="020B0604020202020204" pitchFamily="34" charset="0"/>
              </a:rPr>
              <a:t> </a:t>
            </a:r>
            <a:r>
              <a:rPr lang="en-US" altLang="zh-CN" sz="2800">
                <a:solidFill>
                  <a:schemeClr val="hlink"/>
                </a:solidFill>
                <a:latin typeface="Arial" panose="020B0604020202020204" pitchFamily="34" charset="0"/>
              </a:rPr>
              <a:t>HFC</a:t>
            </a:r>
          </a:p>
        </p:txBody>
      </p:sp>
      <p:sp>
        <p:nvSpPr>
          <p:cNvPr id="70660" name="Rectangle 4">
            <a:extLst>
              <a:ext uri="{FF2B5EF4-FFF2-40B4-BE49-F238E27FC236}">
                <a16:creationId xmlns:a16="http://schemas.microsoft.com/office/drawing/2014/main" id="{5EA1C720-3C3E-4461-BB72-5E5912E61F5E}"/>
              </a:ext>
            </a:extLst>
          </p:cNvPr>
          <p:cNvSpPr>
            <a:spLocks noChangeArrowheads="1"/>
          </p:cNvSpPr>
          <p:nvPr/>
        </p:nvSpPr>
        <p:spPr bwMode="auto">
          <a:xfrm>
            <a:off x="755650" y="4221163"/>
            <a:ext cx="6523038"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20000"/>
              </a:spcBef>
              <a:buFontTx/>
              <a:buBlip>
                <a:blip r:embed="rId3"/>
              </a:buBlip>
            </a:pPr>
            <a:endParaRPr lang="zh-CN" altLang="zh-CN" sz="2800">
              <a:latin typeface="Arial Black" panose="020B0A04020102020204" pitchFamily="34" charset="0"/>
            </a:endParaRPr>
          </a:p>
        </p:txBody>
      </p:sp>
    </p:spTree>
  </p:cSld>
  <p:clrMapOvr>
    <a:masterClrMapping/>
  </p:clrMapOvr>
  <p:transition>
    <p:blinds dir="vert"/>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DD80F738-9964-4BD7-98E8-78A29FD3DDA1}"/>
              </a:ext>
            </a:extLst>
          </p:cNvPr>
          <p:cNvSpPr>
            <a:spLocks noGrp="1" noChangeArrowheads="1"/>
          </p:cNvSpPr>
          <p:nvPr>
            <p:ph type="title"/>
          </p:nvPr>
        </p:nvSpPr>
        <p:spPr/>
        <p:txBody>
          <a:bodyPr/>
          <a:lstStyle/>
          <a:p>
            <a:pPr eaLnBrk="1" hangingPunct="1"/>
            <a:r>
              <a:rPr lang="zh-CN" altLang="en-US"/>
              <a:t>光纤同轴混合网</a:t>
            </a:r>
            <a:br>
              <a:rPr lang="zh-CN" altLang="en-US"/>
            </a:br>
            <a:r>
              <a:rPr lang="en-US" altLang="zh-CN" sz="3000"/>
              <a:t>HFC (Hybrid Fiber Coax)</a:t>
            </a:r>
          </a:p>
        </p:txBody>
      </p:sp>
      <p:sp>
        <p:nvSpPr>
          <p:cNvPr id="842755" name="Rectangle 3">
            <a:extLst>
              <a:ext uri="{FF2B5EF4-FFF2-40B4-BE49-F238E27FC236}">
                <a16:creationId xmlns:a16="http://schemas.microsoft.com/office/drawing/2014/main" id="{E218D318-BE8D-4EDE-8B1D-92CFF5BE0532}"/>
              </a:ext>
            </a:extLst>
          </p:cNvPr>
          <p:cNvSpPr>
            <a:spLocks noGrp="1" noChangeArrowheads="1"/>
          </p:cNvSpPr>
          <p:nvPr>
            <p:ph type="body" idx="1"/>
          </p:nvPr>
        </p:nvSpPr>
        <p:spPr>
          <a:xfrm>
            <a:off x="684213" y="1835150"/>
            <a:ext cx="8131175" cy="4114800"/>
          </a:xfrm>
        </p:spPr>
        <p:txBody>
          <a:bodyPr/>
          <a:lstStyle/>
          <a:p>
            <a:pPr eaLnBrk="1" hangingPunct="1">
              <a:lnSpc>
                <a:spcPct val="120000"/>
              </a:lnSpc>
            </a:pPr>
            <a:r>
              <a:rPr lang="en-US" altLang="zh-CN" sz="2600"/>
              <a:t>HFC </a:t>
            </a:r>
            <a:r>
              <a:rPr lang="zh-CN" altLang="en-US" sz="2600"/>
              <a:t>网是在目前覆盖面很广的有线电视网 </a:t>
            </a:r>
            <a:r>
              <a:rPr lang="en-US" altLang="zh-CN" sz="2600"/>
              <a:t>CATV </a:t>
            </a:r>
            <a:r>
              <a:rPr lang="zh-CN" altLang="en-US" sz="2600"/>
              <a:t>的基础上开发的一种居民宽带接入网。</a:t>
            </a:r>
          </a:p>
          <a:p>
            <a:pPr eaLnBrk="1" hangingPunct="1">
              <a:lnSpc>
                <a:spcPct val="120000"/>
              </a:lnSpc>
            </a:pPr>
            <a:r>
              <a:rPr lang="en-US" altLang="zh-CN" sz="2600"/>
              <a:t>HFC </a:t>
            </a:r>
            <a:r>
              <a:rPr lang="zh-CN" altLang="en-US" sz="2600"/>
              <a:t>网除可传送 </a:t>
            </a:r>
            <a:r>
              <a:rPr lang="en-US" altLang="zh-CN" sz="2600"/>
              <a:t>CATV </a:t>
            </a:r>
            <a:r>
              <a:rPr lang="zh-CN" altLang="en-US" sz="2600"/>
              <a:t>外，还提供电话、数据和其他宽带交互型业务。</a:t>
            </a:r>
          </a:p>
          <a:p>
            <a:pPr eaLnBrk="1" hangingPunct="1">
              <a:lnSpc>
                <a:spcPct val="120000"/>
              </a:lnSpc>
            </a:pPr>
            <a:r>
              <a:rPr lang="zh-CN" altLang="en-US" sz="2600"/>
              <a:t>现有的 </a:t>
            </a:r>
            <a:r>
              <a:rPr lang="en-US" altLang="zh-CN" sz="2600"/>
              <a:t>CATV </a:t>
            </a:r>
            <a:r>
              <a:rPr lang="zh-CN" altLang="en-US" sz="2600"/>
              <a:t>网是树形拓扑结构的同轴电缆网络，它采用模拟技术的频分复用对电视节目进行单向传输。而 </a:t>
            </a:r>
            <a:r>
              <a:rPr lang="en-US" altLang="zh-CN" sz="2600"/>
              <a:t>HFC </a:t>
            </a:r>
            <a:r>
              <a:rPr lang="zh-CN" altLang="en-US" sz="2600"/>
              <a:t>网则需要对 </a:t>
            </a:r>
            <a:r>
              <a:rPr lang="en-US" altLang="zh-CN" sz="2600"/>
              <a:t>CATV </a:t>
            </a:r>
            <a:r>
              <a:rPr lang="zh-CN" altLang="en-US" sz="2600"/>
              <a:t>网进行改造，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4275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427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DF420FC4-991A-43FF-9515-BFB8423DD10D}"/>
              </a:ext>
            </a:extLst>
          </p:cNvPr>
          <p:cNvSpPr>
            <a:spLocks noGrp="1" noChangeArrowheads="1"/>
          </p:cNvSpPr>
          <p:nvPr>
            <p:ph type="title"/>
          </p:nvPr>
        </p:nvSpPr>
        <p:spPr/>
        <p:txBody>
          <a:bodyPr/>
          <a:lstStyle/>
          <a:p>
            <a:pPr eaLnBrk="1" hangingPunct="1"/>
            <a:r>
              <a:rPr lang="en-US" altLang="zh-CN"/>
              <a:t>HFC </a:t>
            </a:r>
            <a:r>
              <a:rPr lang="zh-CN" altLang="en-US"/>
              <a:t>的主要特点 </a:t>
            </a:r>
          </a:p>
        </p:txBody>
      </p:sp>
      <p:sp>
        <p:nvSpPr>
          <p:cNvPr id="844803" name="Rectangle 3">
            <a:extLst>
              <a:ext uri="{FF2B5EF4-FFF2-40B4-BE49-F238E27FC236}">
                <a16:creationId xmlns:a16="http://schemas.microsoft.com/office/drawing/2014/main" id="{5AF7408F-FF4F-4E85-9809-B8AEA9D8A219}"/>
              </a:ext>
            </a:extLst>
          </p:cNvPr>
          <p:cNvSpPr>
            <a:spLocks noGrp="1" noChangeArrowheads="1"/>
          </p:cNvSpPr>
          <p:nvPr>
            <p:ph type="body" idx="1"/>
          </p:nvPr>
        </p:nvSpPr>
        <p:spPr>
          <a:xfrm>
            <a:off x="468313" y="1628775"/>
            <a:ext cx="8204200" cy="4679950"/>
          </a:xfrm>
        </p:spPr>
        <p:txBody>
          <a:bodyPr/>
          <a:lstStyle/>
          <a:p>
            <a:pPr eaLnBrk="1" hangingPunct="1">
              <a:lnSpc>
                <a:spcPct val="130000"/>
              </a:lnSpc>
            </a:pPr>
            <a:r>
              <a:rPr lang="en-US" altLang="zh-CN" sz="2400"/>
              <a:t>HFC</a:t>
            </a:r>
            <a:r>
              <a:rPr lang="zh-CN" altLang="en-US" sz="2400"/>
              <a:t>网的主干线路采用光纤</a:t>
            </a:r>
          </a:p>
          <a:p>
            <a:pPr lvl="1" eaLnBrk="1" hangingPunct="1">
              <a:lnSpc>
                <a:spcPct val="130000"/>
              </a:lnSpc>
            </a:pPr>
            <a:r>
              <a:rPr lang="en-US" altLang="zh-CN" sz="2400"/>
              <a:t>HFC </a:t>
            </a:r>
            <a:r>
              <a:rPr lang="zh-CN" altLang="en-US" sz="2400"/>
              <a:t>网将原 </a:t>
            </a:r>
            <a:r>
              <a:rPr lang="en-US" altLang="zh-CN" sz="2400"/>
              <a:t>CATV </a:t>
            </a:r>
            <a:r>
              <a:rPr lang="zh-CN" altLang="en-US" sz="2400"/>
              <a:t>网中的同轴电缆主干部分改换为光纤，并使用模拟光纤技术。</a:t>
            </a:r>
          </a:p>
          <a:p>
            <a:pPr lvl="1" eaLnBrk="1" hangingPunct="1">
              <a:lnSpc>
                <a:spcPct val="130000"/>
              </a:lnSpc>
            </a:pPr>
            <a:r>
              <a:rPr lang="zh-CN" altLang="en-US" sz="2400"/>
              <a:t>在模拟光纤中采用光的振幅调制 </a:t>
            </a:r>
            <a:r>
              <a:rPr lang="en-US" altLang="zh-CN" sz="2400"/>
              <a:t>AM</a:t>
            </a:r>
            <a:r>
              <a:rPr lang="zh-CN" altLang="en-US" sz="2400"/>
              <a:t>，这比使用数字光纤更为经济。</a:t>
            </a:r>
          </a:p>
          <a:p>
            <a:pPr lvl="1" eaLnBrk="1" hangingPunct="1">
              <a:lnSpc>
                <a:spcPct val="130000"/>
              </a:lnSpc>
            </a:pPr>
            <a:r>
              <a:rPr lang="zh-CN" altLang="en-US" sz="2400"/>
              <a:t>模拟光纤从头端连接到</a:t>
            </a:r>
            <a:r>
              <a:rPr lang="zh-CN" altLang="en-US" sz="2400">
                <a:solidFill>
                  <a:schemeClr val="hlink"/>
                </a:solidFill>
              </a:rPr>
              <a:t>光纤结点</a:t>
            </a:r>
            <a:r>
              <a:rPr lang="en-US" altLang="zh-CN" sz="2400"/>
              <a:t>(fiber node)</a:t>
            </a:r>
            <a:r>
              <a:rPr lang="zh-CN" altLang="en-US" sz="2400"/>
              <a:t>，即</a:t>
            </a:r>
            <a:r>
              <a:rPr lang="zh-CN" altLang="en-US" sz="2400">
                <a:solidFill>
                  <a:schemeClr val="hlink"/>
                </a:solidFill>
              </a:rPr>
              <a:t>光分配结点 </a:t>
            </a:r>
            <a:r>
              <a:rPr lang="en-US" altLang="zh-CN" sz="2400"/>
              <a:t>ODN (Optical Distribution Node)</a:t>
            </a:r>
            <a:r>
              <a:rPr lang="zh-CN" altLang="en-US" sz="2400"/>
              <a:t>。在光纤结点光信号被转换为电信号。在光纤结点以下就是同轴电缆。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4480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44803">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4480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448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9EE118B5-507D-4331-90C6-379CF1AF62E8}"/>
              </a:ext>
            </a:extLst>
          </p:cNvPr>
          <p:cNvSpPr>
            <a:spLocks noGrp="1" noChangeArrowheads="1"/>
          </p:cNvSpPr>
          <p:nvPr>
            <p:ph type="title"/>
          </p:nvPr>
        </p:nvSpPr>
        <p:spPr>
          <a:xfrm>
            <a:off x="468313" y="1412875"/>
            <a:ext cx="8001000" cy="698500"/>
          </a:xfrm>
        </p:spPr>
        <p:txBody>
          <a:bodyPr/>
          <a:lstStyle/>
          <a:p>
            <a:pPr eaLnBrk="1" hangingPunct="1">
              <a:buClr>
                <a:schemeClr val="accent2"/>
              </a:buClr>
              <a:buFont typeface="Wingdings" panose="05000000000000000000" pitchFamily="2" charset="2"/>
              <a:buChar char="p"/>
            </a:pPr>
            <a:r>
              <a:rPr lang="en-US" altLang="zh-CN" sz="2400"/>
              <a:t>HFC </a:t>
            </a:r>
            <a:r>
              <a:rPr lang="zh-CN" altLang="en-US" sz="2400"/>
              <a:t>网采用结点体系结构 </a:t>
            </a:r>
          </a:p>
        </p:txBody>
      </p:sp>
      <p:sp>
        <p:nvSpPr>
          <p:cNvPr id="73731" name="AutoShape 3">
            <a:extLst>
              <a:ext uri="{FF2B5EF4-FFF2-40B4-BE49-F238E27FC236}">
                <a16:creationId xmlns:a16="http://schemas.microsoft.com/office/drawing/2014/main" id="{866FF6C6-96B5-4EC0-955A-E5E7BAC97D90}"/>
              </a:ext>
            </a:extLst>
          </p:cNvPr>
          <p:cNvSpPr>
            <a:spLocks noChangeArrowheads="1"/>
          </p:cNvSpPr>
          <p:nvPr/>
        </p:nvSpPr>
        <p:spPr bwMode="auto">
          <a:xfrm>
            <a:off x="458788" y="2654300"/>
            <a:ext cx="2260600" cy="1527175"/>
          </a:xfrm>
          <a:prstGeom prst="roundRect">
            <a:avLst>
              <a:gd name="adj" fmla="val 16667"/>
            </a:avLst>
          </a:prstGeom>
          <a:solidFill>
            <a:srgbClr val="FFFF99"/>
          </a:solidFill>
          <a:ln w="9525">
            <a:solidFill>
              <a:schemeClr val="tx1"/>
            </a:solidFill>
            <a:prstDash val="dash"/>
            <a:round/>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73732" name="AutoShape 4">
            <a:extLst>
              <a:ext uri="{FF2B5EF4-FFF2-40B4-BE49-F238E27FC236}">
                <a16:creationId xmlns:a16="http://schemas.microsoft.com/office/drawing/2014/main" id="{4EA1E58B-E0B4-4B85-9E7C-61B3C8693305}"/>
              </a:ext>
            </a:extLst>
          </p:cNvPr>
          <p:cNvSpPr>
            <a:spLocks noChangeArrowheads="1"/>
          </p:cNvSpPr>
          <p:nvPr/>
        </p:nvSpPr>
        <p:spPr bwMode="auto">
          <a:xfrm>
            <a:off x="6272213" y="2654300"/>
            <a:ext cx="2260600" cy="1527175"/>
          </a:xfrm>
          <a:prstGeom prst="roundRect">
            <a:avLst>
              <a:gd name="adj" fmla="val 16667"/>
            </a:avLst>
          </a:prstGeom>
          <a:solidFill>
            <a:srgbClr val="FFFF99"/>
          </a:solidFill>
          <a:ln w="9525">
            <a:solidFill>
              <a:schemeClr val="tx1"/>
            </a:solidFill>
            <a:prstDash val="dash"/>
            <a:round/>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73733" name="AutoShape 5">
            <a:extLst>
              <a:ext uri="{FF2B5EF4-FFF2-40B4-BE49-F238E27FC236}">
                <a16:creationId xmlns:a16="http://schemas.microsoft.com/office/drawing/2014/main" id="{23F45AC5-C5C9-4D17-B8C2-676101980335}"/>
              </a:ext>
            </a:extLst>
          </p:cNvPr>
          <p:cNvSpPr>
            <a:spLocks noChangeArrowheads="1"/>
          </p:cNvSpPr>
          <p:nvPr/>
        </p:nvSpPr>
        <p:spPr bwMode="auto">
          <a:xfrm>
            <a:off x="2395538" y="4449763"/>
            <a:ext cx="4602162" cy="1716087"/>
          </a:xfrm>
          <a:prstGeom prst="roundRect">
            <a:avLst>
              <a:gd name="adj" fmla="val 16667"/>
            </a:avLst>
          </a:prstGeom>
          <a:solidFill>
            <a:srgbClr val="FFFF99"/>
          </a:solidFill>
          <a:ln w="9525">
            <a:solidFill>
              <a:schemeClr val="tx1"/>
            </a:solidFill>
            <a:prstDash val="dash"/>
            <a:round/>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pSp>
        <p:nvGrpSpPr>
          <p:cNvPr id="73734" name="Group 6">
            <a:extLst>
              <a:ext uri="{FF2B5EF4-FFF2-40B4-BE49-F238E27FC236}">
                <a16:creationId xmlns:a16="http://schemas.microsoft.com/office/drawing/2014/main" id="{A8CDAE8B-043C-4BFA-A698-AE0B20B7F0B2}"/>
              </a:ext>
            </a:extLst>
          </p:cNvPr>
          <p:cNvGrpSpPr>
            <a:grpSpLocks/>
          </p:cNvGrpSpPr>
          <p:nvPr/>
        </p:nvGrpSpPr>
        <p:grpSpPr bwMode="auto">
          <a:xfrm>
            <a:off x="2328863" y="3074988"/>
            <a:ext cx="161925" cy="1016000"/>
            <a:chOff x="3824" y="1264"/>
            <a:chExt cx="96" cy="640"/>
          </a:xfrm>
        </p:grpSpPr>
        <p:sp>
          <p:nvSpPr>
            <p:cNvPr id="73879" name="Line 7">
              <a:extLst>
                <a:ext uri="{FF2B5EF4-FFF2-40B4-BE49-F238E27FC236}">
                  <a16:creationId xmlns:a16="http://schemas.microsoft.com/office/drawing/2014/main" id="{0EA23281-89DA-4882-A228-9A58A33368E4}"/>
                </a:ext>
              </a:extLst>
            </p:cNvPr>
            <p:cNvSpPr>
              <a:spLocks noChangeShapeType="1"/>
            </p:cNvSpPr>
            <p:nvPr/>
          </p:nvSpPr>
          <p:spPr bwMode="auto">
            <a:xfrm rot="5400000">
              <a:off x="3552" y="1584"/>
              <a:ext cx="6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880" name="Line 8">
              <a:extLst>
                <a:ext uri="{FF2B5EF4-FFF2-40B4-BE49-F238E27FC236}">
                  <a16:creationId xmlns:a16="http://schemas.microsoft.com/office/drawing/2014/main" id="{DF29FADD-86FA-41D7-8744-6FDA325A04C8}"/>
                </a:ext>
              </a:extLst>
            </p:cNvPr>
            <p:cNvSpPr>
              <a:spLocks noChangeShapeType="1"/>
            </p:cNvSpPr>
            <p:nvPr/>
          </p:nvSpPr>
          <p:spPr bwMode="auto">
            <a:xfrm rot="5400000">
              <a:off x="3823" y="1575"/>
              <a:ext cx="96"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73881" name="Line 9">
              <a:extLst>
                <a:ext uri="{FF2B5EF4-FFF2-40B4-BE49-F238E27FC236}">
                  <a16:creationId xmlns:a16="http://schemas.microsoft.com/office/drawing/2014/main" id="{8E1420FB-7207-468A-9440-2B2FD0C35DCB}"/>
                </a:ext>
              </a:extLst>
            </p:cNvPr>
            <p:cNvSpPr>
              <a:spLocks noChangeShapeType="1"/>
            </p:cNvSpPr>
            <p:nvPr/>
          </p:nvSpPr>
          <p:spPr bwMode="auto">
            <a:xfrm rot="5400000">
              <a:off x="3823" y="1815"/>
              <a:ext cx="96"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73882" name="Line 10">
              <a:extLst>
                <a:ext uri="{FF2B5EF4-FFF2-40B4-BE49-F238E27FC236}">
                  <a16:creationId xmlns:a16="http://schemas.microsoft.com/office/drawing/2014/main" id="{07A4788C-2EE2-432E-9F6C-D1DE348E1DCC}"/>
                </a:ext>
              </a:extLst>
            </p:cNvPr>
            <p:cNvSpPr>
              <a:spLocks noChangeShapeType="1"/>
            </p:cNvSpPr>
            <p:nvPr/>
          </p:nvSpPr>
          <p:spPr bwMode="auto">
            <a:xfrm>
              <a:off x="3824" y="1384"/>
              <a:ext cx="9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883" name="Line 11">
              <a:extLst>
                <a:ext uri="{FF2B5EF4-FFF2-40B4-BE49-F238E27FC236}">
                  <a16:creationId xmlns:a16="http://schemas.microsoft.com/office/drawing/2014/main" id="{E8D8E036-4E12-4E69-ABE9-0FE25064BB08}"/>
                </a:ext>
              </a:extLst>
            </p:cNvPr>
            <p:cNvSpPr>
              <a:spLocks noChangeShapeType="1"/>
            </p:cNvSpPr>
            <p:nvPr/>
          </p:nvSpPr>
          <p:spPr bwMode="auto">
            <a:xfrm>
              <a:off x="3824" y="1656"/>
              <a:ext cx="9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73735" name="Group 12">
            <a:extLst>
              <a:ext uri="{FF2B5EF4-FFF2-40B4-BE49-F238E27FC236}">
                <a16:creationId xmlns:a16="http://schemas.microsoft.com/office/drawing/2014/main" id="{F17546E1-E69A-42D2-A321-BF2C5207BC46}"/>
              </a:ext>
            </a:extLst>
          </p:cNvPr>
          <p:cNvGrpSpPr>
            <a:grpSpLocks/>
          </p:cNvGrpSpPr>
          <p:nvPr/>
        </p:nvGrpSpPr>
        <p:grpSpPr bwMode="auto">
          <a:xfrm rot="5400000">
            <a:off x="5001419" y="5422107"/>
            <a:ext cx="1411287" cy="0"/>
            <a:chOff x="3960" y="1200"/>
            <a:chExt cx="888" cy="0"/>
          </a:xfrm>
        </p:grpSpPr>
        <p:sp>
          <p:nvSpPr>
            <p:cNvPr id="73875" name="Line 13">
              <a:extLst>
                <a:ext uri="{FF2B5EF4-FFF2-40B4-BE49-F238E27FC236}">
                  <a16:creationId xmlns:a16="http://schemas.microsoft.com/office/drawing/2014/main" id="{7290C008-3541-4507-919F-FB082F566AC2}"/>
                </a:ext>
              </a:extLst>
            </p:cNvPr>
            <p:cNvSpPr>
              <a:spLocks noChangeShapeType="1"/>
            </p:cNvSpPr>
            <p:nvPr/>
          </p:nvSpPr>
          <p:spPr bwMode="auto">
            <a:xfrm>
              <a:off x="3960" y="1200"/>
              <a:ext cx="8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876" name="Line 14">
              <a:extLst>
                <a:ext uri="{FF2B5EF4-FFF2-40B4-BE49-F238E27FC236}">
                  <a16:creationId xmlns:a16="http://schemas.microsoft.com/office/drawing/2014/main" id="{430F53E8-535F-4BF8-B106-4F8B69E75F38}"/>
                </a:ext>
              </a:extLst>
            </p:cNvPr>
            <p:cNvSpPr>
              <a:spLocks noChangeShapeType="1"/>
            </p:cNvSpPr>
            <p:nvPr/>
          </p:nvSpPr>
          <p:spPr bwMode="auto">
            <a:xfrm>
              <a:off x="4224" y="1200"/>
              <a:ext cx="96"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73877" name="Line 15">
              <a:extLst>
                <a:ext uri="{FF2B5EF4-FFF2-40B4-BE49-F238E27FC236}">
                  <a16:creationId xmlns:a16="http://schemas.microsoft.com/office/drawing/2014/main" id="{EAD20671-734F-47CB-83D2-8AE897E3930B}"/>
                </a:ext>
              </a:extLst>
            </p:cNvPr>
            <p:cNvSpPr>
              <a:spLocks noChangeShapeType="1"/>
            </p:cNvSpPr>
            <p:nvPr/>
          </p:nvSpPr>
          <p:spPr bwMode="auto">
            <a:xfrm>
              <a:off x="4464" y="1200"/>
              <a:ext cx="96"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73878" name="Line 16">
              <a:extLst>
                <a:ext uri="{FF2B5EF4-FFF2-40B4-BE49-F238E27FC236}">
                  <a16:creationId xmlns:a16="http://schemas.microsoft.com/office/drawing/2014/main" id="{87E4F9CE-DBC7-4E07-A471-21F8B11F37B9}"/>
                </a:ext>
              </a:extLst>
            </p:cNvPr>
            <p:cNvSpPr>
              <a:spLocks noChangeShapeType="1"/>
            </p:cNvSpPr>
            <p:nvPr/>
          </p:nvSpPr>
          <p:spPr bwMode="auto">
            <a:xfrm>
              <a:off x="4704" y="1200"/>
              <a:ext cx="96"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grpSp>
      <p:sp>
        <p:nvSpPr>
          <p:cNvPr id="73736" name="Line 17">
            <a:extLst>
              <a:ext uri="{FF2B5EF4-FFF2-40B4-BE49-F238E27FC236}">
                <a16:creationId xmlns:a16="http://schemas.microsoft.com/office/drawing/2014/main" id="{B7511886-E9DC-4DBE-A7A4-3ABAB0A8647F}"/>
              </a:ext>
            </a:extLst>
          </p:cNvPr>
          <p:cNvSpPr>
            <a:spLocks noChangeShapeType="1"/>
          </p:cNvSpPr>
          <p:nvPr/>
        </p:nvSpPr>
        <p:spPr bwMode="auto">
          <a:xfrm rot="5400000">
            <a:off x="3766344" y="5441157"/>
            <a:ext cx="129698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737" name="Line 18">
            <a:extLst>
              <a:ext uri="{FF2B5EF4-FFF2-40B4-BE49-F238E27FC236}">
                <a16:creationId xmlns:a16="http://schemas.microsoft.com/office/drawing/2014/main" id="{69EDF68B-4853-4357-8CA2-B8A9443EC38F}"/>
              </a:ext>
            </a:extLst>
          </p:cNvPr>
          <p:cNvSpPr>
            <a:spLocks noChangeShapeType="1"/>
          </p:cNvSpPr>
          <p:nvPr/>
        </p:nvSpPr>
        <p:spPr bwMode="auto">
          <a:xfrm rot="5400000">
            <a:off x="4337050" y="5287963"/>
            <a:ext cx="152400"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73738" name="Line 19">
            <a:extLst>
              <a:ext uri="{FF2B5EF4-FFF2-40B4-BE49-F238E27FC236}">
                <a16:creationId xmlns:a16="http://schemas.microsoft.com/office/drawing/2014/main" id="{3C8213B1-FC8F-49CA-BEFE-3D61E1E98F04}"/>
              </a:ext>
            </a:extLst>
          </p:cNvPr>
          <p:cNvSpPr>
            <a:spLocks noChangeShapeType="1"/>
          </p:cNvSpPr>
          <p:nvPr/>
        </p:nvSpPr>
        <p:spPr bwMode="auto">
          <a:xfrm rot="5400000">
            <a:off x="4337050" y="5667375"/>
            <a:ext cx="152400"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73739" name="Line 20">
            <a:extLst>
              <a:ext uri="{FF2B5EF4-FFF2-40B4-BE49-F238E27FC236}">
                <a16:creationId xmlns:a16="http://schemas.microsoft.com/office/drawing/2014/main" id="{EC72C444-10A1-44B7-ADDC-BACE6E4CEAEE}"/>
              </a:ext>
            </a:extLst>
          </p:cNvPr>
          <p:cNvSpPr>
            <a:spLocks noChangeShapeType="1"/>
          </p:cNvSpPr>
          <p:nvPr/>
        </p:nvSpPr>
        <p:spPr bwMode="auto">
          <a:xfrm>
            <a:off x="1803400" y="4740275"/>
            <a:ext cx="253206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740" name="Line 21">
            <a:extLst>
              <a:ext uri="{FF2B5EF4-FFF2-40B4-BE49-F238E27FC236}">
                <a16:creationId xmlns:a16="http://schemas.microsoft.com/office/drawing/2014/main" id="{75D9B28F-F14E-4A42-B82D-15A6A9208BE0}"/>
              </a:ext>
            </a:extLst>
          </p:cNvPr>
          <p:cNvSpPr>
            <a:spLocks noChangeShapeType="1"/>
          </p:cNvSpPr>
          <p:nvPr/>
        </p:nvSpPr>
        <p:spPr bwMode="auto">
          <a:xfrm flipH="1">
            <a:off x="2947988" y="4740275"/>
            <a:ext cx="161925"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73741" name="Line 22">
            <a:extLst>
              <a:ext uri="{FF2B5EF4-FFF2-40B4-BE49-F238E27FC236}">
                <a16:creationId xmlns:a16="http://schemas.microsoft.com/office/drawing/2014/main" id="{FB7AD1D1-EFC2-4330-BBEA-42291B93A25F}"/>
              </a:ext>
            </a:extLst>
          </p:cNvPr>
          <p:cNvSpPr>
            <a:spLocks noChangeShapeType="1"/>
          </p:cNvSpPr>
          <p:nvPr/>
        </p:nvSpPr>
        <p:spPr bwMode="auto">
          <a:xfrm flipH="1">
            <a:off x="3432175" y="4740275"/>
            <a:ext cx="161925"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73742" name="Line 23">
            <a:extLst>
              <a:ext uri="{FF2B5EF4-FFF2-40B4-BE49-F238E27FC236}">
                <a16:creationId xmlns:a16="http://schemas.microsoft.com/office/drawing/2014/main" id="{11C4EF81-D08F-4F80-8B8F-7B5E5EDE399A}"/>
              </a:ext>
            </a:extLst>
          </p:cNvPr>
          <p:cNvSpPr>
            <a:spLocks noChangeShapeType="1"/>
          </p:cNvSpPr>
          <p:nvPr/>
        </p:nvSpPr>
        <p:spPr bwMode="auto">
          <a:xfrm flipH="1">
            <a:off x="2463800" y="4740275"/>
            <a:ext cx="160338"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73743" name="Freeform 24">
            <a:extLst>
              <a:ext uri="{FF2B5EF4-FFF2-40B4-BE49-F238E27FC236}">
                <a16:creationId xmlns:a16="http://schemas.microsoft.com/office/drawing/2014/main" id="{1B192252-6ED8-4CAB-99DF-F9BDE491D354}"/>
              </a:ext>
            </a:extLst>
          </p:cNvPr>
          <p:cNvSpPr>
            <a:spLocks/>
          </p:cNvSpPr>
          <p:nvPr/>
        </p:nvSpPr>
        <p:spPr bwMode="auto">
          <a:xfrm>
            <a:off x="2773363" y="4740275"/>
            <a:ext cx="93662" cy="569913"/>
          </a:xfrm>
          <a:custGeom>
            <a:avLst/>
            <a:gdLst>
              <a:gd name="T0" fmla="*/ 2147483647 w 56"/>
              <a:gd name="T1" fmla="*/ 0 h 357"/>
              <a:gd name="T2" fmla="*/ 2147483647 w 56"/>
              <a:gd name="T3" fmla="*/ 2147483647 h 357"/>
              <a:gd name="T4" fmla="*/ 2147483647 w 56"/>
              <a:gd name="T5" fmla="*/ 2147483647 h 357"/>
              <a:gd name="T6" fmla="*/ 2147483647 w 56"/>
              <a:gd name="T7" fmla="*/ 2147483647 h 357"/>
              <a:gd name="T8" fmla="*/ 2147483647 w 56"/>
              <a:gd name="T9" fmla="*/ 2147483647 h 357"/>
              <a:gd name="T10" fmla="*/ 2147483647 w 56"/>
              <a:gd name="T11" fmla="*/ 2147483647 h 357"/>
              <a:gd name="T12" fmla="*/ 2147483647 w 56"/>
              <a:gd name="T13" fmla="*/ 2147483647 h 357"/>
              <a:gd name="T14" fmla="*/ 0 60000 65536"/>
              <a:gd name="T15" fmla="*/ 0 60000 65536"/>
              <a:gd name="T16" fmla="*/ 0 60000 65536"/>
              <a:gd name="T17" fmla="*/ 0 60000 65536"/>
              <a:gd name="T18" fmla="*/ 0 60000 65536"/>
              <a:gd name="T19" fmla="*/ 0 60000 65536"/>
              <a:gd name="T20" fmla="*/ 0 60000 65536"/>
              <a:gd name="T21" fmla="*/ 0 w 56"/>
              <a:gd name="T22" fmla="*/ 0 h 357"/>
              <a:gd name="T23" fmla="*/ 56 w 56"/>
              <a:gd name="T24" fmla="*/ 357 h 3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3744" name="Freeform 25">
            <a:extLst>
              <a:ext uri="{FF2B5EF4-FFF2-40B4-BE49-F238E27FC236}">
                <a16:creationId xmlns:a16="http://schemas.microsoft.com/office/drawing/2014/main" id="{9A94C851-0A5B-44CE-84DC-B7F25C706D88}"/>
              </a:ext>
            </a:extLst>
          </p:cNvPr>
          <p:cNvSpPr>
            <a:spLocks/>
          </p:cNvSpPr>
          <p:nvPr/>
        </p:nvSpPr>
        <p:spPr bwMode="auto">
          <a:xfrm flipH="1" flipV="1">
            <a:off x="3259138" y="4716463"/>
            <a:ext cx="92075" cy="566737"/>
          </a:xfrm>
          <a:custGeom>
            <a:avLst/>
            <a:gdLst>
              <a:gd name="T0" fmla="*/ 2147483647 w 56"/>
              <a:gd name="T1" fmla="*/ 0 h 357"/>
              <a:gd name="T2" fmla="*/ 2147483647 w 56"/>
              <a:gd name="T3" fmla="*/ 2147483647 h 357"/>
              <a:gd name="T4" fmla="*/ 2147483647 w 56"/>
              <a:gd name="T5" fmla="*/ 2147483647 h 357"/>
              <a:gd name="T6" fmla="*/ 2147483647 w 56"/>
              <a:gd name="T7" fmla="*/ 2147483647 h 357"/>
              <a:gd name="T8" fmla="*/ 2147483647 w 56"/>
              <a:gd name="T9" fmla="*/ 2147483647 h 357"/>
              <a:gd name="T10" fmla="*/ 2147483647 w 56"/>
              <a:gd name="T11" fmla="*/ 2147483647 h 357"/>
              <a:gd name="T12" fmla="*/ 2147483647 w 56"/>
              <a:gd name="T13" fmla="*/ 2147483647 h 357"/>
              <a:gd name="T14" fmla="*/ 0 60000 65536"/>
              <a:gd name="T15" fmla="*/ 0 60000 65536"/>
              <a:gd name="T16" fmla="*/ 0 60000 65536"/>
              <a:gd name="T17" fmla="*/ 0 60000 65536"/>
              <a:gd name="T18" fmla="*/ 0 60000 65536"/>
              <a:gd name="T19" fmla="*/ 0 60000 65536"/>
              <a:gd name="T20" fmla="*/ 0 60000 65536"/>
              <a:gd name="T21" fmla="*/ 0 w 56"/>
              <a:gd name="T22" fmla="*/ 0 h 357"/>
              <a:gd name="T23" fmla="*/ 56 w 56"/>
              <a:gd name="T24" fmla="*/ 357 h 3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3745" name="Freeform 26">
            <a:extLst>
              <a:ext uri="{FF2B5EF4-FFF2-40B4-BE49-F238E27FC236}">
                <a16:creationId xmlns:a16="http://schemas.microsoft.com/office/drawing/2014/main" id="{3E371542-3AA2-447D-AB7E-D5A3F09E5323}"/>
              </a:ext>
            </a:extLst>
          </p:cNvPr>
          <p:cNvSpPr>
            <a:spLocks/>
          </p:cNvSpPr>
          <p:nvPr/>
        </p:nvSpPr>
        <p:spPr bwMode="auto">
          <a:xfrm>
            <a:off x="3741738" y="4740275"/>
            <a:ext cx="95250" cy="569913"/>
          </a:xfrm>
          <a:custGeom>
            <a:avLst/>
            <a:gdLst>
              <a:gd name="T0" fmla="*/ 2147483647 w 56"/>
              <a:gd name="T1" fmla="*/ 0 h 357"/>
              <a:gd name="T2" fmla="*/ 2147483647 w 56"/>
              <a:gd name="T3" fmla="*/ 2147483647 h 357"/>
              <a:gd name="T4" fmla="*/ 2147483647 w 56"/>
              <a:gd name="T5" fmla="*/ 2147483647 h 357"/>
              <a:gd name="T6" fmla="*/ 2147483647 w 56"/>
              <a:gd name="T7" fmla="*/ 2147483647 h 357"/>
              <a:gd name="T8" fmla="*/ 2147483647 w 56"/>
              <a:gd name="T9" fmla="*/ 2147483647 h 357"/>
              <a:gd name="T10" fmla="*/ 2147483647 w 56"/>
              <a:gd name="T11" fmla="*/ 2147483647 h 357"/>
              <a:gd name="T12" fmla="*/ 2147483647 w 56"/>
              <a:gd name="T13" fmla="*/ 2147483647 h 357"/>
              <a:gd name="T14" fmla="*/ 0 60000 65536"/>
              <a:gd name="T15" fmla="*/ 0 60000 65536"/>
              <a:gd name="T16" fmla="*/ 0 60000 65536"/>
              <a:gd name="T17" fmla="*/ 0 60000 65536"/>
              <a:gd name="T18" fmla="*/ 0 60000 65536"/>
              <a:gd name="T19" fmla="*/ 0 60000 65536"/>
              <a:gd name="T20" fmla="*/ 0 60000 65536"/>
              <a:gd name="T21" fmla="*/ 0 w 56"/>
              <a:gd name="T22" fmla="*/ 0 h 357"/>
              <a:gd name="T23" fmla="*/ 56 w 56"/>
              <a:gd name="T24" fmla="*/ 357 h 3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pic>
        <p:nvPicPr>
          <p:cNvPr id="73746" name="Picture 27">
            <a:extLst>
              <a:ext uri="{FF2B5EF4-FFF2-40B4-BE49-F238E27FC236}">
                <a16:creationId xmlns:a16="http://schemas.microsoft.com/office/drawing/2014/main" id="{D058C044-CD81-4186-B6E4-0CC6CD8714FF}"/>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750" y="5133975"/>
            <a:ext cx="4841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73747" name="Picture 28">
            <a:extLst>
              <a:ext uri="{FF2B5EF4-FFF2-40B4-BE49-F238E27FC236}">
                <a16:creationId xmlns:a16="http://schemas.microsoft.com/office/drawing/2014/main" id="{8CA11879-A244-4897-886A-F97A94DACFA3}"/>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4725" y="5133975"/>
            <a:ext cx="482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73748" name="Picture 29">
            <a:extLst>
              <a:ext uri="{FF2B5EF4-FFF2-40B4-BE49-F238E27FC236}">
                <a16:creationId xmlns:a16="http://schemas.microsoft.com/office/drawing/2014/main" id="{33D6F9B7-EDA3-4A10-ACB4-B622C48BFF4E}"/>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8950" y="5133975"/>
            <a:ext cx="4857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73749" name="AutoShape 30">
            <a:extLst>
              <a:ext uri="{FF2B5EF4-FFF2-40B4-BE49-F238E27FC236}">
                <a16:creationId xmlns:a16="http://schemas.microsoft.com/office/drawing/2014/main" id="{DCBC5FF5-61EE-4E01-8F4C-5DFA9A04F9B9}"/>
              </a:ext>
            </a:extLst>
          </p:cNvPr>
          <p:cNvSpPr>
            <a:spLocks noChangeArrowheads="1"/>
          </p:cNvSpPr>
          <p:nvPr/>
        </p:nvSpPr>
        <p:spPr bwMode="auto">
          <a:xfrm>
            <a:off x="4252913" y="4564063"/>
            <a:ext cx="322262" cy="303212"/>
          </a:xfrm>
          <a:prstGeom prst="cube">
            <a:avLst>
              <a:gd name="adj" fmla="val 25000"/>
            </a:avLst>
          </a:prstGeom>
          <a:gradFill rotWithShape="0">
            <a:gsLst>
              <a:gs pos="0">
                <a:srgbClr val="494949"/>
              </a:gs>
              <a:gs pos="100000">
                <a:srgbClr val="DDDDDD"/>
              </a:gs>
            </a:gsLst>
            <a:lin ang="2700000" scaled="1"/>
          </a:gra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73750" name="AutoShape 31">
            <a:extLst>
              <a:ext uri="{FF2B5EF4-FFF2-40B4-BE49-F238E27FC236}">
                <a16:creationId xmlns:a16="http://schemas.microsoft.com/office/drawing/2014/main" id="{BCF97AD1-668E-496A-ABD8-145A2A97A6C1}"/>
              </a:ext>
            </a:extLst>
          </p:cNvPr>
          <p:cNvSpPr>
            <a:spLocks noChangeArrowheads="1"/>
          </p:cNvSpPr>
          <p:nvPr/>
        </p:nvSpPr>
        <p:spPr bwMode="auto">
          <a:xfrm>
            <a:off x="2274888" y="2806700"/>
            <a:ext cx="322262" cy="317500"/>
          </a:xfrm>
          <a:prstGeom prst="cube">
            <a:avLst>
              <a:gd name="adj" fmla="val 25000"/>
            </a:avLst>
          </a:prstGeom>
          <a:gradFill rotWithShape="0">
            <a:gsLst>
              <a:gs pos="0">
                <a:srgbClr val="494949"/>
              </a:gs>
              <a:gs pos="100000">
                <a:srgbClr val="DDDDDD"/>
              </a:gs>
            </a:gsLst>
            <a:lin ang="2700000" scaled="1"/>
          </a:gra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73751" name="Text Box 32">
            <a:extLst>
              <a:ext uri="{FF2B5EF4-FFF2-40B4-BE49-F238E27FC236}">
                <a16:creationId xmlns:a16="http://schemas.microsoft.com/office/drawing/2014/main" id="{8E9E2B6F-E95B-4A4B-8E12-E3296E65F05E}"/>
              </a:ext>
            </a:extLst>
          </p:cNvPr>
          <p:cNvSpPr txBox="1">
            <a:spLocks noChangeArrowheads="1"/>
          </p:cNvSpPr>
          <p:nvPr/>
        </p:nvSpPr>
        <p:spPr bwMode="auto">
          <a:xfrm>
            <a:off x="3001963" y="3897313"/>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rgbClr val="333399"/>
                </a:solidFill>
                <a:latin typeface="Arial" panose="020B0604020202020204" pitchFamily="34" charset="0"/>
                <a:ea typeface="黑体" panose="02010609060101010101" pitchFamily="49" charset="-122"/>
              </a:rPr>
              <a:t>同轴电缆</a:t>
            </a:r>
          </a:p>
        </p:txBody>
      </p:sp>
      <p:sp>
        <p:nvSpPr>
          <p:cNvPr id="73752" name="AutoShape 33">
            <a:extLst>
              <a:ext uri="{FF2B5EF4-FFF2-40B4-BE49-F238E27FC236}">
                <a16:creationId xmlns:a16="http://schemas.microsoft.com/office/drawing/2014/main" id="{BF09A4CC-8E61-4534-B20A-5BDBE1D228E2}"/>
              </a:ext>
            </a:extLst>
          </p:cNvPr>
          <p:cNvSpPr>
            <a:spLocks noChangeArrowheads="1"/>
          </p:cNvSpPr>
          <p:nvPr/>
        </p:nvSpPr>
        <p:spPr bwMode="auto">
          <a:xfrm>
            <a:off x="4092575" y="2654300"/>
            <a:ext cx="808038" cy="611188"/>
          </a:xfrm>
          <a:prstGeom prst="cube">
            <a:avLst>
              <a:gd name="adj" fmla="val 25000"/>
            </a:avLst>
          </a:prstGeom>
          <a:solidFill>
            <a:srgbClr val="EAEAEA"/>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73753" name="Text Box 34">
            <a:extLst>
              <a:ext uri="{FF2B5EF4-FFF2-40B4-BE49-F238E27FC236}">
                <a16:creationId xmlns:a16="http://schemas.microsoft.com/office/drawing/2014/main" id="{38517272-6F32-4D48-9505-ABEBF62E875F}"/>
              </a:ext>
            </a:extLst>
          </p:cNvPr>
          <p:cNvSpPr txBox="1">
            <a:spLocks noChangeArrowheads="1"/>
          </p:cNvSpPr>
          <p:nvPr/>
        </p:nvSpPr>
        <p:spPr bwMode="auto">
          <a:xfrm>
            <a:off x="4079875" y="2752725"/>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rgbClr val="333399"/>
                </a:solidFill>
                <a:latin typeface="Arial" panose="020B0604020202020204" pitchFamily="34" charset="0"/>
                <a:ea typeface="黑体" panose="02010609060101010101" pitchFamily="49" charset="-122"/>
              </a:rPr>
              <a:t>头端</a:t>
            </a:r>
          </a:p>
        </p:txBody>
      </p:sp>
      <p:sp>
        <p:nvSpPr>
          <p:cNvPr id="73754" name="Line 35">
            <a:extLst>
              <a:ext uri="{FF2B5EF4-FFF2-40B4-BE49-F238E27FC236}">
                <a16:creationId xmlns:a16="http://schemas.microsoft.com/office/drawing/2014/main" id="{7032397D-63CF-4CF1-A347-D0D8713DD53E}"/>
              </a:ext>
            </a:extLst>
          </p:cNvPr>
          <p:cNvSpPr>
            <a:spLocks noChangeShapeType="1"/>
          </p:cNvSpPr>
          <p:nvPr/>
        </p:nvSpPr>
        <p:spPr bwMode="auto">
          <a:xfrm>
            <a:off x="4818063" y="2959100"/>
            <a:ext cx="1614487"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755" name="Line 36">
            <a:extLst>
              <a:ext uri="{FF2B5EF4-FFF2-40B4-BE49-F238E27FC236}">
                <a16:creationId xmlns:a16="http://schemas.microsoft.com/office/drawing/2014/main" id="{D4BC0EA8-E5FF-4853-9B36-431C2427959D}"/>
              </a:ext>
            </a:extLst>
          </p:cNvPr>
          <p:cNvSpPr>
            <a:spLocks noChangeShapeType="1"/>
          </p:cNvSpPr>
          <p:nvPr/>
        </p:nvSpPr>
        <p:spPr bwMode="auto">
          <a:xfrm>
            <a:off x="2557463" y="2959100"/>
            <a:ext cx="15351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756" name="Line 37">
            <a:extLst>
              <a:ext uri="{FF2B5EF4-FFF2-40B4-BE49-F238E27FC236}">
                <a16:creationId xmlns:a16="http://schemas.microsoft.com/office/drawing/2014/main" id="{EB7A4D01-ACB7-486F-A0FD-4226AA193235}"/>
              </a:ext>
            </a:extLst>
          </p:cNvPr>
          <p:cNvSpPr>
            <a:spLocks noChangeShapeType="1"/>
          </p:cNvSpPr>
          <p:nvPr/>
        </p:nvSpPr>
        <p:spPr bwMode="auto">
          <a:xfrm rot="5400000">
            <a:off x="3737768" y="3939382"/>
            <a:ext cx="1350963"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757" name="Oval 38">
            <a:extLst>
              <a:ext uri="{FF2B5EF4-FFF2-40B4-BE49-F238E27FC236}">
                <a16:creationId xmlns:a16="http://schemas.microsoft.com/office/drawing/2014/main" id="{D59AA766-F79D-4D0A-873C-5E3EB892BC2A}"/>
              </a:ext>
            </a:extLst>
          </p:cNvPr>
          <p:cNvSpPr>
            <a:spLocks noChangeArrowheads="1"/>
          </p:cNvSpPr>
          <p:nvPr/>
        </p:nvSpPr>
        <p:spPr bwMode="auto">
          <a:xfrm rot="5400000">
            <a:off x="4407694" y="3891756"/>
            <a:ext cx="142875" cy="131763"/>
          </a:xfrm>
          <a:prstGeom prst="ellipse">
            <a:avLst/>
          </a:pr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73758" name="AutoShape 39">
            <a:extLst>
              <a:ext uri="{FF2B5EF4-FFF2-40B4-BE49-F238E27FC236}">
                <a16:creationId xmlns:a16="http://schemas.microsoft.com/office/drawing/2014/main" id="{4D35EF85-81D4-4346-816A-63F164AEA31E}"/>
              </a:ext>
            </a:extLst>
          </p:cNvPr>
          <p:cNvSpPr>
            <a:spLocks noChangeArrowheads="1"/>
          </p:cNvSpPr>
          <p:nvPr/>
        </p:nvSpPr>
        <p:spPr bwMode="auto">
          <a:xfrm>
            <a:off x="6432550" y="2806700"/>
            <a:ext cx="322263" cy="306388"/>
          </a:xfrm>
          <a:prstGeom prst="cube">
            <a:avLst>
              <a:gd name="adj" fmla="val 25000"/>
            </a:avLst>
          </a:prstGeom>
          <a:gradFill rotWithShape="0">
            <a:gsLst>
              <a:gs pos="0">
                <a:srgbClr val="494949"/>
              </a:gs>
              <a:gs pos="100000">
                <a:srgbClr val="DDDDDD"/>
              </a:gs>
            </a:gsLst>
            <a:lin ang="2700000" scaled="1"/>
          </a:gra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73759" name="Line 40">
            <a:extLst>
              <a:ext uri="{FF2B5EF4-FFF2-40B4-BE49-F238E27FC236}">
                <a16:creationId xmlns:a16="http://schemas.microsoft.com/office/drawing/2014/main" id="{EC014E78-81BA-436F-8BDD-C818AA2B706F}"/>
              </a:ext>
            </a:extLst>
          </p:cNvPr>
          <p:cNvSpPr>
            <a:spLocks noChangeShapeType="1"/>
          </p:cNvSpPr>
          <p:nvPr/>
        </p:nvSpPr>
        <p:spPr bwMode="auto">
          <a:xfrm>
            <a:off x="6715125" y="2959100"/>
            <a:ext cx="165576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760" name="Line 41">
            <a:extLst>
              <a:ext uri="{FF2B5EF4-FFF2-40B4-BE49-F238E27FC236}">
                <a16:creationId xmlns:a16="http://schemas.microsoft.com/office/drawing/2014/main" id="{06A3D87F-E454-4D88-894B-8FDBB9BEF048}"/>
              </a:ext>
            </a:extLst>
          </p:cNvPr>
          <p:cNvSpPr>
            <a:spLocks noChangeShapeType="1"/>
          </p:cNvSpPr>
          <p:nvPr/>
        </p:nvSpPr>
        <p:spPr bwMode="auto">
          <a:xfrm>
            <a:off x="7159625" y="2959100"/>
            <a:ext cx="163513"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73761" name="Line 42">
            <a:extLst>
              <a:ext uri="{FF2B5EF4-FFF2-40B4-BE49-F238E27FC236}">
                <a16:creationId xmlns:a16="http://schemas.microsoft.com/office/drawing/2014/main" id="{9A55A9A6-947E-4FD8-B799-C73F81FF4D02}"/>
              </a:ext>
            </a:extLst>
          </p:cNvPr>
          <p:cNvSpPr>
            <a:spLocks noChangeShapeType="1"/>
          </p:cNvSpPr>
          <p:nvPr/>
        </p:nvSpPr>
        <p:spPr bwMode="auto">
          <a:xfrm>
            <a:off x="7645400" y="2959100"/>
            <a:ext cx="160338"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73762" name="Line 43">
            <a:extLst>
              <a:ext uri="{FF2B5EF4-FFF2-40B4-BE49-F238E27FC236}">
                <a16:creationId xmlns:a16="http://schemas.microsoft.com/office/drawing/2014/main" id="{FB1810C9-16E3-48D8-A434-9B7250C025D8}"/>
              </a:ext>
            </a:extLst>
          </p:cNvPr>
          <p:cNvSpPr>
            <a:spLocks noChangeShapeType="1"/>
          </p:cNvSpPr>
          <p:nvPr/>
        </p:nvSpPr>
        <p:spPr bwMode="auto">
          <a:xfrm>
            <a:off x="8129588" y="2959100"/>
            <a:ext cx="160337"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73763" name="Freeform 44">
            <a:extLst>
              <a:ext uri="{FF2B5EF4-FFF2-40B4-BE49-F238E27FC236}">
                <a16:creationId xmlns:a16="http://schemas.microsoft.com/office/drawing/2014/main" id="{27AFBA71-C86D-49A4-A299-8466AAF464B6}"/>
              </a:ext>
            </a:extLst>
          </p:cNvPr>
          <p:cNvSpPr>
            <a:spLocks/>
          </p:cNvSpPr>
          <p:nvPr/>
        </p:nvSpPr>
        <p:spPr bwMode="auto">
          <a:xfrm>
            <a:off x="6945313" y="2959100"/>
            <a:ext cx="95250" cy="569913"/>
          </a:xfrm>
          <a:custGeom>
            <a:avLst/>
            <a:gdLst>
              <a:gd name="T0" fmla="*/ 2147483647 w 56"/>
              <a:gd name="T1" fmla="*/ 0 h 357"/>
              <a:gd name="T2" fmla="*/ 2147483647 w 56"/>
              <a:gd name="T3" fmla="*/ 2147483647 h 357"/>
              <a:gd name="T4" fmla="*/ 2147483647 w 56"/>
              <a:gd name="T5" fmla="*/ 2147483647 h 357"/>
              <a:gd name="T6" fmla="*/ 2147483647 w 56"/>
              <a:gd name="T7" fmla="*/ 2147483647 h 357"/>
              <a:gd name="T8" fmla="*/ 2147483647 w 56"/>
              <a:gd name="T9" fmla="*/ 2147483647 h 357"/>
              <a:gd name="T10" fmla="*/ 2147483647 w 56"/>
              <a:gd name="T11" fmla="*/ 2147483647 h 357"/>
              <a:gd name="T12" fmla="*/ 2147483647 w 56"/>
              <a:gd name="T13" fmla="*/ 2147483647 h 357"/>
              <a:gd name="T14" fmla="*/ 0 60000 65536"/>
              <a:gd name="T15" fmla="*/ 0 60000 65536"/>
              <a:gd name="T16" fmla="*/ 0 60000 65536"/>
              <a:gd name="T17" fmla="*/ 0 60000 65536"/>
              <a:gd name="T18" fmla="*/ 0 60000 65536"/>
              <a:gd name="T19" fmla="*/ 0 60000 65536"/>
              <a:gd name="T20" fmla="*/ 0 60000 65536"/>
              <a:gd name="T21" fmla="*/ 0 w 56"/>
              <a:gd name="T22" fmla="*/ 0 h 357"/>
              <a:gd name="T23" fmla="*/ 56 w 56"/>
              <a:gd name="T24" fmla="*/ 357 h 3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3764" name="Freeform 45">
            <a:extLst>
              <a:ext uri="{FF2B5EF4-FFF2-40B4-BE49-F238E27FC236}">
                <a16:creationId xmlns:a16="http://schemas.microsoft.com/office/drawing/2014/main" id="{A75DBA51-BE58-4B61-985F-3C55BF0AF06E}"/>
              </a:ext>
            </a:extLst>
          </p:cNvPr>
          <p:cNvSpPr>
            <a:spLocks/>
          </p:cNvSpPr>
          <p:nvPr/>
        </p:nvSpPr>
        <p:spPr bwMode="auto">
          <a:xfrm>
            <a:off x="7940675" y="2959100"/>
            <a:ext cx="93663" cy="569913"/>
          </a:xfrm>
          <a:custGeom>
            <a:avLst/>
            <a:gdLst>
              <a:gd name="T0" fmla="*/ 2147483647 w 56"/>
              <a:gd name="T1" fmla="*/ 0 h 357"/>
              <a:gd name="T2" fmla="*/ 2147483647 w 56"/>
              <a:gd name="T3" fmla="*/ 2147483647 h 357"/>
              <a:gd name="T4" fmla="*/ 2147483647 w 56"/>
              <a:gd name="T5" fmla="*/ 2147483647 h 357"/>
              <a:gd name="T6" fmla="*/ 2147483647 w 56"/>
              <a:gd name="T7" fmla="*/ 2147483647 h 357"/>
              <a:gd name="T8" fmla="*/ 2147483647 w 56"/>
              <a:gd name="T9" fmla="*/ 2147483647 h 357"/>
              <a:gd name="T10" fmla="*/ 2147483647 w 56"/>
              <a:gd name="T11" fmla="*/ 2147483647 h 357"/>
              <a:gd name="T12" fmla="*/ 2147483647 w 56"/>
              <a:gd name="T13" fmla="*/ 2147483647 h 357"/>
              <a:gd name="T14" fmla="*/ 0 60000 65536"/>
              <a:gd name="T15" fmla="*/ 0 60000 65536"/>
              <a:gd name="T16" fmla="*/ 0 60000 65536"/>
              <a:gd name="T17" fmla="*/ 0 60000 65536"/>
              <a:gd name="T18" fmla="*/ 0 60000 65536"/>
              <a:gd name="T19" fmla="*/ 0 60000 65536"/>
              <a:gd name="T20" fmla="*/ 0 60000 65536"/>
              <a:gd name="T21" fmla="*/ 0 w 56"/>
              <a:gd name="T22" fmla="*/ 0 h 357"/>
              <a:gd name="T23" fmla="*/ 56 w 56"/>
              <a:gd name="T24" fmla="*/ 357 h 3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pic>
        <p:nvPicPr>
          <p:cNvPr id="73765" name="Picture 46">
            <a:extLst>
              <a:ext uri="{FF2B5EF4-FFF2-40B4-BE49-F238E27FC236}">
                <a16:creationId xmlns:a16="http://schemas.microsoft.com/office/drawing/2014/main" id="{88BD3068-281C-4191-8660-D7DFB5131BDC}"/>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4813" y="3406775"/>
            <a:ext cx="485775"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73766" name="Picture 47">
            <a:extLst>
              <a:ext uri="{FF2B5EF4-FFF2-40B4-BE49-F238E27FC236}">
                <a16:creationId xmlns:a16="http://schemas.microsoft.com/office/drawing/2014/main" id="{CD9873B3-1D24-4465-AFFB-A2EAD8DF5B55}"/>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4775" y="3406775"/>
            <a:ext cx="485775"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73767" name="Line 48">
            <a:extLst>
              <a:ext uri="{FF2B5EF4-FFF2-40B4-BE49-F238E27FC236}">
                <a16:creationId xmlns:a16="http://schemas.microsoft.com/office/drawing/2014/main" id="{A7C5AC4B-57BB-4E5C-A99F-7D15A457DB21}"/>
              </a:ext>
            </a:extLst>
          </p:cNvPr>
          <p:cNvSpPr>
            <a:spLocks noChangeShapeType="1"/>
          </p:cNvSpPr>
          <p:nvPr/>
        </p:nvSpPr>
        <p:spPr bwMode="auto">
          <a:xfrm>
            <a:off x="4535488" y="4716463"/>
            <a:ext cx="181768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768" name="Line 49">
            <a:extLst>
              <a:ext uri="{FF2B5EF4-FFF2-40B4-BE49-F238E27FC236}">
                <a16:creationId xmlns:a16="http://schemas.microsoft.com/office/drawing/2014/main" id="{542155B8-E649-4DC2-9783-124FAA9AA8AF}"/>
              </a:ext>
            </a:extLst>
          </p:cNvPr>
          <p:cNvSpPr>
            <a:spLocks noChangeShapeType="1"/>
          </p:cNvSpPr>
          <p:nvPr/>
        </p:nvSpPr>
        <p:spPr bwMode="auto">
          <a:xfrm>
            <a:off x="4979988" y="4716463"/>
            <a:ext cx="161925"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73769" name="Line 50">
            <a:extLst>
              <a:ext uri="{FF2B5EF4-FFF2-40B4-BE49-F238E27FC236}">
                <a16:creationId xmlns:a16="http://schemas.microsoft.com/office/drawing/2014/main" id="{42A97C82-03FC-4225-9B4C-F6EBC156A0B8}"/>
              </a:ext>
            </a:extLst>
          </p:cNvPr>
          <p:cNvSpPr>
            <a:spLocks noChangeShapeType="1"/>
          </p:cNvSpPr>
          <p:nvPr/>
        </p:nvSpPr>
        <p:spPr bwMode="auto">
          <a:xfrm>
            <a:off x="5383213" y="4716463"/>
            <a:ext cx="161925"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73770" name="Line 51">
            <a:extLst>
              <a:ext uri="{FF2B5EF4-FFF2-40B4-BE49-F238E27FC236}">
                <a16:creationId xmlns:a16="http://schemas.microsoft.com/office/drawing/2014/main" id="{86C757D2-817B-47BB-8488-F87DF3DC87A8}"/>
              </a:ext>
            </a:extLst>
          </p:cNvPr>
          <p:cNvSpPr>
            <a:spLocks noChangeShapeType="1"/>
          </p:cNvSpPr>
          <p:nvPr/>
        </p:nvSpPr>
        <p:spPr bwMode="auto">
          <a:xfrm>
            <a:off x="5948363" y="4716463"/>
            <a:ext cx="161925"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73771" name="Freeform 52">
            <a:extLst>
              <a:ext uri="{FF2B5EF4-FFF2-40B4-BE49-F238E27FC236}">
                <a16:creationId xmlns:a16="http://schemas.microsoft.com/office/drawing/2014/main" id="{F74C8A88-7A67-4C3D-B0E5-6A5F02D32511}"/>
              </a:ext>
            </a:extLst>
          </p:cNvPr>
          <p:cNvSpPr>
            <a:spLocks/>
          </p:cNvSpPr>
          <p:nvPr/>
        </p:nvSpPr>
        <p:spPr bwMode="auto">
          <a:xfrm>
            <a:off x="4791075" y="4716463"/>
            <a:ext cx="95250" cy="568325"/>
          </a:xfrm>
          <a:custGeom>
            <a:avLst/>
            <a:gdLst>
              <a:gd name="T0" fmla="*/ 2147483647 w 56"/>
              <a:gd name="T1" fmla="*/ 0 h 357"/>
              <a:gd name="T2" fmla="*/ 2147483647 w 56"/>
              <a:gd name="T3" fmla="*/ 2147483647 h 357"/>
              <a:gd name="T4" fmla="*/ 2147483647 w 56"/>
              <a:gd name="T5" fmla="*/ 2147483647 h 357"/>
              <a:gd name="T6" fmla="*/ 2147483647 w 56"/>
              <a:gd name="T7" fmla="*/ 2147483647 h 357"/>
              <a:gd name="T8" fmla="*/ 2147483647 w 56"/>
              <a:gd name="T9" fmla="*/ 2147483647 h 357"/>
              <a:gd name="T10" fmla="*/ 2147483647 w 56"/>
              <a:gd name="T11" fmla="*/ 2147483647 h 357"/>
              <a:gd name="T12" fmla="*/ 2147483647 w 56"/>
              <a:gd name="T13" fmla="*/ 2147483647 h 357"/>
              <a:gd name="T14" fmla="*/ 0 60000 65536"/>
              <a:gd name="T15" fmla="*/ 0 60000 65536"/>
              <a:gd name="T16" fmla="*/ 0 60000 65536"/>
              <a:gd name="T17" fmla="*/ 0 60000 65536"/>
              <a:gd name="T18" fmla="*/ 0 60000 65536"/>
              <a:gd name="T19" fmla="*/ 0 60000 65536"/>
              <a:gd name="T20" fmla="*/ 0 60000 65536"/>
              <a:gd name="T21" fmla="*/ 0 w 56"/>
              <a:gd name="T22" fmla="*/ 0 h 357"/>
              <a:gd name="T23" fmla="*/ 56 w 56"/>
              <a:gd name="T24" fmla="*/ 357 h 3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3772" name="Freeform 53">
            <a:extLst>
              <a:ext uri="{FF2B5EF4-FFF2-40B4-BE49-F238E27FC236}">
                <a16:creationId xmlns:a16="http://schemas.microsoft.com/office/drawing/2014/main" id="{5D36FC1D-EFD1-48B0-ABBA-810DE9789583}"/>
              </a:ext>
            </a:extLst>
          </p:cNvPr>
          <p:cNvSpPr>
            <a:spLocks/>
          </p:cNvSpPr>
          <p:nvPr/>
        </p:nvSpPr>
        <p:spPr bwMode="auto">
          <a:xfrm flipH="1" flipV="1">
            <a:off x="5235575" y="4716463"/>
            <a:ext cx="93663" cy="566737"/>
          </a:xfrm>
          <a:custGeom>
            <a:avLst/>
            <a:gdLst>
              <a:gd name="T0" fmla="*/ 2147483647 w 56"/>
              <a:gd name="T1" fmla="*/ 0 h 357"/>
              <a:gd name="T2" fmla="*/ 2147483647 w 56"/>
              <a:gd name="T3" fmla="*/ 2147483647 h 357"/>
              <a:gd name="T4" fmla="*/ 2147483647 w 56"/>
              <a:gd name="T5" fmla="*/ 2147483647 h 357"/>
              <a:gd name="T6" fmla="*/ 2147483647 w 56"/>
              <a:gd name="T7" fmla="*/ 2147483647 h 357"/>
              <a:gd name="T8" fmla="*/ 2147483647 w 56"/>
              <a:gd name="T9" fmla="*/ 2147483647 h 357"/>
              <a:gd name="T10" fmla="*/ 2147483647 w 56"/>
              <a:gd name="T11" fmla="*/ 2147483647 h 357"/>
              <a:gd name="T12" fmla="*/ 2147483647 w 56"/>
              <a:gd name="T13" fmla="*/ 2147483647 h 357"/>
              <a:gd name="T14" fmla="*/ 0 60000 65536"/>
              <a:gd name="T15" fmla="*/ 0 60000 65536"/>
              <a:gd name="T16" fmla="*/ 0 60000 65536"/>
              <a:gd name="T17" fmla="*/ 0 60000 65536"/>
              <a:gd name="T18" fmla="*/ 0 60000 65536"/>
              <a:gd name="T19" fmla="*/ 0 60000 65536"/>
              <a:gd name="T20" fmla="*/ 0 60000 65536"/>
              <a:gd name="T21" fmla="*/ 0 w 56"/>
              <a:gd name="T22" fmla="*/ 0 h 357"/>
              <a:gd name="T23" fmla="*/ 56 w 56"/>
              <a:gd name="T24" fmla="*/ 357 h 3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3773" name="Freeform 54">
            <a:extLst>
              <a:ext uri="{FF2B5EF4-FFF2-40B4-BE49-F238E27FC236}">
                <a16:creationId xmlns:a16="http://schemas.microsoft.com/office/drawing/2014/main" id="{3B85BB88-986C-477B-BD6B-901489C79B07}"/>
              </a:ext>
            </a:extLst>
          </p:cNvPr>
          <p:cNvSpPr>
            <a:spLocks/>
          </p:cNvSpPr>
          <p:nvPr/>
        </p:nvSpPr>
        <p:spPr bwMode="auto">
          <a:xfrm rot="5400000" flipV="1">
            <a:off x="5962650" y="4635501"/>
            <a:ext cx="90487" cy="601662"/>
          </a:xfrm>
          <a:custGeom>
            <a:avLst/>
            <a:gdLst>
              <a:gd name="T0" fmla="*/ 2147483647 w 56"/>
              <a:gd name="T1" fmla="*/ 0 h 357"/>
              <a:gd name="T2" fmla="*/ 2147483647 w 56"/>
              <a:gd name="T3" fmla="*/ 2147483647 h 357"/>
              <a:gd name="T4" fmla="*/ 2147483647 w 56"/>
              <a:gd name="T5" fmla="*/ 2147483647 h 357"/>
              <a:gd name="T6" fmla="*/ 2147483647 w 56"/>
              <a:gd name="T7" fmla="*/ 2147483647 h 357"/>
              <a:gd name="T8" fmla="*/ 2147483647 w 56"/>
              <a:gd name="T9" fmla="*/ 2147483647 h 357"/>
              <a:gd name="T10" fmla="*/ 2147483647 w 56"/>
              <a:gd name="T11" fmla="*/ 2147483647 h 357"/>
              <a:gd name="T12" fmla="*/ 2147483647 w 56"/>
              <a:gd name="T13" fmla="*/ 2147483647 h 357"/>
              <a:gd name="T14" fmla="*/ 0 60000 65536"/>
              <a:gd name="T15" fmla="*/ 0 60000 65536"/>
              <a:gd name="T16" fmla="*/ 0 60000 65536"/>
              <a:gd name="T17" fmla="*/ 0 60000 65536"/>
              <a:gd name="T18" fmla="*/ 0 60000 65536"/>
              <a:gd name="T19" fmla="*/ 0 60000 65536"/>
              <a:gd name="T20" fmla="*/ 0 60000 65536"/>
              <a:gd name="T21" fmla="*/ 0 w 56"/>
              <a:gd name="T22" fmla="*/ 0 h 357"/>
              <a:gd name="T23" fmla="*/ 56 w 56"/>
              <a:gd name="T24" fmla="*/ 357 h 3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pic>
        <p:nvPicPr>
          <p:cNvPr id="73774" name="Picture 55">
            <a:extLst>
              <a:ext uri="{FF2B5EF4-FFF2-40B4-BE49-F238E27FC236}">
                <a16:creationId xmlns:a16="http://schemas.microsoft.com/office/drawing/2014/main" id="{40A4101C-857E-487D-9759-15D494FF3C5B}"/>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9463" y="5124450"/>
            <a:ext cx="484187"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73775" name="Picture 56">
            <a:extLst>
              <a:ext uri="{FF2B5EF4-FFF2-40B4-BE49-F238E27FC236}">
                <a16:creationId xmlns:a16="http://schemas.microsoft.com/office/drawing/2014/main" id="{7322D4D7-D533-4C91-8D45-0A471CE1D5AA}"/>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9513" y="4716463"/>
            <a:ext cx="482600"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73776" name="Picture 57">
            <a:extLst>
              <a:ext uri="{FF2B5EF4-FFF2-40B4-BE49-F238E27FC236}">
                <a16:creationId xmlns:a16="http://schemas.microsoft.com/office/drawing/2014/main" id="{300817C5-D1CE-4857-AE49-42B6E73FB548}"/>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0950" y="5148263"/>
            <a:ext cx="4841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73777" name="Line 58">
            <a:extLst>
              <a:ext uri="{FF2B5EF4-FFF2-40B4-BE49-F238E27FC236}">
                <a16:creationId xmlns:a16="http://schemas.microsoft.com/office/drawing/2014/main" id="{D179AFD3-BC77-40DC-B6D7-5EA6242EBFE3}"/>
              </a:ext>
            </a:extLst>
          </p:cNvPr>
          <p:cNvSpPr>
            <a:spLocks noChangeShapeType="1"/>
          </p:cNvSpPr>
          <p:nvPr/>
        </p:nvSpPr>
        <p:spPr bwMode="auto">
          <a:xfrm>
            <a:off x="377825" y="2986088"/>
            <a:ext cx="193833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778" name="Line 59">
            <a:extLst>
              <a:ext uri="{FF2B5EF4-FFF2-40B4-BE49-F238E27FC236}">
                <a16:creationId xmlns:a16="http://schemas.microsoft.com/office/drawing/2014/main" id="{72261E07-8DC9-4FFF-BAE2-EA3084B95C5B}"/>
              </a:ext>
            </a:extLst>
          </p:cNvPr>
          <p:cNvSpPr>
            <a:spLocks noChangeShapeType="1"/>
          </p:cNvSpPr>
          <p:nvPr/>
        </p:nvSpPr>
        <p:spPr bwMode="auto">
          <a:xfrm flipH="1">
            <a:off x="1185863" y="2986088"/>
            <a:ext cx="161925"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73779" name="Line 60">
            <a:extLst>
              <a:ext uri="{FF2B5EF4-FFF2-40B4-BE49-F238E27FC236}">
                <a16:creationId xmlns:a16="http://schemas.microsoft.com/office/drawing/2014/main" id="{DD0C920C-D483-408D-A53C-8C3FC9A675F5}"/>
              </a:ext>
            </a:extLst>
          </p:cNvPr>
          <p:cNvSpPr>
            <a:spLocks noChangeShapeType="1"/>
          </p:cNvSpPr>
          <p:nvPr/>
        </p:nvSpPr>
        <p:spPr bwMode="auto">
          <a:xfrm flipH="1">
            <a:off x="1670050" y="2986088"/>
            <a:ext cx="160338"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73780" name="Line 61">
            <a:extLst>
              <a:ext uri="{FF2B5EF4-FFF2-40B4-BE49-F238E27FC236}">
                <a16:creationId xmlns:a16="http://schemas.microsoft.com/office/drawing/2014/main" id="{28ABADEC-DEF7-4462-AD85-459B2A6A20DA}"/>
              </a:ext>
            </a:extLst>
          </p:cNvPr>
          <p:cNvSpPr>
            <a:spLocks noChangeShapeType="1"/>
          </p:cNvSpPr>
          <p:nvPr/>
        </p:nvSpPr>
        <p:spPr bwMode="auto">
          <a:xfrm flipH="1">
            <a:off x="700088" y="2986088"/>
            <a:ext cx="161925"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73781" name="Freeform 62">
            <a:extLst>
              <a:ext uri="{FF2B5EF4-FFF2-40B4-BE49-F238E27FC236}">
                <a16:creationId xmlns:a16="http://schemas.microsoft.com/office/drawing/2014/main" id="{4107824E-BD27-487B-82BD-E2B010AAEAE3}"/>
              </a:ext>
            </a:extLst>
          </p:cNvPr>
          <p:cNvSpPr>
            <a:spLocks/>
          </p:cNvSpPr>
          <p:nvPr/>
        </p:nvSpPr>
        <p:spPr bwMode="auto">
          <a:xfrm>
            <a:off x="1009650" y="2986088"/>
            <a:ext cx="95250" cy="566737"/>
          </a:xfrm>
          <a:custGeom>
            <a:avLst/>
            <a:gdLst>
              <a:gd name="T0" fmla="*/ 2147483647 w 56"/>
              <a:gd name="T1" fmla="*/ 0 h 357"/>
              <a:gd name="T2" fmla="*/ 2147483647 w 56"/>
              <a:gd name="T3" fmla="*/ 2147483647 h 357"/>
              <a:gd name="T4" fmla="*/ 2147483647 w 56"/>
              <a:gd name="T5" fmla="*/ 2147483647 h 357"/>
              <a:gd name="T6" fmla="*/ 2147483647 w 56"/>
              <a:gd name="T7" fmla="*/ 2147483647 h 357"/>
              <a:gd name="T8" fmla="*/ 2147483647 w 56"/>
              <a:gd name="T9" fmla="*/ 2147483647 h 357"/>
              <a:gd name="T10" fmla="*/ 2147483647 w 56"/>
              <a:gd name="T11" fmla="*/ 2147483647 h 357"/>
              <a:gd name="T12" fmla="*/ 2147483647 w 56"/>
              <a:gd name="T13" fmla="*/ 2147483647 h 357"/>
              <a:gd name="T14" fmla="*/ 0 60000 65536"/>
              <a:gd name="T15" fmla="*/ 0 60000 65536"/>
              <a:gd name="T16" fmla="*/ 0 60000 65536"/>
              <a:gd name="T17" fmla="*/ 0 60000 65536"/>
              <a:gd name="T18" fmla="*/ 0 60000 65536"/>
              <a:gd name="T19" fmla="*/ 0 60000 65536"/>
              <a:gd name="T20" fmla="*/ 0 60000 65536"/>
              <a:gd name="T21" fmla="*/ 0 w 56"/>
              <a:gd name="T22" fmla="*/ 0 h 357"/>
              <a:gd name="T23" fmla="*/ 56 w 56"/>
              <a:gd name="T24" fmla="*/ 357 h 3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3782" name="Freeform 63">
            <a:extLst>
              <a:ext uri="{FF2B5EF4-FFF2-40B4-BE49-F238E27FC236}">
                <a16:creationId xmlns:a16="http://schemas.microsoft.com/office/drawing/2014/main" id="{F9AD2D3D-6E95-43DF-8DF6-4EC05D297D48}"/>
              </a:ext>
            </a:extLst>
          </p:cNvPr>
          <p:cNvSpPr>
            <a:spLocks/>
          </p:cNvSpPr>
          <p:nvPr/>
        </p:nvSpPr>
        <p:spPr bwMode="auto">
          <a:xfrm>
            <a:off x="1979613" y="2986088"/>
            <a:ext cx="93662" cy="566737"/>
          </a:xfrm>
          <a:custGeom>
            <a:avLst/>
            <a:gdLst>
              <a:gd name="T0" fmla="*/ 2147483647 w 56"/>
              <a:gd name="T1" fmla="*/ 0 h 357"/>
              <a:gd name="T2" fmla="*/ 2147483647 w 56"/>
              <a:gd name="T3" fmla="*/ 2147483647 h 357"/>
              <a:gd name="T4" fmla="*/ 2147483647 w 56"/>
              <a:gd name="T5" fmla="*/ 2147483647 h 357"/>
              <a:gd name="T6" fmla="*/ 2147483647 w 56"/>
              <a:gd name="T7" fmla="*/ 2147483647 h 357"/>
              <a:gd name="T8" fmla="*/ 2147483647 w 56"/>
              <a:gd name="T9" fmla="*/ 2147483647 h 357"/>
              <a:gd name="T10" fmla="*/ 2147483647 w 56"/>
              <a:gd name="T11" fmla="*/ 2147483647 h 357"/>
              <a:gd name="T12" fmla="*/ 2147483647 w 56"/>
              <a:gd name="T13" fmla="*/ 2147483647 h 357"/>
              <a:gd name="T14" fmla="*/ 0 60000 65536"/>
              <a:gd name="T15" fmla="*/ 0 60000 65536"/>
              <a:gd name="T16" fmla="*/ 0 60000 65536"/>
              <a:gd name="T17" fmla="*/ 0 60000 65536"/>
              <a:gd name="T18" fmla="*/ 0 60000 65536"/>
              <a:gd name="T19" fmla="*/ 0 60000 65536"/>
              <a:gd name="T20" fmla="*/ 0 60000 65536"/>
              <a:gd name="T21" fmla="*/ 0 w 56"/>
              <a:gd name="T22" fmla="*/ 0 h 357"/>
              <a:gd name="T23" fmla="*/ 56 w 56"/>
              <a:gd name="T24" fmla="*/ 357 h 3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pic>
        <p:nvPicPr>
          <p:cNvPr id="73783" name="Picture 64">
            <a:extLst>
              <a:ext uri="{FF2B5EF4-FFF2-40B4-BE49-F238E27FC236}">
                <a16:creationId xmlns:a16="http://schemas.microsoft.com/office/drawing/2014/main" id="{20071E95-D601-47D8-8660-314B923C90D8}"/>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625" y="3392488"/>
            <a:ext cx="482600"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73784" name="Picture 65">
            <a:extLst>
              <a:ext uri="{FF2B5EF4-FFF2-40B4-BE49-F238E27FC236}">
                <a16:creationId xmlns:a16="http://schemas.microsoft.com/office/drawing/2014/main" id="{AD2BCDAD-7E55-4B2C-B3E2-EB2571939336}"/>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3430588"/>
            <a:ext cx="48418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73785" name="Line 66">
            <a:extLst>
              <a:ext uri="{FF2B5EF4-FFF2-40B4-BE49-F238E27FC236}">
                <a16:creationId xmlns:a16="http://schemas.microsoft.com/office/drawing/2014/main" id="{D65651B6-D0E6-40E2-902C-CF359BFFF7CA}"/>
              </a:ext>
            </a:extLst>
          </p:cNvPr>
          <p:cNvSpPr>
            <a:spLocks noChangeShapeType="1"/>
          </p:cNvSpPr>
          <p:nvPr/>
        </p:nvSpPr>
        <p:spPr bwMode="auto">
          <a:xfrm>
            <a:off x="3608388" y="4257675"/>
            <a:ext cx="428625" cy="458788"/>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73786" name="Line 67">
            <a:extLst>
              <a:ext uri="{FF2B5EF4-FFF2-40B4-BE49-F238E27FC236}">
                <a16:creationId xmlns:a16="http://schemas.microsoft.com/office/drawing/2014/main" id="{D11761FD-A9F5-4877-BD78-9A4A03DF1388}"/>
              </a:ext>
            </a:extLst>
          </p:cNvPr>
          <p:cNvSpPr>
            <a:spLocks noChangeShapeType="1"/>
          </p:cNvSpPr>
          <p:nvPr/>
        </p:nvSpPr>
        <p:spPr bwMode="auto">
          <a:xfrm>
            <a:off x="3563938" y="2417763"/>
            <a:ext cx="123825" cy="541337"/>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73787" name="Text Box 68">
            <a:extLst>
              <a:ext uri="{FF2B5EF4-FFF2-40B4-BE49-F238E27FC236}">
                <a16:creationId xmlns:a16="http://schemas.microsoft.com/office/drawing/2014/main" id="{34C1D01F-C409-4F29-BEFA-922E10DCC339}"/>
              </a:ext>
            </a:extLst>
          </p:cNvPr>
          <p:cNvSpPr txBox="1">
            <a:spLocks noChangeArrowheads="1"/>
          </p:cNvSpPr>
          <p:nvPr/>
        </p:nvSpPr>
        <p:spPr bwMode="auto">
          <a:xfrm>
            <a:off x="2987675" y="2106613"/>
            <a:ext cx="1200150"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rgbClr val="333399"/>
                </a:solidFill>
                <a:latin typeface="Arial" panose="020B0604020202020204" pitchFamily="34" charset="0"/>
                <a:ea typeface="黑体" panose="02010609060101010101" pitchFamily="49" charset="-122"/>
              </a:rPr>
              <a:t>模拟光纤</a:t>
            </a:r>
          </a:p>
        </p:txBody>
      </p:sp>
      <p:sp>
        <p:nvSpPr>
          <p:cNvPr id="73788" name="Text Box 69">
            <a:extLst>
              <a:ext uri="{FF2B5EF4-FFF2-40B4-BE49-F238E27FC236}">
                <a16:creationId xmlns:a16="http://schemas.microsoft.com/office/drawing/2014/main" id="{15EB1C9E-ECFC-4BAC-ACB9-83DCF05ECADB}"/>
              </a:ext>
            </a:extLst>
          </p:cNvPr>
          <p:cNvSpPr txBox="1">
            <a:spLocks noChangeArrowheads="1"/>
          </p:cNvSpPr>
          <p:nvPr/>
        </p:nvSpPr>
        <p:spPr bwMode="auto">
          <a:xfrm>
            <a:off x="517525" y="2146300"/>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rgbClr val="333399"/>
                </a:solidFill>
                <a:latin typeface="Arial" panose="020B0604020202020204" pitchFamily="34" charset="0"/>
                <a:ea typeface="黑体" panose="02010609060101010101" pitchFamily="49" charset="-122"/>
              </a:rPr>
              <a:t>放大器</a:t>
            </a:r>
          </a:p>
        </p:txBody>
      </p:sp>
      <p:sp>
        <p:nvSpPr>
          <p:cNvPr id="73789" name="Line 70">
            <a:extLst>
              <a:ext uri="{FF2B5EF4-FFF2-40B4-BE49-F238E27FC236}">
                <a16:creationId xmlns:a16="http://schemas.microsoft.com/office/drawing/2014/main" id="{4442FA22-2AF0-4D24-8C0C-CBA9CD5573C6}"/>
              </a:ext>
            </a:extLst>
          </p:cNvPr>
          <p:cNvSpPr>
            <a:spLocks noChangeShapeType="1"/>
          </p:cNvSpPr>
          <p:nvPr/>
        </p:nvSpPr>
        <p:spPr bwMode="auto">
          <a:xfrm rot="16200000" flipH="1">
            <a:off x="927894" y="2610644"/>
            <a:ext cx="431800" cy="242888"/>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73790" name="Line 71">
            <a:extLst>
              <a:ext uri="{FF2B5EF4-FFF2-40B4-BE49-F238E27FC236}">
                <a16:creationId xmlns:a16="http://schemas.microsoft.com/office/drawing/2014/main" id="{A89EBC5A-A167-4175-84FF-69534F9D8BE8}"/>
              </a:ext>
            </a:extLst>
          </p:cNvPr>
          <p:cNvSpPr>
            <a:spLocks noChangeShapeType="1"/>
          </p:cNvSpPr>
          <p:nvPr/>
        </p:nvSpPr>
        <p:spPr bwMode="auto">
          <a:xfrm>
            <a:off x="2155825" y="4970463"/>
            <a:ext cx="684213" cy="63500"/>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73791" name="Text Box 72">
            <a:extLst>
              <a:ext uri="{FF2B5EF4-FFF2-40B4-BE49-F238E27FC236}">
                <a16:creationId xmlns:a16="http://schemas.microsoft.com/office/drawing/2014/main" id="{0413D70B-B50B-4919-9EA3-C9A5C9BF2642}"/>
              </a:ext>
            </a:extLst>
          </p:cNvPr>
          <p:cNvSpPr txBox="1">
            <a:spLocks noChangeArrowheads="1"/>
          </p:cNvSpPr>
          <p:nvPr/>
        </p:nvSpPr>
        <p:spPr bwMode="auto">
          <a:xfrm>
            <a:off x="1292225" y="4725988"/>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rgbClr val="333399"/>
                </a:solidFill>
                <a:latin typeface="Arial" panose="020B0604020202020204" pitchFamily="34" charset="0"/>
                <a:ea typeface="黑体" panose="02010609060101010101" pitchFamily="49" charset="-122"/>
              </a:rPr>
              <a:t>引入线</a:t>
            </a:r>
          </a:p>
        </p:txBody>
      </p:sp>
      <p:sp>
        <p:nvSpPr>
          <p:cNvPr id="73792" name="Line 73">
            <a:extLst>
              <a:ext uri="{FF2B5EF4-FFF2-40B4-BE49-F238E27FC236}">
                <a16:creationId xmlns:a16="http://schemas.microsoft.com/office/drawing/2014/main" id="{43907053-04CE-4C50-AD1D-BAD9AF2415E6}"/>
              </a:ext>
            </a:extLst>
          </p:cNvPr>
          <p:cNvSpPr>
            <a:spLocks noChangeShapeType="1"/>
          </p:cNvSpPr>
          <p:nvPr/>
        </p:nvSpPr>
        <p:spPr bwMode="auto">
          <a:xfrm>
            <a:off x="2339975" y="2606675"/>
            <a:ext cx="123825" cy="317500"/>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73793" name="Text Box 74">
            <a:extLst>
              <a:ext uri="{FF2B5EF4-FFF2-40B4-BE49-F238E27FC236}">
                <a16:creationId xmlns:a16="http://schemas.microsoft.com/office/drawing/2014/main" id="{C7A4C6F7-4CFE-4CCC-8647-1A9E6FA175E2}"/>
              </a:ext>
            </a:extLst>
          </p:cNvPr>
          <p:cNvSpPr txBox="1">
            <a:spLocks noChangeArrowheads="1"/>
          </p:cNvSpPr>
          <p:nvPr/>
        </p:nvSpPr>
        <p:spPr bwMode="auto">
          <a:xfrm>
            <a:off x="4922838" y="3968750"/>
            <a:ext cx="947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rgbClr val="333399"/>
                </a:solidFill>
                <a:latin typeface="Arial" panose="020B0604020202020204" pitchFamily="34" charset="0"/>
                <a:ea typeface="黑体" panose="02010609060101010101" pitchFamily="49" charset="-122"/>
              </a:rPr>
              <a:t>分路器</a:t>
            </a:r>
          </a:p>
        </p:txBody>
      </p:sp>
      <p:grpSp>
        <p:nvGrpSpPr>
          <p:cNvPr id="73794" name="Group 75">
            <a:extLst>
              <a:ext uri="{FF2B5EF4-FFF2-40B4-BE49-F238E27FC236}">
                <a16:creationId xmlns:a16="http://schemas.microsoft.com/office/drawing/2014/main" id="{1DE773C9-2F1A-4A11-8879-05BC0E8D3DB4}"/>
              </a:ext>
            </a:extLst>
          </p:cNvPr>
          <p:cNvGrpSpPr>
            <a:grpSpLocks/>
          </p:cNvGrpSpPr>
          <p:nvPr/>
        </p:nvGrpSpPr>
        <p:grpSpPr bwMode="auto">
          <a:xfrm>
            <a:off x="4327525" y="5019675"/>
            <a:ext cx="161925" cy="828675"/>
            <a:chOff x="2540" y="2496"/>
            <a:chExt cx="96" cy="520"/>
          </a:xfrm>
        </p:grpSpPr>
        <p:sp>
          <p:nvSpPr>
            <p:cNvPr id="73872" name="Line 76">
              <a:extLst>
                <a:ext uri="{FF2B5EF4-FFF2-40B4-BE49-F238E27FC236}">
                  <a16:creationId xmlns:a16="http://schemas.microsoft.com/office/drawing/2014/main" id="{30B630C1-02AA-48F1-8508-B9E53A596598}"/>
                </a:ext>
              </a:extLst>
            </p:cNvPr>
            <p:cNvSpPr>
              <a:spLocks noChangeShapeType="1"/>
            </p:cNvSpPr>
            <p:nvPr/>
          </p:nvSpPr>
          <p:spPr bwMode="auto">
            <a:xfrm>
              <a:off x="2540" y="2496"/>
              <a:ext cx="9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873" name="Line 77">
              <a:extLst>
                <a:ext uri="{FF2B5EF4-FFF2-40B4-BE49-F238E27FC236}">
                  <a16:creationId xmlns:a16="http://schemas.microsoft.com/office/drawing/2014/main" id="{D45940E8-C552-42D8-983E-4B6782DF0FAD}"/>
                </a:ext>
              </a:extLst>
            </p:cNvPr>
            <p:cNvSpPr>
              <a:spLocks noChangeShapeType="1"/>
            </p:cNvSpPr>
            <p:nvPr/>
          </p:nvSpPr>
          <p:spPr bwMode="auto">
            <a:xfrm>
              <a:off x="2540" y="2768"/>
              <a:ext cx="9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874" name="Line 78">
              <a:extLst>
                <a:ext uri="{FF2B5EF4-FFF2-40B4-BE49-F238E27FC236}">
                  <a16:creationId xmlns:a16="http://schemas.microsoft.com/office/drawing/2014/main" id="{90E436EB-E137-415F-B18C-EFE118DEB25F}"/>
                </a:ext>
              </a:extLst>
            </p:cNvPr>
            <p:cNvSpPr>
              <a:spLocks noChangeShapeType="1"/>
            </p:cNvSpPr>
            <p:nvPr/>
          </p:nvSpPr>
          <p:spPr bwMode="auto">
            <a:xfrm>
              <a:off x="2540" y="3016"/>
              <a:ext cx="9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73795" name="Group 79">
            <a:extLst>
              <a:ext uri="{FF2B5EF4-FFF2-40B4-BE49-F238E27FC236}">
                <a16:creationId xmlns:a16="http://schemas.microsoft.com/office/drawing/2014/main" id="{23F667EF-96A7-45E1-B405-805D0DEB148E}"/>
              </a:ext>
            </a:extLst>
          </p:cNvPr>
          <p:cNvGrpSpPr>
            <a:grpSpLocks/>
          </p:cNvGrpSpPr>
          <p:nvPr/>
        </p:nvGrpSpPr>
        <p:grpSpPr bwMode="auto">
          <a:xfrm>
            <a:off x="6486525" y="3062288"/>
            <a:ext cx="161925" cy="1017587"/>
            <a:chOff x="3824" y="1264"/>
            <a:chExt cx="96" cy="640"/>
          </a:xfrm>
        </p:grpSpPr>
        <p:sp>
          <p:nvSpPr>
            <p:cNvPr id="73867" name="Line 80">
              <a:extLst>
                <a:ext uri="{FF2B5EF4-FFF2-40B4-BE49-F238E27FC236}">
                  <a16:creationId xmlns:a16="http://schemas.microsoft.com/office/drawing/2014/main" id="{6A14CA23-9C25-4EDD-B343-578F47A51AD7}"/>
                </a:ext>
              </a:extLst>
            </p:cNvPr>
            <p:cNvSpPr>
              <a:spLocks noChangeShapeType="1"/>
            </p:cNvSpPr>
            <p:nvPr/>
          </p:nvSpPr>
          <p:spPr bwMode="auto">
            <a:xfrm rot="5400000">
              <a:off x="3552" y="1584"/>
              <a:ext cx="6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868" name="Line 81">
              <a:extLst>
                <a:ext uri="{FF2B5EF4-FFF2-40B4-BE49-F238E27FC236}">
                  <a16:creationId xmlns:a16="http://schemas.microsoft.com/office/drawing/2014/main" id="{6E847949-D0BC-4FC3-97A6-0AE09FE851B2}"/>
                </a:ext>
              </a:extLst>
            </p:cNvPr>
            <p:cNvSpPr>
              <a:spLocks noChangeShapeType="1"/>
            </p:cNvSpPr>
            <p:nvPr/>
          </p:nvSpPr>
          <p:spPr bwMode="auto">
            <a:xfrm rot="5400000">
              <a:off x="3823" y="1575"/>
              <a:ext cx="96"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73869" name="Line 82">
              <a:extLst>
                <a:ext uri="{FF2B5EF4-FFF2-40B4-BE49-F238E27FC236}">
                  <a16:creationId xmlns:a16="http://schemas.microsoft.com/office/drawing/2014/main" id="{9DBD2DE6-DC37-4F73-BCE1-881154A0FF7B}"/>
                </a:ext>
              </a:extLst>
            </p:cNvPr>
            <p:cNvSpPr>
              <a:spLocks noChangeShapeType="1"/>
            </p:cNvSpPr>
            <p:nvPr/>
          </p:nvSpPr>
          <p:spPr bwMode="auto">
            <a:xfrm rot="5400000">
              <a:off x="3823" y="1815"/>
              <a:ext cx="96"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73870" name="Line 83">
              <a:extLst>
                <a:ext uri="{FF2B5EF4-FFF2-40B4-BE49-F238E27FC236}">
                  <a16:creationId xmlns:a16="http://schemas.microsoft.com/office/drawing/2014/main" id="{398EAC47-6782-4873-B15D-F8BE96813AB7}"/>
                </a:ext>
              </a:extLst>
            </p:cNvPr>
            <p:cNvSpPr>
              <a:spLocks noChangeShapeType="1"/>
            </p:cNvSpPr>
            <p:nvPr/>
          </p:nvSpPr>
          <p:spPr bwMode="auto">
            <a:xfrm>
              <a:off x="3824" y="1384"/>
              <a:ext cx="9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871" name="Line 84">
              <a:extLst>
                <a:ext uri="{FF2B5EF4-FFF2-40B4-BE49-F238E27FC236}">
                  <a16:creationId xmlns:a16="http://schemas.microsoft.com/office/drawing/2014/main" id="{0265F089-621F-41F4-A38F-F9150C8F2D26}"/>
                </a:ext>
              </a:extLst>
            </p:cNvPr>
            <p:cNvSpPr>
              <a:spLocks noChangeShapeType="1"/>
            </p:cNvSpPr>
            <p:nvPr/>
          </p:nvSpPr>
          <p:spPr bwMode="auto">
            <a:xfrm>
              <a:off x="3824" y="1656"/>
              <a:ext cx="9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73796" name="Text Box 85">
            <a:extLst>
              <a:ext uri="{FF2B5EF4-FFF2-40B4-BE49-F238E27FC236}">
                <a16:creationId xmlns:a16="http://schemas.microsoft.com/office/drawing/2014/main" id="{1840BCA0-A4E5-48C0-9DB7-EE63E889620C}"/>
              </a:ext>
            </a:extLst>
          </p:cNvPr>
          <p:cNvSpPr txBox="1">
            <a:spLocks noChangeArrowheads="1"/>
          </p:cNvSpPr>
          <p:nvPr/>
        </p:nvSpPr>
        <p:spPr bwMode="auto">
          <a:xfrm>
            <a:off x="1763713" y="2146300"/>
            <a:ext cx="1201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rgbClr val="333399"/>
                </a:solidFill>
                <a:latin typeface="Arial" panose="020B0604020202020204" pitchFamily="34" charset="0"/>
                <a:ea typeface="黑体" panose="02010609060101010101" pitchFamily="49" charset="-122"/>
              </a:rPr>
              <a:t>光纤结点</a:t>
            </a:r>
          </a:p>
        </p:txBody>
      </p:sp>
      <p:sp>
        <p:nvSpPr>
          <p:cNvPr id="73797" name="Freeform 86">
            <a:extLst>
              <a:ext uri="{FF2B5EF4-FFF2-40B4-BE49-F238E27FC236}">
                <a16:creationId xmlns:a16="http://schemas.microsoft.com/office/drawing/2014/main" id="{7B0FF7FD-A536-468C-AC12-A0C0CF8225CF}"/>
              </a:ext>
            </a:extLst>
          </p:cNvPr>
          <p:cNvSpPr>
            <a:spLocks/>
          </p:cNvSpPr>
          <p:nvPr/>
        </p:nvSpPr>
        <p:spPr bwMode="auto">
          <a:xfrm rot="5400000" flipV="1">
            <a:off x="5962651" y="5057775"/>
            <a:ext cx="88900" cy="600075"/>
          </a:xfrm>
          <a:custGeom>
            <a:avLst/>
            <a:gdLst>
              <a:gd name="T0" fmla="*/ 2147483647 w 56"/>
              <a:gd name="T1" fmla="*/ 0 h 357"/>
              <a:gd name="T2" fmla="*/ 2147483647 w 56"/>
              <a:gd name="T3" fmla="*/ 2147483647 h 357"/>
              <a:gd name="T4" fmla="*/ 2147483647 w 56"/>
              <a:gd name="T5" fmla="*/ 2147483647 h 357"/>
              <a:gd name="T6" fmla="*/ 2147483647 w 56"/>
              <a:gd name="T7" fmla="*/ 2147483647 h 357"/>
              <a:gd name="T8" fmla="*/ 2147483647 w 56"/>
              <a:gd name="T9" fmla="*/ 2147483647 h 357"/>
              <a:gd name="T10" fmla="*/ 2147483647 w 56"/>
              <a:gd name="T11" fmla="*/ 2147483647 h 357"/>
              <a:gd name="T12" fmla="*/ 2147483647 w 56"/>
              <a:gd name="T13" fmla="*/ 2147483647 h 357"/>
              <a:gd name="T14" fmla="*/ 0 60000 65536"/>
              <a:gd name="T15" fmla="*/ 0 60000 65536"/>
              <a:gd name="T16" fmla="*/ 0 60000 65536"/>
              <a:gd name="T17" fmla="*/ 0 60000 65536"/>
              <a:gd name="T18" fmla="*/ 0 60000 65536"/>
              <a:gd name="T19" fmla="*/ 0 60000 65536"/>
              <a:gd name="T20" fmla="*/ 0 60000 65536"/>
              <a:gd name="T21" fmla="*/ 0 w 56"/>
              <a:gd name="T22" fmla="*/ 0 h 357"/>
              <a:gd name="T23" fmla="*/ 56 w 56"/>
              <a:gd name="T24" fmla="*/ 357 h 3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3798" name="Freeform 87">
            <a:extLst>
              <a:ext uri="{FF2B5EF4-FFF2-40B4-BE49-F238E27FC236}">
                <a16:creationId xmlns:a16="http://schemas.microsoft.com/office/drawing/2014/main" id="{693E3D7E-1D7E-46D6-A9D3-96FE6C33DAA9}"/>
              </a:ext>
            </a:extLst>
          </p:cNvPr>
          <p:cNvSpPr>
            <a:spLocks/>
          </p:cNvSpPr>
          <p:nvPr/>
        </p:nvSpPr>
        <p:spPr bwMode="auto">
          <a:xfrm rot="5400000" flipV="1">
            <a:off x="5961063" y="5480050"/>
            <a:ext cx="88900" cy="600075"/>
          </a:xfrm>
          <a:custGeom>
            <a:avLst/>
            <a:gdLst>
              <a:gd name="T0" fmla="*/ 2147483647 w 56"/>
              <a:gd name="T1" fmla="*/ 0 h 357"/>
              <a:gd name="T2" fmla="*/ 2147483647 w 56"/>
              <a:gd name="T3" fmla="*/ 2147483647 h 357"/>
              <a:gd name="T4" fmla="*/ 2147483647 w 56"/>
              <a:gd name="T5" fmla="*/ 2147483647 h 357"/>
              <a:gd name="T6" fmla="*/ 2147483647 w 56"/>
              <a:gd name="T7" fmla="*/ 2147483647 h 357"/>
              <a:gd name="T8" fmla="*/ 2147483647 w 56"/>
              <a:gd name="T9" fmla="*/ 2147483647 h 357"/>
              <a:gd name="T10" fmla="*/ 2147483647 w 56"/>
              <a:gd name="T11" fmla="*/ 2147483647 h 357"/>
              <a:gd name="T12" fmla="*/ 2147483647 w 56"/>
              <a:gd name="T13" fmla="*/ 2147483647 h 357"/>
              <a:gd name="T14" fmla="*/ 0 60000 65536"/>
              <a:gd name="T15" fmla="*/ 0 60000 65536"/>
              <a:gd name="T16" fmla="*/ 0 60000 65536"/>
              <a:gd name="T17" fmla="*/ 0 60000 65536"/>
              <a:gd name="T18" fmla="*/ 0 60000 65536"/>
              <a:gd name="T19" fmla="*/ 0 60000 65536"/>
              <a:gd name="T20" fmla="*/ 0 60000 65536"/>
              <a:gd name="T21" fmla="*/ 0 w 56"/>
              <a:gd name="T22" fmla="*/ 0 h 357"/>
              <a:gd name="T23" fmla="*/ 56 w 56"/>
              <a:gd name="T24" fmla="*/ 357 h 3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pic>
        <p:nvPicPr>
          <p:cNvPr id="73799" name="Picture 88">
            <a:extLst>
              <a:ext uri="{FF2B5EF4-FFF2-40B4-BE49-F238E27FC236}">
                <a16:creationId xmlns:a16="http://schemas.microsoft.com/office/drawing/2014/main" id="{2D224118-2E04-432A-BF0D-7FCC7AD83020}"/>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2213" y="5099050"/>
            <a:ext cx="482600"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73800" name="Picture 89">
            <a:extLst>
              <a:ext uri="{FF2B5EF4-FFF2-40B4-BE49-F238E27FC236}">
                <a16:creationId xmlns:a16="http://schemas.microsoft.com/office/drawing/2014/main" id="{928EAD63-FAF3-4306-A18F-3694A94A8783}"/>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00" y="5556250"/>
            <a:ext cx="4841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73801" name="AutoShape 90">
            <a:extLst>
              <a:ext uri="{FF2B5EF4-FFF2-40B4-BE49-F238E27FC236}">
                <a16:creationId xmlns:a16="http://schemas.microsoft.com/office/drawing/2014/main" id="{1F5CF35C-22FB-4940-AAE5-8A86828FC9D5}"/>
              </a:ext>
            </a:extLst>
          </p:cNvPr>
          <p:cNvSpPr>
            <a:spLocks noChangeArrowheads="1"/>
          </p:cNvSpPr>
          <p:nvPr/>
        </p:nvSpPr>
        <p:spPr bwMode="auto">
          <a:xfrm>
            <a:off x="5626100" y="4640263"/>
            <a:ext cx="134938" cy="127000"/>
          </a:xfrm>
          <a:prstGeom prst="cube">
            <a:avLst>
              <a:gd name="adj" fmla="val 25000"/>
            </a:avLst>
          </a:prstGeom>
          <a:solidFill>
            <a:srgbClr val="808080"/>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73802" name="Line 91">
            <a:extLst>
              <a:ext uri="{FF2B5EF4-FFF2-40B4-BE49-F238E27FC236}">
                <a16:creationId xmlns:a16="http://schemas.microsoft.com/office/drawing/2014/main" id="{E1F4E0EA-8F71-4BEF-8BD3-0026BF349EC7}"/>
              </a:ext>
            </a:extLst>
          </p:cNvPr>
          <p:cNvSpPr>
            <a:spLocks noChangeShapeType="1"/>
          </p:cNvSpPr>
          <p:nvPr/>
        </p:nvSpPr>
        <p:spPr bwMode="auto">
          <a:xfrm>
            <a:off x="5411788" y="4321175"/>
            <a:ext cx="254000" cy="369888"/>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73803" name="Text Box 92">
            <a:extLst>
              <a:ext uri="{FF2B5EF4-FFF2-40B4-BE49-F238E27FC236}">
                <a16:creationId xmlns:a16="http://schemas.microsoft.com/office/drawing/2014/main" id="{3B0B8A07-8152-4117-A21B-A5C17E548A89}"/>
              </a:ext>
            </a:extLst>
          </p:cNvPr>
          <p:cNvSpPr txBox="1">
            <a:spLocks noChangeArrowheads="1"/>
          </p:cNvSpPr>
          <p:nvPr/>
        </p:nvSpPr>
        <p:spPr bwMode="auto">
          <a:xfrm>
            <a:off x="2746375" y="5605463"/>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rgbClr val="333399"/>
                </a:solidFill>
                <a:latin typeface="Arial" panose="020B0604020202020204" pitchFamily="34" charset="0"/>
                <a:ea typeface="黑体" panose="02010609060101010101" pitchFamily="49" charset="-122"/>
              </a:rPr>
              <a:t>服务区</a:t>
            </a:r>
          </a:p>
        </p:txBody>
      </p:sp>
      <p:sp>
        <p:nvSpPr>
          <p:cNvPr id="73804" name="Freeform 93">
            <a:extLst>
              <a:ext uri="{FF2B5EF4-FFF2-40B4-BE49-F238E27FC236}">
                <a16:creationId xmlns:a16="http://schemas.microsoft.com/office/drawing/2014/main" id="{08275FDE-FE86-4178-8245-2DA9830A8D0C}"/>
              </a:ext>
            </a:extLst>
          </p:cNvPr>
          <p:cNvSpPr>
            <a:spLocks/>
          </p:cNvSpPr>
          <p:nvPr/>
        </p:nvSpPr>
        <p:spPr bwMode="auto">
          <a:xfrm>
            <a:off x="7456488" y="2959100"/>
            <a:ext cx="93662" cy="569913"/>
          </a:xfrm>
          <a:custGeom>
            <a:avLst/>
            <a:gdLst>
              <a:gd name="T0" fmla="*/ 2147483647 w 56"/>
              <a:gd name="T1" fmla="*/ 0 h 357"/>
              <a:gd name="T2" fmla="*/ 2147483647 w 56"/>
              <a:gd name="T3" fmla="*/ 2147483647 h 357"/>
              <a:gd name="T4" fmla="*/ 2147483647 w 56"/>
              <a:gd name="T5" fmla="*/ 2147483647 h 357"/>
              <a:gd name="T6" fmla="*/ 2147483647 w 56"/>
              <a:gd name="T7" fmla="*/ 2147483647 h 357"/>
              <a:gd name="T8" fmla="*/ 2147483647 w 56"/>
              <a:gd name="T9" fmla="*/ 2147483647 h 357"/>
              <a:gd name="T10" fmla="*/ 2147483647 w 56"/>
              <a:gd name="T11" fmla="*/ 2147483647 h 357"/>
              <a:gd name="T12" fmla="*/ 2147483647 w 56"/>
              <a:gd name="T13" fmla="*/ 2147483647 h 357"/>
              <a:gd name="T14" fmla="*/ 0 60000 65536"/>
              <a:gd name="T15" fmla="*/ 0 60000 65536"/>
              <a:gd name="T16" fmla="*/ 0 60000 65536"/>
              <a:gd name="T17" fmla="*/ 0 60000 65536"/>
              <a:gd name="T18" fmla="*/ 0 60000 65536"/>
              <a:gd name="T19" fmla="*/ 0 60000 65536"/>
              <a:gd name="T20" fmla="*/ 0 60000 65536"/>
              <a:gd name="T21" fmla="*/ 0 w 56"/>
              <a:gd name="T22" fmla="*/ 0 h 357"/>
              <a:gd name="T23" fmla="*/ 56 w 56"/>
              <a:gd name="T24" fmla="*/ 357 h 3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pic>
        <p:nvPicPr>
          <p:cNvPr id="73805" name="Picture 94">
            <a:extLst>
              <a:ext uri="{FF2B5EF4-FFF2-40B4-BE49-F238E27FC236}">
                <a16:creationId xmlns:a16="http://schemas.microsoft.com/office/drawing/2014/main" id="{1D8FC506-98DD-4BA5-8F2A-3A81EBB8B29A}"/>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0588" y="3406775"/>
            <a:ext cx="484187"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73806" name="Freeform 95">
            <a:extLst>
              <a:ext uri="{FF2B5EF4-FFF2-40B4-BE49-F238E27FC236}">
                <a16:creationId xmlns:a16="http://schemas.microsoft.com/office/drawing/2014/main" id="{6AC97134-0873-4999-A5E5-A4DF51115175}"/>
              </a:ext>
            </a:extLst>
          </p:cNvPr>
          <p:cNvSpPr>
            <a:spLocks/>
          </p:cNvSpPr>
          <p:nvPr/>
        </p:nvSpPr>
        <p:spPr bwMode="auto">
          <a:xfrm>
            <a:off x="1481138" y="2973388"/>
            <a:ext cx="93662" cy="569912"/>
          </a:xfrm>
          <a:custGeom>
            <a:avLst/>
            <a:gdLst>
              <a:gd name="T0" fmla="*/ 2147483647 w 56"/>
              <a:gd name="T1" fmla="*/ 0 h 357"/>
              <a:gd name="T2" fmla="*/ 2147483647 w 56"/>
              <a:gd name="T3" fmla="*/ 2147483647 h 357"/>
              <a:gd name="T4" fmla="*/ 2147483647 w 56"/>
              <a:gd name="T5" fmla="*/ 2147483647 h 357"/>
              <a:gd name="T6" fmla="*/ 2147483647 w 56"/>
              <a:gd name="T7" fmla="*/ 2147483647 h 357"/>
              <a:gd name="T8" fmla="*/ 2147483647 w 56"/>
              <a:gd name="T9" fmla="*/ 2147483647 h 357"/>
              <a:gd name="T10" fmla="*/ 2147483647 w 56"/>
              <a:gd name="T11" fmla="*/ 2147483647 h 357"/>
              <a:gd name="T12" fmla="*/ 2147483647 w 56"/>
              <a:gd name="T13" fmla="*/ 2147483647 h 357"/>
              <a:gd name="T14" fmla="*/ 0 60000 65536"/>
              <a:gd name="T15" fmla="*/ 0 60000 65536"/>
              <a:gd name="T16" fmla="*/ 0 60000 65536"/>
              <a:gd name="T17" fmla="*/ 0 60000 65536"/>
              <a:gd name="T18" fmla="*/ 0 60000 65536"/>
              <a:gd name="T19" fmla="*/ 0 60000 65536"/>
              <a:gd name="T20" fmla="*/ 0 60000 65536"/>
              <a:gd name="T21" fmla="*/ 0 w 56"/>
              <a:gd name="T22" fmla="*/ 0 h 357"/>
              <a:gd name="T23" fmla="*/ 56 w 56"/>
              <a:gd name="T24" fmla="*/ 357 h 3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pic>
        <p:nvPicPr>
          <p:cNvPr id="73807" name="Picture 96">
            <a:extLst>
              <a:ext uri="{FF2B5EF4-FFF2-40B4-BE49-F238E27FC236}">
                <a16:creationId xmlns:a16="http://schemas.microsoft.com/office/drawing/2014/main" id="{82083772-925D-4429-B5DC-9D9DA337A833}"/>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5238" y="3419475"/>
            <a:ext cx="4857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73808" name="Text Box 97">
            <a:extLst>
              <a:ext uri="{FF2B5EF4-FFF2-40B4-BE49-F238E27FC236}">
                <a16:creationId xmlns:a16="http://schemas.microsoft.com/office/drawing/2014/main" id="{2D983667-C729-4BC1-A841-F1356ABCB1F1}"/>
              </a:ext>
            </a:extLst>
          </p:cNvPr>
          <p:cNvSpPr txBox="1">
            <a:spLocks noChangeArrowheads="1"/>
          </p:cNvSpPr>
          <p:nvPr/>
        </p:nvSpPr>
        <p:spPr bwMode="auto">
          <a:xfrm>
            <a:off x="6970713" y="3721100"/>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rgbClr val="333399"/>
                </a:solidFill>
                <a:latin typeface="Arial" panose="020B0604020202020204" pitchFamily="34" charset="0"/>
                <a:ea typeface="黑体" panose="02010609060101010101" pitchFamily="49" charset="-122"/>
              </a:rPr>
              <a:t>服务区</a:t>
            </a:r>
          </a:p>
        </p:txBody>
      </p:sp>
      <p:sp>
        <p:nvSpPr>
          <p:cNvPr id="73809" name="Text Box 98">
            <a:extLst>
              <a:ext uri="{FF2B5EF4-FFF2-40B4-BE49-F238E27FC236}">
                <a16:creationId xmlns:a16="http://schemas.microsoft.com/office/drawing/2014/main" id="{4328C262-45D5-4348-A51D-C4C142A407A4}"/>
              </a:ext>
            </a:extLst>
          </p:cNvPr>
          <p:cNvSpPr txBox="1">
            <a:spLocks noChangeArrowheads="1"/>
          </p:cNvSpPr>
          <p:nvPr/>
        </p:nvSpPr>
        <p:spPr bwMode="auto">
          <a:xfrm>
            <a:off x="969963" y="3735388"/>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rgbClr val="333399"/>
                </a:solidFill>
                <a:latin typeface="Arial" panose="020B0604020202020204" pitchFamily="34" charset="0"/>
                <a:ea typeface="黑体" panose="02010609060101010101" pitchFamily="49" charset="-122"/>
              </a:rPr>
              <a:t>服务区</a:t>
            </a:r>
          </a:p>
        </p:txBody>
      </p:sp>
      <p:sp>
        <p:nvSpPr>
          <p:cNvPr id="73810" name="Oval 99">
            <a:extLst>
              <a:ext uri="{FF2B5EF4-FFF2-40B4-BE49-F238E27FC236}">
                <a16:creationId xmlns:a16="http://schemas.microsoft.com/office/drawing/2014/main" id="{96B6302A-AE36-4CE7-B47D-3C923E38D402}"/>
              </a:ext>
            </a:extLst>
          </p:cNvPr>
          <p:cNvSpPr>
            <a:spLocks noChangeArrowheads="1"/>
          </p:cNvSpPr>
          <p:nvPr/>
        </p:nvSpPr>
        <p:spPr bwMode="auto">
          <a:xfrm rot="5400000">
            <a:off x="5510213" y="2822575"/>
            <a:ext cx="141287" cy="131763"/>
          </a:xfrm>
          <a:prstGeom prst="ellipse">
            <a:avLst/>
          </a:pr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73811" name="Oval 100">
            <a:extLst>
              <a:ext uri="{FF2B5EF4-FFF2-40B4-BE49-F238E27FC236}">
                <a16:creationId xmlns:a16="http://schemas.microsoft.com/office/drawing/2014/main" id="{650662CA-82C5-445F-ABD0-17E5EDBD2434}"/>
              </a:ext>
            </a:extLst>
          </p:cNvPr>
          <p:cNvSpPr>
            <a:spLocks noChangeArrowheads="1"/>
          </p:cNvSpPr>
          <p:nvPr/>
        </p:nvSpPr>
        <p:spPr bwMode="auto">
          <a:xfrm rot="5400000">
            <a:off x="3305175" y="2822576"/>
            <a:ext cx="141287" cy="131762"/>
          </a:xfrm>
          <a:prstGeom prst="ellipse">
            <a:avLst/>
          </a:pr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pSp>
        <p:nvGrpSpPr>
          <p:cNvPr id="73812" name="Group 101">
            <a:extLst>
              <a:ext uri="{FF2B5EF4-FFF2-40B4-BE49-F238E27FC236}">
                <a16:creationId xmlns:a16="http://schemas.microsoft.com/office/drawing/2014/main" id="{EEF644E1-DF4C-4D44-9DB5-BEC5B02B3A48}"/>
              </a:ext>
            </a:extLst>
          </p:cNvPr>
          <p:cNvGrpSpPr>
            <a:grpSpLocks noChangeAspect="1"/>
          </p:cNvGrpSpPr>
          <p:nvPr/>
        </p:nvGrpSpPr>
        <p:grpSpPr bwMode="auto">
          <a:xfrm>
            <a:off x="4249738" y="2044700"/>
            <a:ext cx="466725" cy="596900"/>
            <a:chOff x="2246" y="722"/>
            <a:chExt cx="228" cy="292"/>
          </a:xfrm>
        </p:grpSpPr>
        <p:sp>
          <p:nvSpPr>
            <p:cNvPr id="73814" name="AutoShape 102">
              <a:extLst>
                <a:ext uri="{FF2B5EF4-FFF2-40B4-BE49-F238E27FC236}">
                  <a16:creationId xmlns:a16="http://schemas.microsoft.com/office/drawing/2014/main" id="{091A6656-E30A-4A4E-8DAD-6A3FE1AA32E0}"/>
                </a:ext>
              </a:extLst>
            </p:cNvPr>
            <p:cNvSpPr>
              <a:spLocks noChangeAspect="1" noChangeArrowheads="1" noTextEdit="1"/>
            </p:cNvSpPr>
            <p:nvPr/>
          </p:nvSpPr>
          <p:spPr bwMode="auto">
            <a:xfrm>
              <a:off x="2246" y="722"/>
              <a:ext cx="228"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nvGrpSpPr>
            <p:cNvPr id="73815" name="Group 103">
              <a:extLst>
                <a:ext uri="{FF2B5EF4-FFF2-40B4-BE49-F238E27FC236}">
                  <a16:creationId xmlns:a16="http://schemas.microsoft.com/office/drawing/2014/main" id="{2ADF7A9E-4EC1-49C9-8B19-9DB7D02DF7A0}"/>
                </a:ext>
              </a:extLst>
            </p:cNvPr>
            <p:cNvGrpSpPr>
              <a:grpSpLocks/>
            </p:cNvGrpSpPr>
            <p:nvPr/>
          </p:nvGrpSpPr>
          <p:grpSpPr bwMode="auto">
            <a:xfrm>
              <a:off x="2248" y="734"/>
              <a:ext cx="224" cy="279"/>
              <a:chOff x="2248" y="734"/>
              <a:chExt cx="224" cy="279"/>
            </a:xfrm>
          </p:grpSpPr>
          <p:grpSp>
            <p:nvGrpSpPr>
              <p:cNvPr id="73831" name="Group 104">
                <a:extLst>
                  <a:ext uri="{FF2B5EF4-FFF2-40B4-BE49-F238E27FC236}">
                    <a16:creationId xmlns:a16="http://schemas.microsoft.com/office/drawing/2014/main" id="{FC8B76D8-4B02-4EAD-A503-838F2C4E9BA1}"/>
                  </a:ext>
                </a:extLst>
              </p:cNvPr>
              <p:cNvGrpSpPr>
                <a:grpSpLocks/>
              </p:cNvGrpSpPr>
              <p:nvPr/>
            </p:nvGrpSpPr>
            <p:grpSpPr bwMode="auto">
              <a:xfrm>
                <a:off x="2328" y="898"/>
                <a:ext cx="9" cy="37"/>
                <a:chOff x="2328" y="898"/>
                <a:chExt cx="9" cy="37"/>
              </a:xfrm>
            </p:grpSpPr>
            <p:sp>
              <p:nvSpPr>
                <p:cNvPr id="73865" name="Rectangle 105">
                  <a:extLst>
                    <a:ext uri="{FF2B5EF4-FFF2-40B4-BE49-F238E27FC236}">
                      <a16:creationId xmlns:a16="http://schemas.microsoft.com/office/drawing/2014/main" id="{EABDD657-727E-4BA6-90CB-82BACA8CE2A4}"/>
                    </a:ext>
                  </a:extLst>
                </p:cNvPr>
                <p:cNvSpPr>
                  <a:spLocks noChangeArrowheads="1"/>
                </p:cNvSpPr>
                <p:nvPr/>
              </p:nvSpPr>
              <p:spPr bwMode="auto">
                <a:xfrm>
                  <a:off x="2328" y="898"/>
                  <a:ext cx="9" cy="37"/>
                </a:xfrm>
                <a:prstGeom prst="rect">
                  <a:avLst/>
                </a:prstGeom>
                <a:solidFill>
                  <a:srgbClr val="C0C0C0"/>
                </a:solidFill>
                <a:ln w="1588">
                  <a:solidFill>
                    <a:srgbClr val="000000"/>
                  </a:solidFill>
                  <a:miter lim="800000"/>
                  <a:headEnd/>
                  <a:tailEnd/>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73866" name="Line 106">
                  <a:extLst>
                    <a:ext uri="{FF2B5EF4-FFF2-40B4-BE49-F238E27FC236}">
                      <a16:creationId xmlns:a16="http://schemas.microsoft.com/office/drawing/2014/main" id="{E95535ED-A209-49F1-A85B-E3AB6E1BF753}"/>
                    </a:ext>
                  </a:extLst>
                </p:cNvPr>
                <p:cNvSpPr>
                  <a:spLocks noChangeShapeType="1"/>
                </p:cNvSpPr>
                <p:nvPr/>
              </p:nvSpPr>
              <p:spPr bwMode="auto">
                <a:xfrm>
                  <a:off x="2332" y="898"/>
                  <a:ext cx="1" cy="3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73832" name="Rectangle 107">
                <a:extLst>
                  <a:ext uri="{FF2B5EF4-FFF2-40B4-BE49-F238E27FC236}">
                    <a16:creationId xmlns:a16="http://schemas.microsoft.com/office/drawing/2014/main" id="{1EA8FECC-77E2-4F8D-AEC6-CC34F179FE6A}"/>
                  </a:ext>
                </a:extLst>
              </p:cNvPr>
              <p:cNvSpPr>
                <a:spLocks noChangeArrowheads="1"/>
              </p:cNvSpPr>
              <p:nvPr/>
            </p:nvSpPr>
            <p:spPr bwMode="auto">
              <a:xfrm>
                <a:off x="2295" y="876"/>
                <a:ext cx="25" cy="57"/>
              </a:xfrm>
              <a:prstGeom prst="rect">
                <a:avLst/>
              </a:prstGeom>
              <a:solidFill>
                <a:srgbClr val="C0C0C0"/>
              </a:solidFill>
              <a:ln w="1588">
                <a:solidFill>
                  <a:srgbClr val="000000"/>
                </a:solidFill>
                <a:miter lim="800000"/>
                <a:headEnd/>
                <a:tailEnd/>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73833" name="Freeform 108">
                <a:extLst>
                  <a:ext uri="{FF2B5EF4-FFF2-40B4-BE49-F238E27FC236}">
                    <a16:creationId xmlns:a16="http://schemas.microsoft.com/office/drawing/2014/main" id="{0A6B0686-7384-43B4-B4A9-FB3FDEF554C7}"/>
                  </a:ext>
                </a:extLst>
              </p:cNvPr>
              <p:cNvSpPr>
                <a:spLocks/>
              </p:cNvSpPr>
              <p:nvPr/>
            </p:nvSpPr>
            <p:spPr bwMode="auto">
              <a:xfrm>
                <a:off x="2385" y="888"/>
                <a:ext cx="16" cy="12"/>
              </a:xfrm>
              <a:custGeom>
                <a:avLst/>
                <a:gdLst>
                  <a:gd name="T0" fmla="*/ 0 w 112"/>
                  <a:gd name="T1" fmla="*/ 0 h 84"/>
                  <a:gd name="T2" fmla="*/ 0 w 112"/>
                  <a:gd name="T3" fmla="*/ 0 h 84"/>
                  <a:gd name="T4" fmla="*/ 0 w 112"/>
                  <a:gd name="T5" fmla="*/ 0 h 84"/>
                  <a:gd name="T6" fmla="*/ 0 w 112"/>
                  <a:gd name="T7" fmla="*/ 0 h 84"/>
                  <a:gd name="T8" fmla="*/ 0 w 112"/>
                  <a:gd name="T9" fmla="*/ 0 h 84"/>
                  <a:gd name="T10" fmla="*/ 0 60000 65536"/>
                  <a:gd name="T11" fmla="*/ 0 60000 65536"/>
                  <a:gd name="T12" fmla="*/ 0 60000 65536"/>
                  <a:gd name="T13" fmla="*/ 0 60000 65536"/>
                  <a:gd name="T14" fmla="*/ 0 60000 65536"/>
                  <a:gd name="T15" fmla="*/ 0 w 112"/>
                  <a:gd name="T16" fmla="*/ 0 h 84"/>
                  <a:gd name="T17" fmla="*/ 112 w 112"/>
                  <a:gd name="T18" fmla="*/ 84 h 84"/>
                </a:gdLst>
                <a:ahLst/>
                <a:cxnLst>
                  <a:cxn ang="T10">
                    <a:pos x="T0" y="T1"/>
                  </a:cxn>
                  <a:cxn ang="T11">
                    <a:pos x="T2" y="T3"/>
                  </a:cxn>
                  <a:cxn ang="T12">
                    <a:pos x="T4" y="T5"/>
                  </a:cxn>
                  <a:cxn ang="T13">
                    <a:pos x="T6" y="T7"/>
                  </a:cxn>
                  <a:cxn ang="T14">
                    <a:pos x="T8" y="T9"/>
                  </a:cxn>
                </a:cxnLst>
                <a:rect l="T15" t="T16" r="T17" b="T18"/>
                <a:pathLst>
                  <a:path w="112" h="84">
                    <a:moveTo>
                      <a:pt x="0" y="0"/>
                    </a:moveTo>
                    <a:lnTo>
                      <a:pt x="0" y="84"/>
                    </a:lnTo>
                    <a:lnTo>
                      <a:pt x="112" y="84"/>
                    </a:lnTo>
                    <a:lnTo>
                      <a:pt x="112" y="17"/>
                    </a:lnTo>
                    <a:lnTo>
                      <a:pt x="0" y="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3834" name="Freeform 109">
                <a:extLst>
                  <a:ext uri="{FF2B5EF4-FFF2-40B4-BE49-F238E27FC236}">
                    <a16:creationId xmlns:a16="http://schemas.microsoft.com/office/drawing/2014/main" id="{4D967A2C-2414-4830-A1D4-28E8826D3336}"/>
                  </a:ext>
                </a:extLst>
              </p:cNvPr>
              <p:cNvSpPr>
                <a:spLocks/>
              </p:cNvSpPr>
              <p:nvPr/>
            </p:nvSpPr>
            <p:spPr bwMode="auto">
              <a:xfrm>
                <a:off x="2352" y="866"/>
                <a:ext cx="11" cy="11"/>
              </a:xfrm>
              <a:custGeom>
                <a:avLst/>
                <a:gdLst>
                  <a:gd name="T0" fmla="*/ 0 w 77"/>
                  <a:gd name="T1" fmla="*/ 0 h 76"/>
                  <a:gd name="T2" fmla="*/ 0 w 77"/>
                  <a:gd name="T3" fmla="*/ 0 h 76"/>
                  <a:gd name="T4" fmla="*/ 0 w 77"/>
                  <a:gd name="T5" fmla="*/ 0 h 76"/>
                  <a:gd name="T6" fmla="*/ 0 w 77"/>
                  <a:gd name="T7" fmla="*/ 0 h 76"/>
                  <a:gd name="T8" fmla="*/ 0 w 77"/>
                  <a:gd name="T9" fmla="*/ 0 h 76"/>
                  <a:gd name="T10" fmla="*/ 0 60000 65536"/>
                  <a:gd name="T11" fmla="*/ 0 60000 65536"/>
                  <a:gd name="T12" fmla="*/ 0 60000 65536"/>
                  <a:gd name="T13" fmla="*/ 0 60000 65536"/>
                  <a:gd name="T14" fmla="*/ 0 60000 65536"/>
                  <a:gd name="T15" fmla="*/ 0 w 77"/>
                  <a:gd name="T16" fmla="*/ 0 h 76"/>
                  <a:gd name="T17" fmla="*/ 77 w 77"/>
                  <a:gd name="T18" fmla="*/ 76 h 76"/>
                </a:gdLst>
                <a:ahLst/>
                <a:cxnLst>
                  <a:cxn ang="T10">
                    <a:pos x="T0" y="T1"/>
                  </a:cxn>
                  <a:cxn ang="T11">
                    <a:pos x="T2" y="T3"/>
                  </a:cxn>
                  <a:cxn ang="T12">
                    <a:pos x="T4" y="T5"/>
                  </a:cxn>
                  <a:cxn ang="T13">
                    <a:pos x="T6" y="T7"/>
                  </a:cxn>
                  <a:cxn ang="T14">
                    <a:pos x="T8" y="T9"/>
                  </a:cxn>
                </a:cxnLst>
                <a:rect l="T15" t="T16" r="T17" b="T18"/>
                <a:pathLst>
                  <a:path w="77" h="76">
                    <a:moveTo>
                      <a:pt x="42" y="0"/>
                    </a:moveTo>
                    <a:lnTo>
                      <a:pt x="0" y="76"/>
                    </a:lnTo>
                    <a:lnTo>
                      <a:pt x="56" y="70"/>
                    </a:lnTo>
                    <a:lnTo>
                      <a:pt x="77" y="19"/>
                    </a:lnTo>
                    <a:lnTo>
                      <a:pt x="42" y="0"/>
                    </a:lnTo>
                    <a:close/>
                  </a:path>
                </a:pathLst>
              </a:custGeom>
              <a:solidFill>
                <a:srgbClr val="C0C0C0"/>
              </a:solidFill>
              <a:ln w="1588">
                <a:solidFill>
                  <a:srgbClr val="000000"/>
                </a:solidFill>
                <a:round/>
                <a:headEnd/>
                <a:tailEnd/>
              </a:ln>
            </p:spPr>
            <p:txBody>
              <a:bodyPr/>
              <a:lstStyle/>
              <a:p>
                <a:endParaRPr lang="en-US"/>
              </a:p>
            </p:txBody>
          </p:sp>
          <p:sp>
            <p:nvSpPr>
              <p:cNvPr id="73835" name="Freeform 110">
                <a:extLst>
                  <a:ext uri="{FF2B5EF4-FFF2-40B4-BE49-F238E27FC236}">
                    <a16:creationId xmlns:a16="http://schemas.microsoft.com/office/drawing/2014/main" id="{DA1125BA-0BE2-4A81-9B79-46DAB9361710}"/>
                  </a:ext>
                </a:extLst>
              </p:cNvPr>
              <p:cNvSpPr>
                <a:spLocks/>
              </p:cNvSpPr>
              <p:nvPr/>
            </p:nvSpPr>
            <p:spPr bwMode="auto">
              <a:xfrm>
                <a:off x="2333" y="938"/>
                <a:ext cx="51" cy="4"/>
              </a:xfrm>
              <a:custGeom>
                <a:avLst/>
                <a:gdLst>
                  <a:gd name="T0" fmla="*/ 0 w 356"/>
                  <a:gd name="T1" fmla="*/ 0 h 26"/>
                  <a:gd name="T2" fmla="*/ 0 w 356"/>
                  <a:gd name="T3" fmla="*/ 0 h 26"/>
                  <a:gd name="T4" fmla="*/ 0 w 356"/>
                  <a:gd name="T5" fmla="*/ 0 h 26"/>
                  <a:gd name="T6" fmla="*/ 0 w 356"/>
                  <a:gd name="T7" fmla="*/ 0 h 26"/>
                  <a:gd name="T8" fmla="*/ 0 w 356"/>
                  <a:gd name="T9" fmla="*/ 0 h 26"/>
                  <a:gd name="T10" fmla="*/ 0 60000 65536"/>
                  <a:gd name="T11" fmla="*/ 0 60000 65536"/>
                  <a:gd name="T12" fmla="*/ 0 60000 65536"/>
                  <a:gd name="T13" fmla="*/ 0 60000 65536"/>
                  <a:gd name="T14" fmla="*/ 0 60000 65536"/>
                  <a:gd name="T15" fmla="*/ 0 w 356"/>
                  <a:gd name="T16" fmla="*/ 0 h 26"/>
                  <a:gd name="T17" fmla="*/ 356 w 356"/>
                  <a:gd name="T18" fmla="*/ 26 h 26"/>
                </a:gdLst>
                <a:ahLst/>
                <a:cxnLst>
                  <a:cxn ang="T10">
                    <a:pos x="T0" y="T1"/>
                  </a:cxn>
                  <a:cxn ang="T11">
                    <a:pos x="T2" y="T3"/>
                  </a:cxn>
                  <a:cxn ang="T12">
                    <a:pos x="T4" y="T5"/>
                  </a:cxn>
                  <a:cxn ang="T13">
                    <a:pos x="T6" y="T7"/>
                  </a:cxn>
                  <a:cxn ang="T14">
                    <a:pos x="T8" y="T9"/>
                  </a:cxn>
                </a:cxnLst>
                <a:rect l="T15" t="T16" r="T17" b="T18"/>
                <a:pathLst>
                  <a:path w="356" h="26">
                    <a:moveTo>
                      <a:pt x="0" y="0"/>
                    </a:moveTo>
                    <a:lnTo>
                      <a:pt x="356" y="0"/>
                    </a:lnTo>
                    <a:lnTo>
                      <a:pt x="356" y="26"/>
                    </a:lnTo>
                    <a:lnTo>
                      <a:pt x="5" y="26"/>
                    </a:lnTo>
                    <a:lnTo>
                      <a:pt x="0" y="0"/>
                    </a:lnTo>
                    <a:close/>
                  </a:path>
                </a:pathLst>
              </a:custGeom>
              <a:solidFill>
                <a:srgbClr val="808080"/>
              </a:solidFill>
              <a:ln w="1588">
                <a:solidFill>
                  <a:srgbClr val="000000"/>
                </a:solidFill>
                <a:round/>
                <a:headEnd/>
                <a:tailEnd/>
              </a:ln>
            </p:spPr>
            <p:txBody>
              <a:bodyPr/>
              <a:lstStyle/>
              <a:p>
                <a:endParaRPr lang="en-US"/>
              </a:p>
            </p:txBody>
          </p:sp>
          <p:sp>
            <p:nvSpPr>
              <p:cNvPr id="73836" name="Freeform 111">
                <a:extLst>
                  <a:ext uri="{FF2B5EF4-FFF2-40B4-BE49-F238E27FC236}">
                    <a16:creationId xmlns:a16="http://schemas.microsoft.com/office/drawing/2014/main" id="{236A15B0-EF90-4389-8BCD-CA7ACA838229}"/>
                  </a:ext>
                </a:extLst>
              </p:cNvPr>
              <p:cNvSpPr>
                <a:spLocks/>
              </p:cNvSpPr>
              <p:nvPr/>
            </p:nvSpPr>
            <p:spPr bwMode="auto">
              <a:xfrm>
                <a:off x="2294" y="795"/>
                <a:ext cx="22" cy="24"/>
              </a:xfrm>
              <a:custGeom>
                <a:avLst/>
                <a:gdLst>
                  <a:gd name="T0" fmla="*/ 0 w 149"/>
                  <a:gd name="T1" fmla="*/ 0 h 163"/>
                  <a:gd name="T2" fmla="*/ 0 w 149"/>
                  <a:gd name="T3" fmla="*/ 0 h 163"/>
                  <a:gd name="T4" fmla="*/ 0 w 149"/>
                  <a:gd name="T5" fmla="*/ 0 h 163"/>
                  <a:gd name="T6" fmla="*/ 0 w 149"/>
                  <a:gd name="T7" fmla="*/ 0 h 163"/>
                  <a:gd name="T8" fmla="*/ 0 w 149"/>
                  <a:gd name="T9" fmla="*/ 0 h 163"/>
                  <a:gd name="T10" fmla="*/ 0 60000 65536"/>
                  <a:gd name="T11" fmla="*/ 0 60000 65536"/>
                  <a:gd name="T12" fmla="*/ 0 60000 65536"/>
                  <a:gd name="T13" fmla="*/ 0 60000 65536"/>
                  <a:gd name="T14" fmla="*/ 0 60000 65536"/>
                  <a:gd name="T15" fmla="*/ 0 w 149"/>
                  <a:gd name="T16" fmla="*/ 0 h 163"/>
                  <a:gd name="T17" fmla="*/ 149 w 149"/>
                  <a:gd name="T18" fmla="*/ 163 h 163"/>
                </a:gdLst>
                <a:ahLst/>
                <a:cxnLst>
                  <a:cxn ang="T10">
                    <a:pos x="T0" y="T1"/>
                  </a:cxn>
                  <a:cxn ang="T11">
                    <a:pos x="T2" y="T3"/>
                  </a:cxn>
                  <a:cxn ang="T12">
                    <a:pos x="T4" y="T5"/>
                  </a:cxn>
                  <a:cxn ang="T13">
                    <a:pos x="T6" y="T7"/>
                  </a:cxn>
                  <a:cxn ang="T14">
                    <a:pos x="T8" y="T9"/>
                  </a:cxn>
                </a:cxnLst>
                <a:rect l="T15" t="T16" r="T17" b="T18"/>
                <a:pathLst>
                  <a:path w="149" h="163">
                    <a:moveTo>
                      <a:pt x="140" y="0"/>
                    </a:moveTo>
                    <a:lnTo>
                      <a:pt x="2" y="117"/>
                    </a:lnTo>
                    <a:lnTo>
                      <a:pt x="0" y="163"/>
                    </a:lnTo>
                    <a:lnTo>
                      <a:pt x="149" y="54"/>
                    </a:lnTo>
                    <a:lnTo>
                      <a:pt x="140" y="0"/>
                    </a:lnTo>
                    <a:close/>
                  </a:path>
                </a:pathLst>
              </a:custGeom>
              <a:solidFill>
                <a:srgbClr val="C0C0C0"/>
              </a:solidFill>
              <a:ln w="1588">
                <a:solidFill>
                  <a:srgbClr val="000000"/>
                </a:solidFill>
                <a:round/>
                <a:headEnd/>
                <a:tailEnd/>
              </a:ln>
            </p:spPr>
            <p:txBody>
              <a:bodyPr/>
              <a:lstStyle/>
              <a:p>
                <a:endParaRPr lang="en-US"/>
              </a:p>
            </p:txBody>
          </p:sp>
          <p:sp>
            <p:nvSpPr>
              <p:cNvPr id="73837" name="Freeform 112">
                <a:extLst>
                  <a:ext uri="{FF2B5EF4-FFF2-40B4-BE49-F238E27FC236}">
                    <a16:creationId xmlns:a16="http://schemas.microsoft.com/office/drawing/2014/main" id="{21F731D4-65DC-4C55-81C6-F023F0D85598}"/>
                  </a:ext>
                </a:extLst>
              </p:cNvPr>
              <p:cNvSpPr>
                <a:spLocks/>
              </p:cNvSpPr>
              <p:nvPr/>
            </p:nvSpPr>
            <p:spPr bwMode="auto">
              <a:xfrm>
                <a:off x="2289" y="734"/>
                <a:ext cx="32" cy="199"/>
              </a:xfrm>
              <a:custGeom>
                <a:avLst/>
                <a:gdLst>
                  <a:gd name="T0" fmla="*/ 0 w 225"/>
                  <a:gd name="T1" fmla="*/ 0 h 1395"/>
                  <a:gd name="T2" fmla="*/ 0 w 225"/>
                  <a:gd name="T3" fmla="*/ 0 h 1395"/>
                  <a:gd name="T4" fmla="*/ 0 w 225"/>
                  <a:gd name="T5" fmla="*/ 1 h 1395"/>
                  <a:gd name="T6" fmla="*/ 0 w 225"/>
                  <a:gd name="T7" fmla="*/ 1 h 1395"/>
                  <a:gd name="T8" fmla="*/ 0 w 225"/>
                  <a:gd name="T9" fmla="*/ 0 h 1395"/>
                  <a:gd name="T10" fmla="*/ 0 w 225"/>
                  <a:gd name="T11" fmla="*/ 0 h 1395"/>
                  <a:gd name="T12" fmla="*/ 0 w 225"/>
                  <a:gd name="T13" fmla="*/ 0 h 1395"/>
                  <a:gd name="T14" fmla="*/ 0 60000 65536"/>
                  <a:gd name="T15" fmla="*/ 0 60000 65536"/>
                  <a:gd name="T16" fmla="*/ 0 60000 65536"/>
                  <a:gd name="T17" fmla="*/ 0 60000 65536"/>
                  <a:gd name="T18" fmla="*/ 0 60000 65536"/>
                  <a:gd name="T19" fmla="*/ 0 60000 65536"/>
                  <a:gd name="T20" fmla="*/ 0 60000 65536"/>
                  <a:gd name="T21" fmla="*/ 0 w 225"/>
                  <a:gd name="T22" fmla="*/ 0 h 1395"/>
                  <a:gd name="T23" fmla="*/ 225 w 225"/>
                  <a:gd name="T24" fmla="*/ 1395 h 13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5" h="1395">
                    <a:moveTo>
                      <a:pt x="225" y="0"/>
                    </a:moveTo>
                    <a:lnTo>
                      <a:pt x="0" y="82"/>
                    </a:lnTo>
                    <a:lnTo>
                      <a:pt x="0" y="1395"/>
                    </a:lnTo>
                    <a:lnTo>
                      <a:pt x="42" y="1395"/>
                    </a:lnTo>
                    <a:lnTo>
                      <a:pt x="42" y="202"/>
                    </a:lnTo>
                    <a:lnTo>
                      <a:pt x="225" y="133"/>
                    </a:lnTo>
                    <a:lnTo>
                      <a:pt x="225" y="0"/>
                    </a:lnTo>
                    <a:close/>
                  </a:path>
                </a:pathLst>
              </a:custGeom>
              <a:solidFill>
                <a:srgbClr val="9F9F9F"/>
              </a:solidFill>
              <a:ln w="1588">
                <a:solidFill>
                  <a:srgbClr val="000000"/>
                </a:solidFill>
                <a:round/>
                <a:headEnd/>
                <a:tailEnd/>
              </a:ln>
            </p:spPr>
            <p:txBody>
              <a:bodyPr/>
              <a:lstStyle/>
              <a:p>
                <a:endParaRPr lang="en-US"/>
              </a:p>
            </p:txBody>
          </p:sp>
          <p:sp>
            <p:nvSpPr>
              <p:cNvPr id="73838" name="Freeform 113">
                <a:extLst>
                  <a:ext uri="{FF2B5EF4-FFF2-40B4-BE49-F238E27FC236}">
                    <a16:creationId xmlns:a16="http://schemas.microsoft.com/office/drawing/2014/main" id="{14C1DB66-56C2-4768-98EE-3EBB4984B011}"/>
                  </a:ext>
                </a:extLst>
              </p:cNvPr>
              <p:cNvSpPr>
                <a:spLocks/>
              </p:cNvSpPr>
              <p:nvPr/>
            </p:nvSpPr>
            <p:spPr bwMode="auto">
              <a:xfrm>
                <a:off x="2288" y="933"/>
                <a:ext cx="184" cy="44"/>
              </a:xfrm>
              <a:custGeom>
                <a:avLst/>
                <a:gdLst>
                  <a:gd name="T0" fmla="*/ 0 w 1290"/>
                  <a:gd name="T1" fmla="*/ 0 h 304"/>
                  <a:gd name="T2" fmla="*/ 0 w 1290"/>
                  <a:gd name="T3" fmla="*/ 0 h 304"/>
                  <a:gd name="T4" fmla="*/ 0 w 1290"/>
                  <a:gd name="T5" fmla="*/ 0 h 304"/>
                  <a:gd name="T6" fmla="*/ 0 w 1290"/>
                  <a:gd name="T7" fmla="*/ 0 h 304"/>
                  <a:gd name="T8" fmla="*/ 0 w 1290"/>
                  <a:gd name="T9" fmla="*/ 0 h 304"/>
                  <a:gd name="T10" fmla="*/ 0 w 1290"/>
                  <a:gd name="T11" fmla="*/ 0 h 304"/>
                  <a:gd name="T12" fmla="*/ 0 w 1290"/>
                  <a:gd name="T13" fmla="*/ 0 h 304"/>
                  <a:gd name="T14" fmla="*/ 0 w 1290"/>
                  <a:gd name="T15" fmla="*/ 0 h 304"/>
                  <a:gd name="T16" fmla="*/ 1 w 1290"/>
                  <a:gd name="T17" fmla="*/ 0 h 304"/>
                  <a:gd name="T18" fmla="*/ 1 w 1290"/>
                  <a:gd name="T19" fmla="*/ 0 h 304"/>
                  <a:gd name="T20" fmla="*/ 0 w 1290"/>
                  <a:gd name="T21" fmla="*/ 0 h 30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0"/>
                  <a:gd name="T34" fmla="*/ 0 h 304"/>
                  <a:gd name="T35" fmla="*/ 1290 w 1290"/>
                  <a:gd name="T36" fmla="*/ 304 h 30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0" h="304">
                    <a:moveTo>
                      <a:pt x="0" y="304"/>
                    </a:moveTo>
                    <a:lnTo>
                      <a:pt x="0" y="0"/>
                    </a:lnTo>
                    <a:lnTo>
                      <a:pt x="281" y="0"/>
                    </a:lnTo>
                    <a:lnTo>
                      <a:pt x="337" y="51"/>
                    </a:lnTo>
                    <a:lnTo>
                      <a:pt x="505" y="51"/>
                    </a:lnTo>
                    <a:lnTo>
                      <a:pt x="561" y="102"/>
                    </a:lnTo>
                    <a:lnTo>
                      <a:pt x="1122" y="102"/>
                    </a:lnTo>
                    <a:lnTo>
                      <a:pt x="1122" y="203"/>
                    </a:lnTo>
                    <a:lnTo>
                      <a:pt x="1290" y="203"/>
                    </a:lnTo>
                    <a:lnTo>
                      <a:pt x="1290" y="304"/>
                    </a:lnTo>
                    <a:lnTo>
                      <a:pt x="0" y="304"/>
                    </a:lnTo>
                    <a:close/>
                  </a:path>
                </a:pathLst>
              </a:custGeom>
              <a:solidFill>
                <a:srgbClr val="C0C0C0"/>
              </a:solidFill>
              <a:ln w="1588">
                <a:solidFill>
                  <a:srgbClr val="000000"/>
                </a:solidFill>
                <a:round/>
                <a:headEnd/>
                <a:tailEnd/>
              </a:ln>
            </p:spPr>
            <p:txBody>
              <a:bodyPr/>
              <a:lstStyle/>
              <a:p>
                <a:endParaRPr lang="en-US"/>
              </a:p>
            </p:txBody>
          </p:sp>
          <p:sp>
            <p:nvSpPr>
              <p:cNvPr id="73839" name="Rectangle 114">
                <a:extLst>
                  <a:ext uri="{FF2B5EF4-FFF2-40B4-BE49-F238E27FC236}">
                    <a16:creationId xmlns:a16="http://schemas.microsoft.com/office/drawing/2014/main" id="{7F68C0EA-4511-42B4-B001-78997B460666}"/>
                  </a:ext>
                </a:extLst>
              </p:cNvPr>
              <p:cNvSpPr>
                <a:spLocks noChangeArrowheads="1"/>
              </p:cNvSpPr>
              <p:nvPr/>
            </p:nvSpPr>
            <p:spPr bwMode="auto">
              <a:xfrm>
                <a:off x="2288" y="962"/>
                <a:ext cx="136" cy="15"/>
              </a:xfrm>
              <a:prstGeom prst="rect">
                <a:avLst/>
              </a:prstGeom>
              <a:solidFill>
                <a:srgbClr val="C0C0C0"/>
              </a:solidFill>
              <a:ln w="1588">
                <a:solidFill>
                  <a:srgbClr val="000000"/>
                </a:solidFill>
                <a:miter lim="800000"/>
                <a:headEnd/>
                <a:tailEnd/>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73840" name="Line 115">
                <a:extLst>
                  <a:ext uri="{FF2B5EF4-FFF2-40B4-BE49-F238E27FC236}">
                    <a16:creationId xmlns:a16="http://schemas.microsoft.com/office/drawing/2014/main" id="{EB346464-3CD0-4A10-A4A8-B2A7894F874C}"/>
                  </a:ext>
                </a:extLst>
              </p:cNvPr>
              <p:cNvSpPr>
                <a:spLocks noChangeShapeType="1"/>
              </p:cNvSpPr>
              <p:nvPr/>
            </p:nvSpPr>
            <p:spPr bwMode="auto">
              <a:xfrm>
                <a:off x="2282" y="873"/>
                <a:ext cx="1" cy="25"/>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841" name="Freeform 116">
                <a:extLst>
                  <a:ext uri="{FF2B5EF4-FFF2-40B4-BE49-F238E27FC236}">
                    <a16:creationId xmlns:a16="http://schemas.microsoft.com/office/drawing/2014/main" id="{B2EA5C5A-4B67-4DA5-AC14-ECEB34B4C6BF}"/>
                  </a:ext>
                </a:extLst>
              </p:cNvPr>
              <p:cNvSpPr>
                <a:spLocks/>
              </p:cNvSpPr>
              <p:nvPr/>
            </p:nvSpPr>
            <p:spPr bwMode="auto">
              <a:xfrm>
                <a:off x="2277" y="898"/>
                <a:ext cx="12" cy="13"/>
              </a:xfrm>
              <a:custGeom>
                <a:avLst/>
                <a:gdLst>
                  <a:gd name="T0" fmla="*/ 0 w 84"/>
                  <a:gd name="T1" fmla="*/ 0 h 89"/>
                  <a:gd name="T2" fmla="*/ 0 w 84"/>
                  <a:gd name="T3" fmla="*/ 0 h 89"/>
                  <a:gd name="T4" fmla="*/ 0 w 84"/>
                  <a:gd name="T5" fmla="*/ 0 h 89"/>
                  <a:gd name="T6" fmla="*/ 0 w 84"/>
                  <a:gd name="T7" fmla="*/ 0 h 89"/>
                  <a:gd name="T8" fmla="*/ 0 w 84"/>
                  <a:gd name="T9" fmla="*/ 0 h 89"/>
                  <a:gd name="T10" fmla="*/ 0 w 84"/>
                  <a:gd name="T11" fmla="*/ 0 h 89"/>
                  <a:gd name="T12" fmla="*/ 0 w 84"/>
                  <a:gd name="T13" fmla="*/ 0 h 89"/>
                  <a:gd name="T14" fmla="*/ 0 60000 65536"/>
                  <a:gd name="T15" fmla="*/ 0 60000 65536"/>
                  <a:gd name="T16" fmla="*/ 0 60000 65536"/>
                  <a:gd name="T17" fmla="*/ 0 60000 65536"/>
                  <a:gd name="T18" fmla="*/ 0 60000 65536"/>
                  <a:gd name="T19" fmla="*/ 0 60000 65536"/>
                  <a:gd name="T20" fmla="*/ 0 60000 65536"/>
                  <a:gd name="T21" fmla="*/ 0 w 84"/>
                  <a:gd name="T22" fmla="*/ 0 h 89"/>
                  <a:gd name="T23" fmla="*/ 84 w 84"/>
                  <a:gd name="T24" fmla="*/ 89 h 8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4" h="89">
                    <a:moveTo>
                      <a:pt x="0" y="89"/>
                    </a:moveTo>
                    <a:lnTo>
                      <a:pt x="0" y="0"/>
                    </a:lnTo>
                    <a:lnTo>
                      <a:pt x="84" y="0"/>
                    </a:lnTo>
                    <a:lnTo>
                      <a:pt x="84" y="32"/>
                    </a:lnTo>
                    <a:lnTo>
                      <a:pt x="28" y="32"/>
                    </a:lnTo>
                    <a:lnTo>
                      <a:pt x="28" y="89"/>
                    </a:lnTo>
                    <a:lnTo>
                      <a:pt x="0" y="89"/>
                    </a:lnTo>
                    <a:close/>
                  </a:path>
                </a:pathLst>
              </a:custGeom>
              <a:solidFill>
                <a:srgbClr val="C0C0C0"/>
              </a:solidFill>
              <a:ln w="1588">
                <a:solidFill>
                  <a:srgbClr val="000000"/>
                </a:solidFill>
                <a:round/>
                <a:headEnd/>
                <a:tailEnd/>
              </a:ln>
            </p:spPr>
            <p:txBody>
              <a:bodyPr/>
              <a:lstStyle/>
              <a:p>
                <a:endParaRPr lang="en-US"/>
              </a:p>
            </p:txBody>
          </p:sp>
          <p:sp>
            <p:nvSpPr>
              <p:cNvPr id="73842" name="Freeform 117">
                <a:extLst>
                  <a:ext uri="{FF2B5EF4-FFF2-40B4-BE49-F238E27FC236}">
                    <a16:creationId xmlns:a16="http://schemas.microsoft.com/office/drawing/2014/main" id="{BCD7B013-77EA-4625-9469-AB88FBBF7437}"/>
                  </a:ext>
                </a:extLst>
              </p:cNvPr>
              <p:cNvSpPr>
                <a:spLocks/>
              </p:cNvSpPr>
              <p:nvPr/>
            </p:nvSpPr>
            <p:spPr bwMode="auto">
              <a:xfrm>
                <a:off x="2344" y="889"/>
                <a:ext cx="41" cy="53"/>
              </a:xfrm>
              <a:custGeom>
                <a:avLst/>
                <a:gdLst>
                  <a:gd name="T0" fmla="*/ 0 w 287"/>
                  <a:gd name="T1" fmla="*/ 0 h 367"/>
                  <a:gd name="T2" fmla="*/ 0 w 287"/>
                  <a:gd name="T3" fmla="*/ 0 h 367"/>
                  <a:gd name="T4" fmla="*/ 0 w 287"/>
                  <a:gd name="T5" fmla="*/ 0 h 367"/>
                  <a:gd name="T6" fmla="*/ 0 w 287"/>
                  <a:gd name="T7" fmla="*/ 0 h 367"/>
                  <a:gd name="T8" fmla="*/ 0 w 287"/>
                  <a:gd name="T9" fmla="*/ 0 h 367"/>
                  <a:gd name="T10" fmla="*/ 0 60000 65536"/>
                  <a:gd name="T11" fmla="*/ 0 60000 65536"/>
                  <a:gd name="T12" fmla="*/ 0 60000 65536"/>
                  <a:gd name="T13" fmla="*/ 0 60000 65536"/>
                  <a:gd name="T14" fmla="*/ 0 60000 65536"/>
                  <a:gd name="T15" fmla="*/ 0 w 287"/>
                  <a:gd name="T16" fmla="*/ 0 h 367"/>
                  <a:gd name="T17" fmla="*/ 287 w 287"/>
                  <a:gd name="T18" fmla="*/ 367 h 367"/>
                </a:gdLst>
                <a:ahLst/>
                <a:cxnLst>
                  <a:cxn ang="T10">
                    <a:pos x="T0" y="T1"/>
                  </a:cxn>
                  <a:cxn ang="T11">
                    <a:pos x="T2" y="T3"/>
                  </a:cxn>
                  <a:cxn ang="T12">
                    <a:pos x="T4" y="T5"/>
                  </a:cxn>
                  <a:cxn ang="T13">
                    <a:pos x="T6" y="T7"/>
                  </a:cxn>
                  <a:cxn ang="T14">
                    <a:pos x="T8" y="T9"/>
                  </a:cxn>
                </a:cxnLst>
                <a:rect l="T15" t="T16" r="T17" b="T18"/>
                <a:pathLst>
                  <a:path w="287" h="367">
                    <a:moveTo>
                      <a:pt x="0" y="0"/>
                    </a:moveTo>
                    <a:lnTo>
                      <a:pt x="287" y="367"/>
                    </a:lnTo>
                    <a:lnTo>
                      <a:pt x="245" y="360"/>
                    </a:lnTo>
                    <a:lnTo>
                      <a:pt x="0" y="51"/>
                    </a:lnTo>
                    <a:lnTo>
                      <a:pt x="0" y="0"/>
                    </a:lnTo>
                    <a:close/>
                  </a:path>
                </a:pathLst>
              </a:custGeom>
              <a:solidFill>
                <a:srgbClr val="9F9F9F"/>
              </a:solidFill>
              <a:ln w="1588">
                <a:solidFill>
                  <a:srgbClr val="000000"/>
                </a:solidFill>
                <a:round/>
                <a:headEnd/>
                <a:tailEnd/>
              </a:ln>
            </p:spPr>
            <p:txBody>
              <a:bodyPr/>
              <a:lstStyle/>
              <a:p>
                <a:endParaRPr lang="en-US"/>
              </a:p>
            </p:txBody>
          </p:sp>
          <p:sp>
            <p:nvSpPr>
              <p:cNvPr id="73843" name="Freeform 118">
                <a:extLst>
                  <a:ext uri="{FF2B5EF4-FFF2-40B4-BE49-F238E27FC236}">
                    <a16:creationId xmlns:a16="http://schemas.microsoft.com/office/drawing/2014/main" id="{3CC60544-C97B-4037-A538-B882D4FE26D5}"/>
                  </a:ext>
                </a:extLst>
              </p:cNvPr>
              <p:cNvSpPr>
                <a:spLocks/>
              </p:cNvSpPr>
              <p:nvPr/>
            </p:nvSpPr>
            <p:spPr bwMode="auto">
              <a:xfrm>
                <a:off x="2256" y="919"/>
                <a:ext cx="32" cy="58"/>
              </a:xfrm>
              <a:custGeom>
                <a:avLst/>
                <a:gdLst>
                  <a:gd name="T0" fmla="*/ 0 w 224"/>
                  <a:gd name="T1" fmla="*/ 0 h 405"/>
                  <a:gd name="T2" fmla="*/ 0 w 224"/>
                  <a:gd name="T3" fmla="*/ 0 h 405"/>
                  <a:gd name="T4" fmla="*/ 0 w 224"/>
                  <a:gd name="T5" fmla="*/ 0 h 405"/>
                  <a:gd name="T6" fmla="*/ 0 w 224"/>
                  <a:gd name="T7" fmla="*/ 0 h 405"/>
                  <a:gd name="T8" fmla="*/ 0 w 224"/>
                  <a:gd name="T9" fmla="*/ 0 h 405"/>
                  <a:gd name="T10" fmla="*/ 0 w 224"/>
                  <a:gd name="T11" fmla="*/ 0 h 405"/>
                  <a:gd name="T12" fmla="*/ 0 60000 65536"/>
                  <a:gd name="T13" fmla="*/ 0 60000 65536"/>
                  <a:gd name="T14" fmla="*/ 0 60000 65536"/>
                  <a:gd name="T15" fmla="*/ 0 60000 65536"/>
                  <a:gd name="T16" fmla="*/ 0 60000 65536"/>
                  <a:gd name="T17" fmla="*/ 0 60000 65536"/>
                  <a:gd name="T18" fmla="*/ 0 w 224"/>
                  <a:gd name="T19" fmla="*/ 0 h 405"/>
                  <a:gd name="T20" fmla="*/ 224 w 224"/>
                  <a:gd name="T21" fmla="*/ 405 h 405"/>
                </a:gdLst>
                <a:ahLst/>
                <a:cxnLst>
                  <a:cxn ang="T12">
                    <a:pos x="T0" y="T1"/>
                  </a:cxn>
                  <a:cxn ang="T13">
                    <a:pos x="T2" y="T3"/>
                  </a:cxn>
                  <a:cxn ang="T14">
                    <a:pos x="T4" y="T5"/>
                  </a:cxn>
                  <a:cxn ang="T15">
                    <a:pos x="T6" y="T7"/>
                  </a:cxn>
                  <a:cxn ang="T16">
                    <a:pos x="T8" y="T9"/>
                  </a:cxn>
                  <a:cxn ang="T17">
                    <a:pos x="T10" y="T11"/>
                  </a:cxn>
                </a:cxnLst>
                <a:rect l="T18" t="T19" r="T20" b="T21"/>
                <a:pathLst>
                  <a:path w="224" h="405">
                    <a:moveTo>
                      <a:pt x="168" y="0"/>
                    </a:moveTo>
                    <a:lnTo>
                      <a:pt x="0" y="152"/>
                    </a:lnTo>
                    <a:lnTo>
                      <a:pt x="0" y="405"/>
                    </a:lnTo>
                    <a:lnTo>
                      <a:pt x="224" y="405"/>
                    </a:lnTo>
                    <a:lnTo>
                      <a:pt x="224" y="101"/>
                    </a:lnTo>
                    <a:lnTo>
                      <a:pt x="168" y="0"/>
                    </a:lnTo>
                    <a:close/>
                  </a:path>
                </a:pathLst>
              </a:custGeom>
              <a:solidFill>
                <a:srgbClr val="C0C0C0"/>
              </a:solidFill>
              <a:ln w="1588">
                <a:solidFill>
                  <a:srgbClr val="000000"/>
                </a:solidFill>
                <a:round/>
                <a:headEnd/>
                <a:tailEnd/>
              </a:ln>
            </p:spPr>
            <p:txBody>
              <a:bodyPr/>
              <a:lstStyle/>
              <a:p>
                <a:endParaRPr lang="en-US"/>
              </a:p>
            </p:txBody>
          </p:sp>
          <p:sp>
            <p:nvSpPr>
              <p:cNvPr id="73844" name="Rectangle 119">
                <a:extLst>
                  <a:ext uri="{FF2B5EF4-FFF2-40B4-BE49-F238E27FC236}">
                    <a16:creationId xmlns:a16="http://schemas.microsoft.com/office/drawing/2014/main" id="{00FCE206-0F92-4096-96AD-75D67930A720}"/>
                  </a:ext>
                </a:extLst>
              </p:cNvPr>
              <p:cNvSpPr>
                <a:spLocks noChangeArrowheads="1"/>
              </p:cNvSpPr>
              <p:nvPr/>
            </p:nvSpPr>
            <p:spPr bwMode="auto">
              <a:xfrm>
                <a:off x="2248" y="1004"/>
                <a:ext cx="224" cy="9"/>
              </a:xfrm>
              <a:prstGeom prst="rect">
                <a:avLst/>
              </a:prstGeom>
              <a:solidFill>
                <a:srgbClr val="9F9F9F"/>
              </a:solidFill>
              <a:ln w="1588">
                <a:solidFill>
                  <a:srgbClr val="000000"/>
                </a:solidFill>
                <a:miter lim="800000"/>
                <a:headEnd/>
                <a:tailEnd/>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73845" name="Rectangle 120">
                <a:extLst>
                  <a:ext uri="{FF2B5EF4-FFF2-40B4-BE49-F238E27FC236}">
                    <a16:creationId xmlns:a16="http://schemas.microsoft.com/office/drawing/2014/main" id="{CC6D962D-16DF-4D06-8D27-2C4C07ADDB5D}"/>
                  </a:ext>
                </a:extLst>
              </p:cNvPr>
              <p:cNvSpPr>
                <a:spLocks noChangeArrowheads="1"/>
              </p:cNvSpPr>
              <p:nvPr/>
            </p:nvSpPr>
            <p:spPr bwMode="auto">
              <a:xfrm>
                <a:off x="2248" y="991"/>
                <a:ext cx="224" cy="13"/>
              </a:xfrm>
              <a:prstGeom prst="rect">
                <a:avLst/>
              </a:prstGeom>
              <a:solidFill>
                <a:srgbClr val="9F9F9F"/>
              </a:solidFill>
              <a:ln w="1588">
                <a:solidFill>
                  <a:srgbClr val="000000"/>
                </a:solidFill>
                <a:miter lim="800000"/>
                <a:headEnd/>
                <a:tailEnd/>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73846" name="Rectangle 121">
                <a:extLst>
                  <a:ext uri="{FF2B5EF4-FFF2-40B4-BE49-F238E27FC236}">
                    <a16:creationId xmlns:a16="http://schemas.microsoft.com/office/drawing/2014/main" id="{A49159E4-4A07-43F1-8F4A-756090CE3927}"/>
                  </a:ext>
                </a:extLst>
              </p:cNvPr>
              <p:cNvSpPr>
                <a:spLocks noChangeArrowheads="1"/>
              </p:cNvSpPr>
              <p:nvPr/>
            </p:nvSpPr>
            <p:spPr bwMode="auto">
              <a:xfrm>
                <a:off x="2248" y="977"/>
                <a:ext cx="224" cy="14"/>
              </a:xfrm>
              <a:prstGeom prst="rect">
                <a:avLst/>
              </a:prstGeom>
              <a:solidFill>
                <a:srgbClr val="9F9F9F"/>
              </a:solidFill>
              <a:ln w="1588">
                <a:solidFill>
                  <a:srgbClr val="000000"/>
                </a:solidFill>
                <a:miter lim="800000"/>
                <a:headEnd/>
                <a:tailEnd/>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73847" name="Rectangle 122">
                <a:extLst>
                  <a:ext uri="{FF2B5EF4-FFF2-40B4-BE49-F238E27FC236}">
                    <a16:creationId xmlns:a16="http://schemas.microsoft.com/office/drawing/2014/main" id="{CEE4C3D1-57D0-4067-961D-8740B1E08348}"/>
                  </a:ext>
                </a:extLst>
              </p:cNvPr>
              <p:cNvSpPr>
                <a:spLocks noChangeArrowheads="1"/>
              </p:cNvSpPr>
              <p:nvPr/>
            </p:nvSpPr>
            <p:spPr bwMode="auto">
              <a:xfrm>
                <a:off x="2442" y="966"/>
                <a:ext cx="24" cy="7"/>
              </a:xfrm>
              <a:prstGeom prst="rect">
                <a:avLst/>
              </a:prstGeom>
              <a:solidFill>
                <a:srgbClr val="9F9F9F"/>
              </a:solidFill>
              <a:ln w="1588">
                <a:solidFill>
                  <a:srgbClr val="000000"/>
                </a:solidFill>
                <a:miter lim="800000"/>
                <a:headEnd/>
                <a:tailEnd/>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73848" name="Oval 123">
                <a:extLst>
                  <a:ext uri="{FF2B5EF4-FFF2-40B4-BE49-F238E27FC236}">
                    <a16:creationId xmlns:a16="http://schemas.microsoft.com/office/drawing/2014/main" id="{EF93E3D9-4C6C-463E-9672-57E117F4DC0A}"/>
                  </a:ext>
                </a:extLst>
              </p:cNvPr>
              <p:cNvSpPr>
                <a:spLocks noChangeArrowheads="1"/>
              </p:cNvSpPr>
              <p:nvPr/>
            </p:nvSpPr>
            <p:spPr bwMode="auto">
              <a:xfrm>
                <a:off x="2271" y="911"/>
                <a:ext cx="18" cy="16"/>
              </a:xfrm>
              <a:prstGeom prst="ellipse">
                <a:avLst/>
              </a:prstGeom>
              <a:solidFill>
                <a:srgbClr val="9F9F9F"/>
              </a:solidFill>
              <a:ln w="1588">
                <a:solidFill>
                  <a:srgbClr val="000000"/>
                </a:solidFill>
                <a:round/>
                <a:headEnd/>
                <a:tailEnd/>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73849" name="Rectangle 124">
                <a:extLst>
                  <a:ext uri="{FF2B5EF4-FFF2-40B4-BE49-F238E27FC236}">
                    <a16:creationId xmlns:a16="http://schemas.microsoft.com/office/drawing/2014/main" id="{1DE5D0BD-AA4F-4701-B86D-6110D49FAA2A}"/>
                  </a:ext>
                </a:extLst>
              </p:cNvPr>
              <p:cNvSpPr>
                <a:spLocks noChangeArrowheads="1"/>
              </p:cNvSpPr>
              <p:nvPr/>
            </p:nvSpPr>
            <p:spPr bwMode="auto">
              <a:xfrm>
                <a:off x="2328" y="883"/>
                <a:ext cx="16" cy="14"/>
              </a:xfrm>
              <a:prstGeom prst="rect">
                <a:avLst/>
              </a:prstGeom>
              <a:solidFill>
                <a:srgbClr val="808080"/>
              </a:solidFill>
              <a:ln w="1588">
                <a:solidFill>
                  <a:srgbClr val="000000"/>
                </a:solidFill>
                <a:miter lim="800000"/>
                <a:headEnd/>
                <a:tailEnd/>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73850" name="Freeform 125">
                <a:extLst>
                  <a:ext uri="{FF2B5EF4-FFF2-40B4-BE49-F238E27FC236}">
                    <a16:creationId xmlns:a16="http://schemas.microsoft.com/office/drawing/2014/main" id="{C82E69C0-5857-4F08-90C8-FD271C1282EC}"/>
                  </a:ext>
                </a:extLst>
              </p:cNvPr>
              <p:cNvSpPr>
                <a:spLocks/>
              </p:cNvSpPr>
              <p:nvPr/>
            </p:nvSpPr>
            <p:spPr bwMode="auto">
              <a:xfrm>
                <a:off x="2320" y="876"/>
                <a:ext cx="64" cy="57"/>
              </a:xfrm>
              <a:custGeom>
                <a:avLst/>
                <a:gdLst>
                  <a:gd name="T0" fmla="*/ 0 w 448"/>
                  <a:gd name="T1" fmla="*/ 0 h 403"/>
                  <a:gd name="T2" fmla="*/ 0 w 448"/>
                  <a:gd name="T3" fmla="*/ 0 h 403"/>
                  <a:gd name="T4" fmla="*/ 0 w 448"/>
                  <a:gd name="T5" fmla="*/ 0 h 403"/>
                  <a:gd name="T6" fmla="*/ 0 w 448"/>
                  <a:gd name="T7" fmla="*/ 0 h 403"/>
                  <a:gd name="T8" fmla="*/ 0 w 448"/>
                  <a:gd name="T9" fmla="*/ 0 h 403"/>
                  <a:gd name="T10" fmla="*/ 0 w 448"/>
                  <a:gd name="T11" fmla="*/ 0 h 403"/>
                  <a:gd name="T12" fmla="*/ 0 w 448"/>
                  <a:gd name="T13" fmla="*/ 0 h 403"/>
                  <a:gd name="T14" fmla="*/ 0 60000 65536"/>
                  <a:gd name="T15" fmla="*/ 0 60000 65536"/>
                  <a:gd name="T16" fmla="*/ 0 60000 65536"/>
                  <a:gd name="T17" fmla="*/ 0 60000 65536"/>
                  <a:gd name="T18" fmla="*/ 0 60000 65536"/>
                  <a:gd name="T19" fmla="*/ 0 60000 65536"/>
                  <a:gd name="T20" fmla="*/ 0 60000 65536"/>
                  <a:gd name="T21" fmla="*/ 0 w 448"/>
                  <a:gd name="T22" fmla="*/ 0 h 403"/>
                  <a:gd name="T23" fmla="*/ 448 w 448"/>
                  <a:gd name="T24" fmla="*/ 403 h 40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8" h="403">
                    <a:moveTo>
                      <a:pt x="56" y="403"/>
                    </a:moveTo>
                    <a:lnTo>
                      <a:pt x="56" y="50"/>
                    </a:lnTo>
                    <a:lnTo>
                      <a:pt x="448" y="50"/>
                    </a:lnTo>
                    <a:lnTo>
                      <a:pt x="448" y="0"/>
                    </a:lnTo>
                    <a:lnTo>
                      <a:pt x="0" y="0"/>
                    </a:lnTo>
                    <a:lnTo>
                      <a:pt x="0" y="403"/>
                    </a:lnTo>
                    <a:lnTo>
                      <a:pt x="56" y="403"/>
                    </a:lnTo>
                    <a:close/>
                  </a:path>
                </a:pathLst>
              </a:custGeom>
              <a:solidFill>
                <a:srgbClr val="C0C0C0"/>
              </a:solidFill>
              <a:ln w="1588">
                <a:solidFill>
                  <a:srgbClr val="000000"/>
                </a:solidFill>
                <a:round/>
                <a:headEnd/>
                <a:tailEnd/>
              </a:ln>
            </p:spPr>
            <p:txBody>
              <a:bodyPr/>
              <a:lstStyle/>
              <a:p>
                <a:endParaRPr lang="en-US"/>
              </a:p>
            </p:txBody>
          </p:sp>
          <p:grpSp>
            <p:nvGrpSpPr>
              <p:cNvPr id="73851" name="Group 126">
                <a:extLst>
                  <a:ext uri="{FF2B5EF4-FFF2-40B4-BE49-F238E27FC236}">
                    <a16:creationId xmlns:a16="http://schemas.microsoft.com/office/drawing/2014/main" id="{08653EBE-1A29-40AF-B454-82ACF971C161}"/>
                  </a:ext>
                </a:extLst>
              </p:cNvPr>
              <p:cNvGrpSpPr>
                <a:grpSpLocks/>
              </p:cNvGrpSpPr>
              <p:nvPr/>
            </p:nvGrpSpPr>
            <p:grpSpPr bwMode="auto">
              <a:xfrm>
                <a:off x="2267" y="821"/>
                <a:ext cx="73" cy="59"/>
                <a:chOff x="2267" y="821"/>
                <a:chExt cx="73" cy="59"/>
              </a:xfrm>
            </p:grpSpPr>
            <p:sp>
              <p:nvSpPr>
                <p:cNvPr id="73863" name="Oval 127">
                  <a:extLst>
                    <a:ext uri="{FF2B5EF4-FFF2-40B4-BE49-F238E27FC236}">
                      <a16:creationId xmlns:a16="http://schemas.microsoft.com/office/drawing/2014/main" id="{BD04860E-D008-4A11-8F74-2B4926B768D4}"/>
                    </a:ext>
                  </a:extLst>
                </p:cNvPr>
                <p:cNvSpPr>
                  <a:spLocks noChangeArrowheads="1"/>
                </p:cNvSpPr>
                <p:nvPr/>
              </p:nvSpPr>
              <p:spPr bwMode="auto">
                <a:xfrm>
                  <a:off x="2273" y="821"/>
                  <a:ext cx="67" cy="59"/>
                </a:xfrm>
                <a:prstGeom prst="ellipse">
                  <a:avLst/>
                </a:prstGeom>
                <a:solidFill>
                  <a:srgbClr val="808080"/>
                </a:solidFill>
                <a:ln w="1588">
                  <a:solidFill>
                    <a:srgbClr val="000000"/>
                  </a:solidFill>
                  <a:round/>
                  <a:headEnd/>
                  <a:tailEnd/>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73864" name="Oval 128">
                  <a:extLst>
                    <a:ext uri="{FF2B5EF4-FFF2-40B4-BE49-F238E27FC236}">
                      <a16:creationId xmlns:a16="http://schemas.microsoft.com/office/drawing/2014/main" id="{EBB50363-7096-4D84-B91B-4DA11816F4B2}"/>
                    </a:ext>
                  </a:extLst>
                </p:cNvPr>
                <p:cNvSpPr>
                  <a:spLocks noChangeArrowheads="1"/>
                </p:cNvSpPr>
                <p:nvPr/>
              </p:nvSpPr>
              <p:spPr bwMode="auto">
                <a:xfrm>
                  <a:off x="2267" y="821"/>
                  <a:ext cx="66" cy="59"/>
                </a:xfrm>
                <a:prstGeom prst="ellipse">
                  <a:avLst/>
                </a:prstGeom>
                <a:solidFill>
                  <a:srgbClr val="C0C0C0"/>
                </a:solidFill>
                <a:ln w="1588">
                  <a:solidFill>
                    <a:srgbClr val="000000"/>
                  </a:solidFill>
                  <a:round/>
                  <a:headEnd/>
                  <a:tailEnd/>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pSp>
          <p:grpSp>
            <p:nvGrpSpPr>
              <p:cNvPr id="73852" name="Group 129">
                <a:extLst>
                  <a:ext uri="{FF2B5EF4-FFF2-40B4-BE49-F238E27FC236}">
                    <a16:creationId xmlns:a16="http://schemas.microsoft.com/office/drawing/2014/main" id="{CF94175F-D1D3-4B44-850A-3E33A3AA9E3E}"/>
                  </a:ext>
                </a:extLst>
              </p:cNvPr>
              <p:cNvGrpSpPr>
                <a:grpSpLocks/>
              </p:cNvGrpSpPr>
              <p:nvPr/>
            </p:nvGrpSpPr>
            <p:grpSpPr bwMode="auto">
              <a:xfrm>
                <a:off x="2296" y="933"/>
                <a:ext cx="24" cy="58"/>
                <a:chOff x="2296" y="933"/>
                <a:chExt cx="24" cy="58"/>
              </a:xfrm>
            </p:grpSpPr>
            <p:sp>
              <p:nvSpPr>
                <p:cNvPr id="73854" name="Rectangle 130">
                  <a:extLst>
                    <a:ext uri="{FF2B5EF4-FFF2-40B4-BE49-F238E27FC236}">
                      <a16:creationId xmlns:a16="http://schemas.microsoft.com/office/drawing/2014/main" id="{AA635197-D4A0-4BFE-9717-F90D3EC0F692}"/>
                    </a:ext>
                  </a:extLst>
                </p:cNvPr>
                <p:cNvSpPr>
                  <a:spLocks noChangeArrowheads="1"/>
                </p:cNvSpPr>
                <p:nvPr/>
              </p:nvSpPr>
              <p:spPr bwMode="auto">
                <a:xfrm>
                  <a:off x="2296" y="933"/>
                  <a:ext cx="24" cy="58"/>
                </a:xfrm>
                <a:prstGeom prst="rect">
                  <a:avLst/>
                </a:prstGeom>
                <a:solidFill>
                  <a:srgbClr val="C0C0C0"/>
                </a:solidFill>
                <a:ln w="1588">
                  <a:solidFill>
                    <a:srgbClr val="000000"/>
                  </a:solidFill>
                  <a:miter lim="800000"/>
                  <a:headEnd/>
                  <a:tailEnd/>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pSp>
              <p:nvGrpSpPr>
                <p:cNvPr id="73855" name="Group 131">
                  <a:extLst>
                    <a:ext uri="{FF2B5EF4-FFF2-40B4-BE49-F238E27FC236}">
                      <a16:creationId xmlns:a16="http://schemas.microsoft.com/office/drawing/2014/main" id="{240DEC77-D4EF-4DE8-B833-65E6332FC2F3}"/>
                    </a:ext>
                  </a:extLst>
                </p:cNvPr>
                <p:cNvGrpSpPr>
                  <a:grpSpLocks/>
                </p:cNvGrpSpPr>
                <p:nvPr/>
              </p:nvGrpSpPr>
              <p:grpSpPr bwMode="auto">
                <a:xfrm>
                  <a:off x="2296" y="941"/>
                  <a:ext cx="24" cy="44"/>
                  <a:chOff x="2296" y="941"/>
                  <a:chExt cx="24" cy="44"/>
                </a:xfrm>
              </p:grpSpPr>
              <p:sp>
                <p:nvSpPr>
                  <p:cNvPr id="73856" name="Line 132">
                    <a:extLst>
                      <a:ext uri="{FF2B5EF4-FFF2-40B4-BE49-F238E27FC236}">
                        <a16:creationId xmlns:a16="http://schemas.microsoft.com/office/drawing/2014/main" id="{FC52BB9B-D409-49A2-95E2-9EF468048099}"/>
                      </a:ext>
                    </a:extLst>
                  </p:cNvPr>
                  <p:cNvSpPr>
                    <a:spLocks noChangeShapeType="1"/>
                  </p:cNvSpPr>
                  <p:nvPr/>
                </p:nvSpPr>
                <p:spPr bwMode="auto">
                  <a:xfrm>
                    <a:off x="2296" y="948"/>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857" name="Line 133">
                    <a:extLst>
                      <a:ext uri="{FF2B5EF4-FFF2-40B4-BE49-F238E27FC236}">
                        <a16:creationId xmlns:a16="http://schemas.microsoft.com/office/drawing/2014/main" id="{F7CCCCDE-64DE-4CD6-B37C-7329B240AC8E}"/>
                      </a:ext>
                    </a:extLst>
                  </p:cNvPr>
                  <p:cNvSpPr>
                    <a:spLocks noChangeShapeType="1"/>
                  </p:cNvSpPr>
                  <p:nvPr/>
                </p:nvSpPr>
                <p:spPr bwMode="auto">
                  <a:xfrm>
                    <a:off x="2296" y="970"/>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858" name="Line 134">
                    <a:extLst>
                      <a:ext uri="{FF2B5EF4-FFF2-40B4-BE49-F238E27FC236}">
                        <a16:creationId xmlns:a16="http://schemas.microsoft.com/office/drawing/2014/main" id="{F6B62105-9E6D-4783-ABBF-95AA4C14DC6B}"/>
                      </a:ext>
                    </a:extLst>
                  </p:cNvPr>
                  <p:cNvSpPr>
                    <a:spLocks noChangeShapeType="1"/>
                  </p:cNvSpPr>
                  <p:nvPr/>
                </p:nvSpPr>
                <p:spPr bwMode="auto">
                  <a:xfrm>
                    <a:off x="2296" y="962"/>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859" name="Line 135">
                    <a:extLst>
                      <a:ext uri="{FF2B5EF4-FFF2-40B4-BE49-F238E27FC236}">
                        <a16:creationId xmlns:a16="http://schemas.microsoft.com/office/drawing/2014/main" id="{DB4DA917-2E03-438D-88A1-9DA33438D6AA}"/>
                      </a:ext>
                    </a:extLst>
                  </p:cNvPr>
                  <p:cNvSpPr>
                    <a:spLocks noChangeShapeType="1"/>
                  </p:cNvSpPr>
                  <p:nvPr/>
                </p:nvSpPr>
                <p:spPr bwMode="auto">
                  <a:xfrm>
                    <a:off x="2296" y="955"/>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860" name="Line 136">
                    <a:extLst>
                      <a:ext uri="{FF2B5EF4-FFF2-40B4-BE49-F238E27FC236}">
                        <a16:creationId xmlns:a16="http://schemas.microsoft.com/office/drawing/2014/main" id="{A8D59E6C-C351-41A7-9506-7D6DEAFDA5E5}"/>
                      </a:ext>
                    </a:extLst>
                  </p:cNvPr>
                  <p:cNvSpPr>
                    <a:spLocks noChangeShapeType="1"/>
                  </p:cNvSpPr>
                  <p:nvPr/>
                </p:nvSpPr>
                <p:spPr bwMode="auto">
                  <a:xfrm>
                    <a:off x="2296" y="941"/>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861" name="Line 137">
                    <a:extLst>
                      <a:ext uri="{FF2B5EF4-FFF2-40B4-BE49-F238E27FC236}">
                        <a16:creationId xmlns:a16="http://schemas.microsoft.com/office/drawing/2014/main" id="{D62F790A-9DF8-4D2A-BA16-AC1EBC71839F}"/>
                      </a:ext>
                    </a:extLst>
                  </p:cNvPr>
                  <p:cNvSpPr>
                    <a:spLocks noChangeShapeType="1"/>
                  </p:cNvSpPr>
                  <p:nvPr/>
                </p:nvSpPr>
                <p:spPr bwMode="auto">
                  <a:xfrm>
                    <a:off x="2296" y="977"/>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862" name="Line 138">
                    <a:extLst>
                      <a:ext uri="{FF2B5EF4-FFF2-40B4-BE49-F238E27FC236}">
                        <a16:creationId xmlns:a16="http://schemas.microsoft.com/office/drawing/2014/main" id="{AFD3D49E-92D6-4D70-9560-E01A31D47190}"/>
                      </a:ext>
                    </a:extLst>
                  </p:cNvPr>
                  <p:cNvSpPr>
                    <a:spLocks noChangeShapeType="1"/>
                  </p:cNvSpPr>
                  <p:nvPr/>
                </p:nvSpPr>
                <p:spPr bwMode="auto">
                  <a:xfrm>
                    <a:off x="2296" y="984"/>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73853" name="Rectangle 139">
                <a:extLst>
                  <a:ext uri="{FF2B5EF4-FFF2-40B4-BE49-F238E27FC236}">
                    <a16:creationId xmlns:a16="http://schemas.microsoft.com/office/drawing/2014/main" id="{7AC3C263-ECB7-456D-AB12-FF64E8DCFC72}"/>
                  </a:ext>
                </a:extLst>
              </p:cNvPr>
              <p:cNvSpPr>
                <a:spLocks noChangeArrowheads="1"/>
              </p:cNvSpPr>
              <p:nvPr/>
            </p:nvSpPr>
            <p:spPr bwMode="auto">
              <a:xfrm>
                <a:off x="2448" y="948"/>
                <a:ext cx="8" cy="14"/>
              </a:xfrm>
              <a:prstGeom prst="rect">
                <a:avLst/>
              </a:prstGeom>
              <a:solidFill>
                <a:srgbClr val="C0C0C0"/>
              </a:solidFill>
              <a:ln w="1588">
                <a:solidFill>
                  <a:srgbClr val="000000"/>
                </a:solidFill>
                <a:miter lim="800000"/>
                <a:headEnd/>
                <a:tailEnd/>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pSp>
        <p:grpSp>
          <p:nvGrpSpPr>
            <p:cNvPr id="73816" name="Group 140">
              <a:extLst>
                <a:ext uri="{FF2B5EF4-FFF2-40B4-BE49-F238E27FC236}">
                  <a16:creationId xmlns:a16="http://schemas.microsoft.com/office/drawing/2014/main" id="{96C56450-9D2D-437B-8BD8-F5FFF4D6D6F6}"/>
                </a:ext>
              </a:extLst>
            </p:cNvPr>
            <p:cNvGrpSpPr>
              <a:grpSpLocks/>
            </p:cNvGrpSpPr>
            <p:nvPr/>
          </p:nvGrpSpPr>
          <p:grpSpPr bwMode="auto">
            <a:xfrm>
              <a:off x="2382" y="788"/>
              <a:ext cx="40" cy="40"/>
              <a:chOff x="2382" y="788"/>
              <a:chExt cx="40" cy="40"/>
            </a:xfrm>
          </p:grpSpPr>
          <p:sp>
            <p:nvSpPr>
              <p:cNvPr id="73829" name="Freeform 141">
                <a:extLst>
                  <a:ext uri="{FF2B5EF4-FFF2-40B4-BE49-F238E27FC236}">
                    <a16:creationId xmlns:a16="http://schemas.microsoft.com/office/drawing/2014/main" id="{6DD8CD69-0FB0-4A39-B4C0-472AA10085BB}"/>
                  </a:ext>
                </a:extLst>
              </p:cNvPr>
              <p:cNvSpPr>
                <a:spLocks/>
              </p:cNvSpPr>
              <p:nvPr/>
            </p:nvSpPr>
            <p:spPr bwMode="auto">
              <a:xfrm>
                <a:off x="2404" y="800"/>
                <a:ext cx="18" cy="28"/>
              </a:xfrm>
              <a:custGeom>
                <a:avLst/>
                <a:gdLst>
                  <a:gd name="T0" fmla="*/ 0 w 127"/>
                  <a:gd name="T1" fmla="*/ 0 h 195"/>
                  <a:gd name="T2" fmla="*/ 0 w 127"/>
                  <a:gd name="T3" fmla="*/ 0 h 195"/>
                  <a:gd name="T4" fmla="*/ 0 w 127"/>
                  <a:gd name="T5" fmla="*/ 0 h 195"/>
                  <a:gd name="T6" fmla="*/ 0 w 127"/>
                  <a:gd name="T7" fmla="*/ 0 h 195"/>
                  <a:gd name="T8" fmla="*/ 0 w 127"/>
                  <a:gd name="T9" fmla="*/ 0 h 195"/>
                  <a:gd name="T10" fmla="*/ 0 60000 65536"/>
                  <a:gd name="T11" fmla="*/ 0 60000 65536"/>
                  <a:gd name="T12" fmla="*/ 0 60000 65536"/>
                  <a:gd name="T13" fmla="*/ 0 60000 65536"/>
                  <a:gd name="T14" fmla="*/ 0 60000 65536"/>
                  <a:gd name="T15" fmla="*/ 0 w 127"/>
                  <a:gd name="T16" fmla="*/ 0 h 195"/>
                  <a:gd name="T17" fmla="*/ 127 w 127"/>
                  <a:gd name="T18" fmla="*/ 195 h 195"/>
                </a:gdLst>
                <a:ahLst/>
                <a:cxnLst>
                  <a:cxn ang="T10">
                    <a:pos x="T0" y="T1"/>
                  </a:cxn>
                  <a:cxn ang="T11">
                    <a:pos x="T2" y="T3"/>
                  </a:cxn>
                  <a:cxn ang="T12">
                    <a:pos x="T4" y="T5"/>
                  </a:cxn>
                  <a:cxn ang="T13">
                    <a:pos x="T6" y="T7"/>
                  </a:cxn>
                  <a:cxn ang="T14">
                    <a:pos x="T8" y="T9"/>
                  </a:cxn>
                </a:cxnLst>
                <a:rect l="T15" t="T16" r="T17" b="T18"/>
                <a:pathLst>
                  <a:path w="127" h="195">
                    <a:moveTo>
                      <a:pt x="106" y="0"/>
                    </a:moveTo>
                    <a:lnTo>
                      <a:pt x="0" y="164"/>
                    </a:lnTo>
                    <a:lnTo>
                      <a:pt x="21" y="195"/>
                    </a:lnTo>
                    <a:lnTo>
                      <a:pt x="127" y="6"/>
                    </a:lnTo>
                    <a:lnTo>
                      <a:pt x="106" y="0"/>
                    </a:lnTo>
                    <a:close/>
                  </a:path>
                </a:pathLst>
              </a:custGeom>
              <a:solidFill>
                <a:srgbClr val="BFBFDF"/>
              </a:solidFill>
              <a:ln w="1588">
                <a:solidFill>
                  <a:srgbClr val="000000"/>
                </a:solidFill>
                <a:round/>
                <a:headEnd/>
                <a:tailEnd/>
              </a:ln>
            </p:spPr>
            <p:txBody>
              <a:bodyPr/>
              <a:lstStyle/>
              <a:p>
                <a:endParaRPr lang="en-US"/>
              </a:p>
            </p:txBody>
          </p:sp>
          <p:sp>
            <p:nvSpPr>
              <p:cNvPr id="73830" name="Freeform 142">
                <a:extLst>
                  <a:ext uri="{FF2B5EF4-FFF2-40B4-BE49-F238E27FC236}">
                    <a16:creationId xmlns:a16="http://schemas.microsoft.com/office/drawing/2014/main" id="{5EB06CD5-778F-46B8-9377-8D32016B901A}"/>
                  </a:ext>
                </a:extLst>
              </p:cNvPr>
              <p:cNvSpPr>
                <a:spLocks/>
              </p:cNvSpPr>
              <p:nvPr/>
            </p:nvSpPr>
            <p:spPr bwMode="auto">
              <a:xfrm>
                <a:off x="2382" y="788"/>
                <a:ext cx="35" cy="8"/>
              </a:xfrm>
              <a:custGeom>
                <a:avLst/>
                <a:gdLst>
                  <a:gd name="T0" fmla="*/ 0 w 246"/>
                  <a:gd name="T1" fmla="*/ 0 h 57"/>
                  <a:gd name="T2" fmla="*/ 0 w 246"/>
                  <a:gd name="T3" fmla="*/ 0 h 57"/>
                  <a:gd name="T4" fmla="*/ 0 w 246"/>
                  <a:gd name="T5" fmla="*/ 0 h 57"/>
                  <a:gd name="T6" fmla="*/ 0 w 246"/>
                  <a:gd name="T7" fmla="*/ 0 h 57"/>
                  <a:gd name="T8" fmla="*/ 0 w 246"/>
                  <a:gd name="T9" fmla="*/ 0 h 57"/>
                  <a:gd name="T10" fmla="*/ 0 60000 65536"/>
                  <a:gd name="T11" fmla="*/ 0 60000 65536"/>
                  <a:gd name="T12" fmla="*/ 0 60000 65536"/>
                  <a:gd name="T13" fmla="*/ 0 60000 65536"/>
                  <a:gd name="T14" fmla="*/ 0 60000 65536"/>
                  <a:gd name="T15" fmla="*/ 0 w 246"/>
                  <a:gd name="T16" fmla="*/ 0 h 57"/>
                  <a:gd name="T17" fmla="*/ 246 w 246"/>
                  <a:gd name="T18" fmla="*/ 57 h 57"/>
                </a:gdLst>
                <a:ahLst/>
                <a:cxnLst>
                  <a:cxn ang="T10">
                    <a:pos x="T0" y="T1"/>
                  </a:cxn>
                  <a:cxn ang="T11">
                    <a:pos x="T2" y="T3"/>
                  </a:cxn>
                  <a:cxn ang="T12">
                    <a:pos x="T4" y="T5"/>
                  </a:cxn>
                  <a:cxn ang="T13">
                    <a:pos x="T6" y="T7"/>
                  </a:cxn>
                  <a:cxn ang="T14">
                    <a:pos x="T8" y="T9"/>
                  </a:cxn>
                </a:cxnLst>
                <a:rect l="T15" t="T16" r="T17" b="T18"/>
                <a:pathLst>
                  <a:path w="246" h="57">
                    <a:moveTo>
                      <a:pt x="238" y="0"/>
                    </a:moveTo>
                    <a:lnTo>
                      <a:pt x="0" y="31"/>
                    </a:lnTo>
                    <a:lnTo>
                      <a:pt x="35" y="57"/>
                    </a:lnTo>
                    <a:lnTo>
                      <a:pt x="246" y="19"/>
                    </a:lnTo>
                    <a:lnTo>
                      <a:pt x="238" y="0"/>
                    </a:lnTo>
                    <a:close/>
                  </a:path>
                </a:pathLst>
              </a:custGeom>
              <a:solidFill>
                <a:srgbClr val="BFBFDF"/>
              </a:solidFill>
              <a:ln w="1588">
                <a:solidFill>
                  <a:srgbClr val="000000"/>
                </a:solidFill>
                <a:round/>
                <a:headEnd/>
                <a:tailEnd/>
              </a:ln>
            </p:spPr>
            <p:txBody>
              <a:bodyPr/>
              <a:lstStyle/>
              <a:p>
                <a:endParaRPr lang="en-US"/>
              </a:p>
            </p:txBody>
          </p:sp>
        </p:grpSp>
        <p:grpSp>
          <p:nvGrpSpPr>
            <p:cNvPr id="73817" name="Group 143">
              <a:extLst>
                <a:ext uri="{FF2B5EF4-FFF2-40B4-BE49-F238E27FC236}">
                  <a16:creationId xmlns:a16="http://schemas.microsoft.com/office/drawing/2014/main" id="{AA6EBFF6-2989-469C-8665-4AA38D6C1481}"/>
                </a:ext>
              </a:extLst>
            </p:cNvPr>
            <p:cNvGrpSpPr>
              <a:grpSpLocks/>
            </p:cNvGrpSpPr>
            <p:nvPr/>
          </p:nvGrpSpPr>
          <p:grpSpPr bwMode="auto">
            <a:xfrm>
              <a:off x="2302" y="723"/>
              <a:ext cx="132" cy="186"/>
              <a:chOff x="2302" y="723"/>
              <a:chExt cx="132" cy="186"/>
            </a:xfrm>
          </p:grpSpPr>
          <p:sp>
            <p:nvSpPr>
              <p:cNvPr id="73827" name="Freeform 144">
                <a:extLst>
                  <a:ext uri="{FF2B5EF4-FFF2-40B4-BE49-F238E27FC236}">
                    <a16:creationId xmlns:a16="http://schemas.microsoft.com/office/drawing/2014/main" id="{E7BAAE7A-0639-4A96-8A05-389F0D99A982}"/>
                  </a:ext>
                </a:extLst>
              </p:cNvPr>
              <p:cNvSpPr>
                <a:spLocks/>
              </p:cNvSpPr>
              <p:nvPr/>
            </p:nvSpPr>
            <p:spPr bwMode="auto">
              <a:xfrm>
                <a:off x="2302" y="724"/>
                <a:ext cx="132" cy="185"/>
              </a:xfrm>
              <a:custGeom>
                <a:avLst/>
                <a:gdLst>
                  <a:gd name="T0" fmla="*/ 0 w 920"/>
                  <a:gd name="T1" fmla="*/ 0 h 1300"/>
                  <a:gd name="T2" fmla="*/ 0 w 920"/>
                  <a:gd name="T3" fmla="*/ 0 h 1300"/>
                  <a:gd name="T4" fmla="*/ 0 w 920"/>
                  <a:gd name="T5" fmla="*/ 0 h 1300"/>
                  <a:gd name="T6" fmla="*/ 0 w 920"/>
                  <a:gd name="T7" fmla="*/ 0 h 1300"/>
                  <a:gd name="T8" fmla="*/ 0 w 920"/>
                  <a:gd name="T9" fmla="*/ 0 h 1300"/>
                  <a:gd name="T10" fmla="*/ 0 w 920"/>
                  <a:gd name="T11" fmla="*/ 0 h 1300"/>
                  <a:gd name="T12" fmla="*/ 0 w 920"/>
                  <a:gd name="T13" fmla="*/ 0 h 1300"/>
                  <a:gd name="T14" fmla="*/ 0 w 920"/>
                  <a:gd name="T15" fmla="*/ 0 h 1300"/>
                  <a:gd name="T16" fmla="*/ 0 w 920"/>
                  <a:gd name="T17" fmla="*/ 0 h 1300"/>
                  <a:gd name="T18" fmla="*/ 0 w 920"/>
                  <a:gd name="T19" fmla="*/ 0 h 1300"/>
                  <a:gd name="T20" fmla="*/ 0 w 920"/>
                  <a:gd name="T21" fmla="*/ 0 h 1300"/>
                  <a:gd name="T22" fmla="*/ 0 w 920"/>
                  <a:gd name="T23" fmla="*/ 0 h 1300"/>
                  <a:gd name="T24" fmla="*/ 0 w 920"/>
                  <a:gd name="T25" fmla="*/ 0 h 1300"/>
                  <a:gd name="T26" fmla="*/ 0 w 920"/>
                  <a:gd name="T27" fmla="*/ 0 h 1300"/>
                  <a:gd name="T28" fmla="*/ 0 w 920"/>
                  <a:gd name="T29" fmla="*/ 0 h 1300"/>
                  <a:gd name="T30" fmla="*/ 0 w 920"/>
                  <a:gd name="T31" fmla="*/ 1 h 1300"/>
                  <a:gd name="T32" fmla="*/ 0 w 920"/>
                  <a:gd name="T33" fmla="*/ 1 h 1300"/>
                  <a:gd name="T34" fmla="*/ 0 w 920"/>
                  <a:gd name="T35" fmla="*/ 1 h 1300"/>
                  <a:gd name="T36" fmla="*/ 0 w 920"/>
                  <a:gd name="T37" fmla="*/ 1 h 1300"/>
                  <a:gd name="T38" fmla="*/ 0 w 920"/>
                  <a:gd name="T39" fmla="*/ 1 h 1300"/>
                  <a:gd name="T40" fmla="*/ 0 w 920"/>
                  <a:gd name="T41" fmla="*/ 1 h 1300"/>
                  <a:gd name="T42" fmla="*/ 0 w 920"/>
                  <a:gd name="T43" fmla="*/ 0 h 1300"/>
                  <a:gd name="T44" fmla="*/ 0 w 920"/>
                  <a:gd name="T45" fmla="*/ 0 h 13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920"/>
                  <a:gd name="T70" fmla="*/ 0 h 1300"/>
                  <a:gd name="T71" fmla="*/ 920 w 920"/>
                  <a:gd name="T72" fmla="*/ 1300 h 130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920" h="1300">
                    <a:moveTo>
                      <a:pt x="30" y="47"/>
                    </a:moveTo>
                    <a:lnTo>
                      <a:pt x="16" y="85"/>
                    </a:lnTo>
                    <a:lnTo>
                      <a:pt x="4" y="132"/>
                    </a:lnTo>
                    <a:lnTo>
                      <a:pt x="0" y="183"/>
                    </a:lnTo>
                    <a:lnTo>
                      <a:pt x="0" y="233"/>
                    </a:lnTo>
                    <a:lnTo>
                      <a:pt x="12" y="299"/>
                    </a:lnTo>
                    <a:lnTo>
                      <a:pt x="23" y="381"/>
                    </a:lnTo>
                    <a:lnTo>
                      <a:pt x="44" y="473"/>
                    </a:lnTo>
                    <a:lnTo>
                      <a:pt x="79" y="578"/>
                    </a:lnTo>
                    <a:lnTo>
                      <a:pt x="131" y="679"/>
                    </a:lnTo>
                    <a:lnTo>
                      <a:pt x="215" y="799"/>
                    </a:lnTo>
                    <a:lnTo>
                      <a:pt x="299" y="912"/>
                    </a:lnTo>
                    <a:lnTo>
                      <a:pt x="369" y="988"/>
                    </a:lnTo>
                    <a:lnTo>
                      <a:pt x="467" y="1079"/>
                    </a:lnTo>
                    <a:lnTo>
                      <a:pt x="569" y="1155"/>
                    </a:lnTo>
                    <a:lnTo>
                      <a:pt x="660" y="1215"/>
                    </a:lnTo>
                    <a:lnTo>
                      <a:pt x="726" y="1253"/>
                    </a:lnTo>
                    <a:lnTo>
                      <a:pt x="793" y="1281"/>
                    </a:lnTo>
                    <a:lnTo>
                      <a:pt x="846" y="1300"/>
                    </a:lnTo>
                    <a:lnTo>
                      <a:pt x="888" y="1300"/>
                    </a:lnTo>
                    <a:lnTo>
                      <a:pt x="920" y="1284"/>
                    </a:lnTo>
                    <a:lnTo>
                      <a:pt x="61" y="0"/>
                    </a:lnTo>
                    <a:lnTo>
                      <a:pt x="30" y="47"/>
                    </a:lnTo>
                    <a:close/>
                  </a:path>
                </a:pathLst>
              </a:custGeom>
              <a:solidFill>
                <a:srgbClr val="808080"/>
              </a:solidFill>
              <a:ln w="1588">
                <a:solidFill>
                  <a:srgbClr val="000000"/>
                </a:solidFill>
                <a:round/>
                <a:headEnd/>
                <a:tailEnd/>
              </a:ln>
            </p:spPr>
            <p:txBody>
              <a:bodyPr/>
              <a:lstStyle/>
              <a:p>
                <a:endParaRPr lang="en-US"/>
              </a:p>
            </p:txBody>
          </p:sp>
          <p:sp>
            <p:nvSpPr>
              <p:cNvPr id="73828" name="Freeform 145">
                <a:extLst>
                  <a:ext uri="{FF2B5EF4-FFF2-40B4-BE49-F238E27FC236}">
                    <a16:creationId xmlns:a16="http://schemas.microsoft.com/office/drawing/2014/main" id="{3FE22B68-934D-44B5-9959-6E9C2C1278A8}"/>
                  </a:ext>
                </a:extLst>
              </p:cNvPr>
              <p:cNvSpPr>
                <a:spLocks/>
              </p:cNvSpPr>
              <p:nvPr/>
            </p:nvSpPr>
            <p:spPr bwMode="auto">
              <a:xfrm>
                <a:off x="2310" y="723"/>
                <a:ext cx="124" cy="184"/>
              </a:xfrm>
              <a:custGeom>
                <a:avLst/>
                <a:gdLst>
                  <a:gd name="T0" fmla="*/ 0 w 866"/>
                  <a:gd name="T1" fmla="*/ 0 h 1288"/>
                  <a:gd name="T2" fmla="*/ 0 w 866"/>
                  <a:gd name="T3" fmla="*/ 0 h 1288"/>
                  <a:gd name="T4" fmla="*/ 0 w 866"/>
                  <a:gd name="T5" fmla="*/ 0 h 1288"/>
                  <a:gd name="T6" fmla="*/ 0 w 866"/>
                  <a:gd name="T7" fmla="*/ 0 h 1288"/>
                  <a:gd name="T8" fmla="*/ 0 w 866"/>
                  <a:gd name="T9" fmla="*/ 0 h 1288"/>
                  <a:gd name="T10" fmla="*/ 0 w 866"/>
                  <a:gd name="T11" fmla="*/ 0 h 1288"/>
                  <a:gd name="T12" fmla="*/ 0 w 866"/>
                  <a:gd name="T13" fmla="*/ 0 h 1288"/>
                  <a:gd name="T14" fmla="*/ 0 w 866"/>
                  <a:gd name="T15" fmla="*/ 0 h 1288"/>
                  <a:gd name="T16" fmla="*/ 0 w 866"/>
                  <a:gd name="T17" fmla="*/ 0 h 1288"/>
                  <a:gd name="T18" fmla="*/ 0 w 866"/>
                  <a:gd name="T19" fmla="*/ 0 h 1288"/>
                  <a:gd name="T20" fmla="*/ 0 w 866"/>
                  <a:gd name="T21" fmla="*/ 0 h 1288"/>
                  <a:gd name="T22" fmla="*/ 0 w 866"/>
                  <a:gd name="T23" fmla="*/ 0 h 1288"/>
                  <a:gd name="T24" fmla="*/ 0 w 866"/>
                  <a:gd name="T25" fmla="*/ 0 h 1288"/>
                  <a:gd name="T26" fmla="*/ 0 w 866"/>
                  <a:gd name="T27" fmla="*/ 0 h 1288"/>
                  <a:gd name="T28" fmla="*/ 0 w 866"/>
                  <a:gd name="T29" fmla="*/ 0 h 1288"/>
                  <a:gd name="T30" fmla="*/ 0 w 866"/>
                  <a:gd name="T31" fmla="*/ 0 h 1288"/>
                  <a:gd name="T32" fmla="*/ 0 w 866"/>
                  <a:gd name="T33" fmla="*/ 0 h 1288"/>
                  <a:gd name="T34" fmla="*/ 0 w 866"/>
                  <a:gd name="T35" fmla="*/ 0 h 1288"/>
                  <a:gd name="T36" fmla="*/ 0 w 866"/>
                  <a:gd name="T37" fmla="*/ 1 h 1288"/>
                  <a:gd name="T38" fmla="*/ 0 w 866"/>
                  <a:gd name="T39" fmla="*/ 1 h 1288"/>
                  <a:gd name="T40" fmla="*/ 0 w 866"/>
                  <a:gd name="T41" fmla="*/ 1 h 1288"/>
                  <a:gd name="T42" fmla="*/ 0 w 866"/>
                  <a:gd name="T43" fmla="*/ 1 h 1288"/>
                  <a:gd name="T44" fmla="*/ 0 w 866"/>
                  <a:gd name="T45" fmla="*/ 1 h 1288"/>
                  <a:gd name="T46" fmla="*/ 0 w 866"/>
                  <a:gd name="T47" fmla="*/ 1 h 1288"/>
                  <a:gd name="T48" fmla="*/ 0 w 866"/>
                  <a:gd name="T49" fmla="*/ 1 h 1288"/>
                  <a:gd name="T50" fmla="*/ 0 w 866"/>
                  <a:gd name="T51" fmla="*/ 0 h 1288"/>
                  <a:gd name="T52" fmla="*/ 0 w 866"/>
                  <a:gd name="T53" fmla="*/ 0 h 1288"/>
                  <a:gd name="T54" fmla="*/ 0 w 866"/>
                  <a:gd name="T55" fmla="*/ 0 h 1288"/>
                  <a:gd name="T56" fmla="*/ 0 w 866"/>
                  <a:gd name="T57" fmla="*/ 0 h 1288"/>
                  <a:gd name="T58" fmla="*/ 0 w 866"/>
                  <a:gd name="T59" fmla="*/ 0 h 1288"/>
                  <a:gd name="T60" fmla="*/ 0 w 866"/>
                  <a:gd name="T61" fmla="*/ 0 h 1288"/>
                  <a:gd name="T62" fmla="*/ 0 w 866"/>
                  <a:gd name="T63" fmla="*/ 0 h 1288"/>
                  <a:gd name="T64" fmla="*/ 0 w 866"/>
                  <a:gd name="T65" fmla="*/ 0 h 1288"/>
                  <a:gd name="T66" fmla="*/ 0 w 866"/>
                  <a:gd name="T67" fmla="*/ 0 h 1288"/>
                  <a:gd name="T68" fmla="*/ 0 w 866"/>
                  <a:gd name="T69" fmla="*/ 0 h 1288"/>
                  <a:gd name="T70" fmla="*/ 0 w 866"/>
                  <a:gd name="T71" fmla="*/ 0 h 1288"/>
                  <a:gd name="T72" fmla="*/ 0 w 866"/>
                  <a:gd name="T73" fmla="*/ 0 h 1288"/>
                  <a:gd name="T74" fmla="*/ 0 w 866"/>
                  <a:gd name="T75" fmla="*/ 0 h 1288"/>
                  <a:gd name="T76" fmla="*/ 0 w 866"/>
                  <a:gd name="T77" fmla="*/ 0 h 1288"/>
                  <a:gd name="T78" fmla="*/ 0 w 866"/>
                  <a:gd name="T79" fmla="*/ 0 h 1288"/>
                  <a:gd name="T80" fmla="*/ 0 w 866"/>
                  <a:gd name="T81" fmla="*/ 0 h 1288"/>
                  <a:gd name="T82" fmla="*/ 0 w 866"/>
                  <a:gd name="T83" fmla="*/ 0 h 1288"/>
                  <a:gd name="T84" fmla="*/ 0 w 866"/>
                  <a:gd name="T85" fmla="*/ 0 h 1288"/>
                  <a:gd name="T86" fmla="*/ 0 w 866"/>
                  <a:gd name="T87" fmla="*/ 0 h 1288"/>
                  <a:gd name="T88" fmla="*/ 0 w 866"/>
                  <a:gd name="T89" fmla="*/ 0 h 128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866"/>
                  <a:gd name="T136" fmla="*/ 0 h 1288"/>
                  <a:gd name="T137" fmla="*/ 866 w 866"/>
                  <a:gd name="T138" fmla="*/ 1288 h 128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866" h="1288">
                    <a:moveTo>
                      <a:pt x="7" y="0"/>
                    </a:moveTo>
                    <a:lnTo>
                      <a:pt x="0" y="26"/>
                    </a:lnTo>
                    <a:lnTo>
                      <a:pt x="0" y="82"/>
                    </a:lnTo>
                    <a:lnTo>
                      <a:pt x="4" y="149"/>
                    </a:lnTo>
                    <a:lnTo>
                      <a:pt x="11" y="202"/>
                    </a:lnTo>
                    <a:lnTo>
                      <a:pt x="21" y="272"/>
                    </a:lnTo>
                    <a:lnTo>
                      <a:pt x="35" y="354"/>
                    </a:lnTo>
                    <a:lnTo>
                      <a:pt x="56" y="439"/>
                    </a:lnTo>
                    <a:lnTo>
                      <a:pt x="98" y="547"/>
                    </a:lnTo>
                    <a:lnTo>
                      <a:pt x="161" y="670"/>
                    </a:lnTo>
                    <a:lnTo>
                      <a:pt x="231" y="771"/>
                    </a:lnTo>
                    <a:lnTo>
                      <a:pt x="315" y="878"/>
                    </a:lnTo>
                    <a:lnTo>
                      <a:pt x="392" y="960"/>
                    </a:lnTo>
                    <a:lnTo>
                      <a:pt x="452" y="1016"/>
                    </a:lnTo>
                    <a:lnTo>
                      <a:pt x="508" y="1068"/>
                    </a:lnTo>
                    <a:lnTo>
                      <a:pt x="567" y="1118"/>
                    </a:lnTo>
                    <a:lnTo>
                      <a:pt x="634" y="1168"/>
                    </a:lnTo>
                    <a:lnTo>
                      <a:pt x="679" y="1200"/>
                    </a:lnTo>
                    <a:lnTo>
                      <a:pt x="728" y="1228"/>
                    </a:lnTo>
                    <a:lnTo>
                      <a:pt x="782" y="1256"/>
                    </a:lnTo>
                    <a:lnTo>
                      <a:pt x="827" y="1282"/>
                    </a:lnTo>
                    <a:lnTo>
                      <a:pt x="855" y="1288"/>
                    </a:lnTo>
                    <a:lnTo>
                      <a:pt x="866" y="1270"/>
                    </a:lnTo>
                    <a:lnTo>
                      <a:pt x="863" y="1243"/>
                    </a:lnTo>
                    <a:lnTo>
                      <a:pt x="856" y="1213"/>
                    </a:lnTo>
                    <a:lnTo>
                      <a:pt x="845" y="1159"/>
                    </a:lnTo>
                    <a:lnTo>
                      <a:pt x="831" y="1089"/>
                    </a:lnTo>
                    <a:lnTo>
                      <a:pt x="813" y="1023"/>
                    </a:lnTo>
                    <a:lnTo>
                      <a:pt x="792" y="947"/>
                    </a:lnTo>
                    <a:lnTo>
                      <a:pt x="764" y="866"/>
                    </a:lnTo>
                    <a:lnTo>
                      <a:pt x="733" y="802"/>
                    </a:lnTo>
                    <a:lnTo>
                      <a:pt x="707" y="746"/>
                    </a:lnTo>
                    <a:lnTo>
                      <a:pt x="666" y="672"/>
                    </a:lnTo>
                    <a:lnTo>
                      <a:pt x="627" y="607"/>
                    </a:lnTo>
                    <a:lnTo>
                      <a:pt x="579" y="537"/>
                    </a:lnTo>
                    <a:lnTo>
                      <a:pt x="504" y="448"/>
                    </a:lnTo>
                    <a:lnTo>
                      <a:pt x="452" y="385"/>
                    </a:lnTo>
                    <a:lnTo>
                      <a:pt x="376" y="299"/>
                    </a:lnTo>
                    <a:lnTo>
                      <a:pt x="305" y="237"/>
                    </a:lnTo>
                    <a:lnTo>
                      <a:pt x="235" y="173"/>
                    </a:lnTo>
                    <a:lnTo>
                      <a:pt x="182" y="127"/>
                    </a:lnTo>
                    <a:lnTo>
                      <a:pt x="126" y="78"/>
                    </a:lnTo>
                    <a:lnTo>
                      <a:pt x="84" y="45"/>
                    </a:lnTo>
                    <a:lnTo>
                      <a:pt x="42" y="13"/>
                    </a:lnTo>
                    <a:lnTo>
                      <a:pt x="7" y="0"/>
                    </a:lnTo>
                    <a:close/>
                  </a:path>
                </a:pathLst>
              </a:custGeom>
              <a:solidFill>
                <a:srgbClr val="C0C0C0"/>
              </a:solidFill>
              <a:ln w="1588">
                <a:solidFill>
                  <a:srgbClr val="000000"/>
                </a:solidFill>
                <a:round/>
                <a:headEnd/>
                <a:tailEnd/>
              </a:ln>
            </p:spPr>
            <p:txBody>
              <a:bodyPr/>
              <a:lstStyle/>
              <a:p>
                <a:endParaRPr lang="en-US"/>
              </a:p>
            </p:txBody>
          </p:sp>
        </p:grpSp>
        <p:grpSp>
          <p:nvGrpSpPr>
            <p:cNvPr id="73818" name="Group 146">
              <a:extLst>
                <a:ext uri="{FF2B5EF4-FFF2-40B4-BE49-F238E27FC236}">
                  <a16:creationId xmlns:a16="http://schemas.microsoft.com/office/drawing/2014/main" id="{3E199B91-BDCF-4FAF-9881-2F22FFB2CAA2}"/>
                </a:ext>
              </a:extLst>
            </p:cNvPr>
            <p:cNvGrpSpPr>
              <a:grpSpLocks/>
            </p:cNvGrpSpPr>
            <p:nvPr/>
          </p:nvGrpSpPr>
          <p:grpSpPr bwMode="auto">
            <a:xfrm>
              <a:off x="2315" y="770"/>
              <a:ext cx="126" cy="121"/>
              <a:chOff x="2315" y="770"/>
              <a:chExt cx="126" cy="121"/>
            </a:xfrm>
          </p:grpSpPr>
          <p:sp>
            <p:nvSpPr>
              <p:cNvPr id="73825" name="Freeform 147">
                <a:extLst>
                  <a:ext uri="{FF2B5EF4-FFF2-40B4-BE49-F238E27FC236}">
                    <a16:creationId xmlns:a16="http://schemas.microsoft.com/office/drawing/2014/main" id="{9B3CE6B1-BEAC-4D99-9E22-F3D9CFC34062}"/>
                  </a:ext>
                </a:extLst>
              </p:cNvPr>
              <p:cNvSpPr>
                <a:spLocks/>
              </p:cNvSpPr>
              <p:nvPr/>
            </p:nvSpPr>
            <p:spPr bwMode="auto">
              <a:xfrm>
                <a:off x="2315" y="770"/>
                <a:ext cx="121" cy="8"/>
              </a:xfrm>
              <a:custGeom>
                <a:avLst/>
                <a:gdLst>
                  <a:gd name="T0" fmla="*/ 0 w 851"/>
                  <a:gd name="T1" fmla="*/ 0 h 57"/>
                  <a:gd name="T2" fmla="*/ 0 w 851"/>
                  <a:gd name="T3" fmla="*/ 0 h 57"/>
                  <a:gd name="T4" fmla="*/ 0 w 851"/>
                  <a:gd name="T5" fmla="*/ 0 h 57"/>
                  <a:gd name="T6" fmla="*/ 0 w 851"/>
                  <a:gd name="T7" fmla="*/ 0 h 57"/>
                  <a:gd name="T8" fmla="*/ 0 w 851"/>
                  <a:gd name="T9" fmla="*/ 0 h 57"/>
                  <a:gd name="T10" fmla="*/ 0 60000 65536"/>
                  <a:gd name="T11" fmla="*/ 0 60000 65536"/>
                  <a:gd name="T12" fmla="*/ 0 60000 65536"/>
                  <a:gd name="T13" fmla="*/ 0 60000 65536"/>
                  <a:gd name="T14" fmla="*/ 0 60000 65536"/>
                  <a:gd name="T15" fmla="*/ 0 w 851"/>
                  <a:gd name="T16" fmla="*/ 0 h 57"/>
                  <a:gd name="T17" fmla="*/ 851 w 851"/>
                  <a:gd name="T18" fmla="*/ 57 h 57"/>
                </a:gdLst>
                <a:ahLst/>
                <a:cxnLst>
                  <a:cxn ang="T10">
                    <a:pos x="T0" y="T1"/>
                  </a:cxn>
                  <a:cxn ang="T11">
                    <a:pos x="T2" y="T3"/>
                  </a:cxn>
                  <a:cxn ang="T12">
                    <a:pos x="T4" y="T5"/>
                  </a:cxn>
                  <a:cxn ang="T13">
                    <a:pos x="T6" y="T7"/>
                  </a:cxn>
                  <a:cxn ang="T14">
                    <a:pos x="T8" y="T9"/>
                  </a:cxn>
                </a:cxnLst>
                <a:rect l="T15" t="T16" r="T17" b="T18"/>
                <a:pathLst>
                  <a:path w="851" h="57">
                    <a:moveTo>
                      <a:pt x="0" y="0"/>
                    </a:moveTo>
                    <a:lnTo>
                      <a:pt x="851" y="32"/>
                    </a:lnTo>
                    <a:lnTo>
                      <a:pt x="844" y="57"/>
                    </a:lnTo>
                    <a:lnTo>
                      <a:pt x="3" y="26"/>
                    </a:lnTo>
                    <a:lnTo>
                      <a:pt x="0" y="0"/>
                    </a:lnTo>
                    <a:close/>
                  </a:path>
                </a:pathLst>
              </a:custGeom>
              <a:solidFill>
                <a:srgbClr val="DFDFFF"/>
              </a:solidFill>
              <a:ln w="1588">
                <a:solidFill>
                  <a:srgbClr val="000000"/>
                </a:solidFill>
                <a:round/>
                <a:headEnd/>
                <a:tailEnd/>
              </a:ln>
            </p:spPr>
            <p:txBody>
              <a:bodyPr/>
              <a:lstStyle/>
              <a:p>
                <a:endParaRPr lang="en-US"/>
              </a:p>
            </p:txBody>
          </p:sp>
          <p:sp>
            <p:nvSpPr>
              <p:cNvPr id="73826" name="Freeform 148">
                <a:extLst>
                  <a:ext uri="{FF2B5EF4-FFF2-40B4-BE49-F238E27FC236}">
                    <a16:creationId xmlns:a16="http://schemas.microsoft.com/office/drawing/2014/main" id="{61076E9F-56AA-49EA-919C-E708634D5142}"/>
                  </a:ext>
                </a:extLst>
              </p:cNvPr>
              <p:cNvSpPr>
                <a:spLocks/>
              </p:cNvSpPr>
              <p:nvPr/>
            </p:nvSpPr>
            <p:spPr bwMode="auto">
              <a:xfrm>
                <a:off x="2398" y="794"/>
                <a:ext cx="43" cy="97"/>
              </a:xfrm>
              <a:custGeom>
                <a:avLst/>
                <a:gdLst>
                  <a:gd name="T0" fmla="*/ 0 w 302"/>
                  <a:gd name="T1" fmla="*/ 0 h 673"/>
                  <a:gd name="T2" fmla="*/ 0 w 302"/>
                  <a:gd name="T3" fmla="*/ 0 h 673"/>
                  <a:gd name="T4" fmla="*/ 0 w 302"/>
                  <a:gd name="T5" fmla="*/ 0 h 673"/>
                  <a:gd name="T6" fmla="*/ 0 w 302"/>
                  <a:gd name="T7" fmla="*/ 0 h 673"/>
                  <a:gd name="T8" fmla="*/ 0 w 302"/>
                  <a:gd name="T9" fmla="*/ 0 h 673"/>
                  <a:gd name="T10" fmla="*/ 0 60000 65536"/>
                  <a:gd name="T11" fmla="*/ 0 60000 65536"/>
                  <a:gd name="T12" fmla="*/ 0 60000 65536"/>
                  <a:gd name="T13" fmla="*/ 0 60000 65536"/>
                  <a:gd name="T14" fmla="*/ 0 60000 65536"/>
                  <a:gd name="T15" fmla="*/ 0 w 302"/>
                  <a:gd name="T16" fmla="*/ 0 h 673"/>
                  <a:gd name="T17" fmla="*/ 302 w 302"/>
                  <a:gd name="T18" fmla="*/ 673 h 673"/>
                </a:gdLst>
                <a:ahLst/>
                <a:cxnLst>
                  <a:cxn ang="T10">
                    <a:pos x="T0" y="T1"/>
                  </a:cxn>
                  <a:cxn ang="T11">
                    <a:pos x="T2" y="T3"/>
                  </a:cxn>
                  <a:cxn ang="T12">
                    <a:pos x="T4" y="T5"/>
                  </a:cxn>
                  <a:cxn ang="T13">
                    <a:pos x="T6" y="T7"/>
                  </a:cxn>
                  <a:cxn ang="T14">
                    <a:pos x="T8" y="T9"/>
                  </a:cxn>
                </a:cxnLst>
                <a:rect l="T15" t="T16" r="T17" b="T18"/>
                <a:pathLst>
                  <a:path w="302" h="673">
                    <a:moveTo>
                      <a:pt x="267" y="13"/>
                    </a:moveTo>
                    <a:lnTo>
                      <a:pt x="0" y="657"/>
                    </a:lnTo>
                    <a:lnTo>
                      <a:pt x="25" y="673"/>
                    </a:lnTo>
                    <a:lnTo>
                      <a:pt x="302" y="0"/>
                    </a:lnTo>
                    <a:lnTo>
                      <a:pt x="267" y="13"/>
                    </a:lnTo>
                    <a:close/>
                  </a:path>
                </a:pathLst>
              </a:custGeom>
              <a:solidFill>
                <a:srgbClr val="DFDFFF"/>
              </a:solidFill>
              <a:ln w="1588">
                <a:solidFill>
                  <a:srgbClr val="000000"/>
                </a:solidFill>
                <a:round/>
                <a:headEnd/>
                <a:tailEnd/>
              </a:ln>
            </p:spPr>
            <p:txBody>
              <a:bodyPr/>
              <a:lstStyle/>
              <a:p>
                <a:endParaRPr lang="en-US"/>
              </a:p>
            </p:txBody>
          </p:sp>
        </p:grpSp>
        <p:grpSp>
          <p:nvGrpSpPr>
            <p:cNvPr id="73819" name="Group 149">
              <a:extLst>
                <a:ext uri="{FF2B5EF4-FFF2-40B4-BE49-F238E27FC236}">
                  <a16:creationId xmlns:a16="http://schemas.microsoft.com/office/drawing/2014/main" id="{E988E973-859B-4902-B9EB-CEDF18D70114}"/>
                </a:ext>
              </a:extLst>
            </p:cNvPr>
            <p:cNvGrpSpPr>
              <a:grpSpLocks/>
            </p:cNvGrpSpPr>
            <p:nvPr/>
          </p:nvGrpSpPr>
          <p:grpSpPr bwMode="auto">
            <a:xfrm>
              <a:off x="2413" y="772"/>
              <a:ext cx="51" cy="30"/>
              <a:chOff x="2413" y="772"/>
              <a:chExt cx="51" cy="30"/>
            </a:xfrm>
          </p:grpSpPr>
          <p:sp>
            <p:nvSpPr>
              <p:cNvPr id="73820" name="Freeform 150">
                <a:extLst>
                  <a:ext uri="{FF2B5EF4-FFF2-40B4-BE49-F238E27FC236}">
                    <a16:creationId xmlns:a16="http://schemas.microsoft.com/office/drawing/2014/main" id="{10C31DBD-0220-4777-9E57-A53BAAF9692B}"/>
                  </a:ext>
                </a:extLst>
              </p:cNvPr>
              <p:cNvSpPr>
                <a:spLocks/>
              </p:cNvSpPr>
              <p:nvPr/>
            </p:nvSpPr>
            <p:spPr bwMode="auto">
              <a:xfrm>
                <a:off x="2413" y="776"/>
                <a:ext cx="36" cy="26"/>
              </a:xfrm>
              <a:custGeom>
                <a:avLst/>
                <a:gdLst>
                  <a:gd name="T0" fmla="*/ 0 w 250"/>
                  <a:gd name="T1" fmla="*/ 0 h 184"/>
                  <a:gd name="T2" fmla="*/ 0 w 250"/>
                  <a:gd name="T3" fmla="*/ 0 h 184"/>
                  <a:gd name="T4" fmla="*/ 0 w 250"/>
                  <a:gd name="T5" fmla="*/ 0 h 184"/>
                  <a:gd name="T6" fmla="*/ 0 w 250"/>
                  <a:gd name="T7" fmla="*/ 0 h 184"/>
                  <a:gd name="T8" fmla="*/ 0 w 250"/>
                  <a:gd name="T9" fmla="*/ 0 h 184"/>
                  <a:gd name="T10" fmla="*/ 0 w 250"/>
                  <a:gd name="T11" fmla="*/ 0 h 184"/>
                  <a:gd name="T12" fmla="*/ 0 w 250"/>
                  <a:gd name="T13" fmla="*/ 0 h 184"/>
                  <a:gd name="T14" fmla="*/ 0 w 250"/>
                  <a:gd name="T15" fmla="*/ 0 h 184"/>
                  <a:gd name="T16" fmla="*/ 0 w 250"/>
                  <a:gd name="T17" fmla="*/ 0 h 184"/>
                  <a:gd name="T18" fmla="*/ 0 w 250"/>
                  <a:gd name="T19" fmla="*/ 0 h 184"/>
                  <a:gd name="T20" fmla="*/ 0 w 250"/>
                  <a:gd name="T21" fmla="*/ 0 h 184"/>
                  <a:gd name="T22" fmla="*/ 0 w 250"/>
                  <a:gd name="T23" fmla="*/ 0 h 184"/>
                  <a:gd name="T24" fmla="*/ 0 w 250"/>
                  <a:gd name="T25" fmla="*/ 0 h 184"/>
                  <a:gd name="T26" fmla="*/ 0 w 250"/>
                  <a:gd name="T27" fmla="*/ 0 h 184"/>
                  <a:gd name="T28" fmla="*/ 0 w 250"/>
                  <a:gd name="T29" fmla="*/ 0 h 1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50"/>
                  <a:gd name="T46" fmla="*/ 0 h 184"/>
                  <a:gd name="T47" fmla="*/ 250 w 250"/>
                  <a:gd name="T48" fmla="*/ 184 h 1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50" h="184">
                    <a:moveTo>
                      <a:pt x="187" y="0"/>
                    </a:moveTo>
                    <a:lnTo>
                      <a:pt x="11" y="57"/>
                    </a:lnTo>
                    <a:lnTo>
                      <a:pt x="4" y="67"/>
                    </a:lnTo>
                    <a:lnTo>
                      <a:pt x="0" y="86"/>
                    </a:lnTo>
                    <a:lnTo>
                      <a:pt x="2" y="112"/>
                    </a:lnTo>
                    <a:lnTo>
                      <a:pt x="5" y="128"/>
                    </a:lnTo>
                    <a:lnTo>
                      <a:pt x="15" y="151"/>
                    </a:lnTo>
                    <a:lnTo>
                      <a:pt x="33" y="169"/>
                    </a:lnTo>
                    <a:lnTo>
                      <a:pt x="57" y="181"/>
                    </a:lnTo>
                    <a:lnTo>
                      <a:pt x="71" y="184"/>
                    </a:lnTo>
                    <a:lnTo>
                      <a:pt x="85" y="184"/>
                    </a:lnTo>
                    <a:lnTo>
                      <a:pt x="250" y="114"/>
                    </a:lnTo>
                    <a:lnTo>
                      <a:pt x="218" y="92"/>
                    </a:lnTo>
                    <a:lnTo>
                      <a:pt x="201" y="70"/>
                    </a:lnTo>
                    <a:lnTo>
                      <a:pt x="187" y="0"/>
                    </a:lnTo>
                    <a:close/>
                  </a:path>
                </a:pathLst>
              </a:custGeom>
              <a:solidFill>
                <a:srgbClr val="BFBFDF"/>
              </a:solidFill>
              <a:ln w="1588">
                <a:solidFill>
                  <a:srgbClr val="000000"/>
                </a:solidFill>
                <a:round/>
                <a:headEnd/>
                <a:tailEnd/>
              </a:ln>
            </p:spPr>
            <p:txBody>
              <a:bodyPr/>
              <a:lstStyle/>
              <a:p>
                <a:endParaRPr lang="en-US"/>
              </a:p>
            </p:txBody>
          </p:sp>
          <p:sp>
            <p:nvSpPr>
              <p:cNvPr id="73821" name="Freeform 151">
                <a:extLst>
                  <a:ext uri="{FF2B5EF4-FFF2-40B4-BE49-F238E27FC236}">
                    <a16:creationId xmlns:a16="http://schemas.microsoft.com/office/drawing/2014/main" id="{B4ED3CB2-765C-4900-9D86-E85830DA043B}"/>
                  </a:ext>
                </a:extLst>
              </p:cNvPr>
              <p:cNvSpPr>
                <a:spLocks/>
              </p:cNvSpPr>
              <p:nvPr/>
            </p:nvSpPr>
            <p:spPr bwMode="auto">
              <a:xfrm>
                <a:off x="2434" y="772"/>
                <a:ext cx="20" cy="25"/>
              </a:xfrm>
              <a:custGeom>
                <a:avLst/>
                <a:gdLst>
                  <a:gd name="T0" fmla="*/ 0 w 139"/>
                  <a:gd name="T1" fmla="*/ 0 h 173"/>
                  <a:gd name="T2" fmla="*/ 0 w 139"/>
                  <a:gd name="T3" fmla="*/ 0 h 173"/>
                  <a:gd name="T4" fmla="*/ 0 w 139"/>
                  <a:gd name="T5" fmla="*/ 0 h 173"/>
                  <a:gd name="T6" fmla="*/ 0 w 139"/>
                  <a:gd name="T7" fmla="*/ 0 h 173"/>
                  <a:gd name="T8" fmla="*/ 0 w 139"/>
                  <a:gd name="T9" fmla="*/ 0 h 173"/>
                  <a:gd name="T10" fmla="*/ 0 w 139"/>
                  <a:gd name="T11" fmla="*/ 0 h 173"/>
                  <a:gd name="T12" fmla="*/ 0 w 139"/>
                  <a:gd name="T13" fmla="*/ 0 h 173"/>
                  <a:gd name="T14" fmla="*/ 0 w 139"/>
                  <a:gd name="T15" fmla="*/ 0 h 173"/>
                  <a:gd name="T16" fmla="*/ 0 w 139"/>
                  <a:gd name="T17" fmla="*/ 0 h 173"/>
                  <a:gd name="T18" fmla="*/ 0 w 139"/>
                  <a:gd name="T19" fmla="*/ 0 h 173"/>
                  <a:gd name="T20" fmla="*/ 0 w 139"/>
                  <a:gd name="T21" fmla="*/ 0 h 173"/>
                  <a:gd name="T22" fmla="*/ 0 w 139"/>
                  <a:gd name="T23" fmla="*/ 0 h 173"/>
                  <a:gd name="T24" fmla="*/ 0 w 139"/>
                  <a:gd name="T25" fmla="*/ 0 h 173"/>
                  <a:gd name="T26" fmla="*/ 0 w 139"/>
                  <a:gd name="T27" fmla="*/ 0 h 173"/>
                  <a:gd name="T28" fmla="*/ 0 w 139"/>
                  <a:gd name="T29" fmla="*/ 0 h 173"/>
                  <a:gd name="T30" fmla="*/ 0 w 139"/>
                  <a:gd name="T31" fmla="*/ 0 h 173"/>
                  <a:gd name="T32" fmla="*/ 0 w 139"/>
                  <a:gd name="T33" fmla="*/ 0 h 173"/>
                  <a:gd name="T34" fmla="*/ 0 w 139"/>
                  <a:gd name="T35" fmla="*/ 0 h 173"/>
                  <a:gd name="T36" fmla="*/ 0 w 139"/>
                  <a:gd name="T37" fmla="*/ 0 h 173"/>
                  <a:gd name="T38" fmla="*/ 0 w 139"/>
                  <a:gd name="T39" fmla="*/ 0 h 173"/>
                  <a:gd name="T40" fmla="*/ 0 w 139"/>
                  <a:gd name="T41" fmla="*/ 0 h 173"/>
                  <a:gd name="T42" fmla="*/ 0 w 139"/>
                  <a:gd name="T43" fmla="*/ 0 h 173"/>
                  <a:gd name="T44" fmla="*/ 0 w 139"/>
                  <a:gd name="T45" fmla="*/ 0 h 173"/>
                  <a:gd name="T46" fmla="*/ 0 w 139"/>
                  <a:gd name="T47" fmla="*/ 0 h 173"/>
                  <a:gd name="T48" fmla="*/ 0 w 139"/>
                  <a:gd name="T49" fmla="*/ 0 h 17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39"/>
                  <a:gd name="T76" fmla="*/ 0 h 173"/>
                  <a:gd name="T77" fmla="*/ 139 w 139"/>
                  <a:gd name="T78" fmla="*/ 173 h 17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39" h="173">
                    <a:moveTo>
                      <a:pt x="81" y="25"/>
                    </a:moveTo>
                    <a:lnTo>
                      <a:pt x="74" y="15"/>
                    </a:lnTo>
                    <a:lnTo>
                      <a:pt x="60" y="5"/>
                    </a:lnTo>
                    <a:lnTo>
                      <a:pt x="36" y="0"/>
                    </a:lnTo>
                    <a:lnTo>
                      <a:pt x="22" y="2"/>
                    </a:lnTo>
                    <a:lnTo>
                      <a:pt x="13" y="12"/>
                    </a:lnTo>
                    <a:lnTo>
                      <a:pt x="4" y="25"/>
                    </a:lnTo>
                    <a:lnTo>
                      <a:pt x="0" y="46"/>
                    </a:lnTo>
                    <a:lnTo>
                      <a:pt x="1" y="58"/>
                    </a:lnTo>
                    <a:lnTo>
                      <a:pt x="3" y="74"/>
                    </a:lnTo>
                    <a:lnTo>
                      <a:pt x="9" y="97"/>
                    </a:lnTo>
                    <a:lnTo>
                      <a:pt x="20" y="116"/>
                    </a:lnTo>
                    <a:lnTo>
                      <a:pt x="31" y="133"/>
                    </a:lnTo>
                    <a:lnTo>
                      <a:pt x="44" y="147"/>
                    </a:lnTo>
                    <a:lnTo>
                      <a:pt x="58" y="160"/>
                    </a:lnTo>
                    <a:lnTo>
                      <a:pt x="76" y="167"/>
                    </a:lnTo>
                    <a:lnTo>
                      <a:pt x="97" y="173"/>
                    </a:lnTo>
                    <a:lnTo>
                      <a:pt x="114" y="173"/>
                    </a:lnTo>
                    <a:lnTo>
                      <a:pt x="130" y="164"/>
                    </a:lnTo>
                    <a:lnTo>
                      <a:pt x="137" y="151"/>
                    </a:lnTo>
                    <a:lnTo>
                      <a:pt x="139" y="132"/>
                    </a:lnTo>
                    <a:lnTo>
                      <a:pt x="134" y="111"/>
                    </a:lnTo>
                    <a:lnTo>
                      <a:pt x="123" y="82"/>
                    </a:lnTo>
                    <a:lnTo>
                      <a:pt x="99" y="46"/>
                    </a:lnTo>
                    <a:lnTo>
                      <a:pt x="81" y="25"/>
                    </a:lnTo>
                    <a:close/>
                  </a:path>
                </a:pathLst>
              </a:custGeom>
              <a:solidFill>
                <a:srgbClr val="C0C0C0"/>
              </a:solidFill>
              <a:ln w="1588">
                <a:solidFill>
                  <a:srgbClr val="000000"/>
                </a:solidFill>
                <a:round/>
                <a:headEnd/>
                <a:tailEnd/>
              </a:ln>
            </p:spPr>
            <p:txBody>
              <a:bodyPr/>
              <a:lstStyle/>
              <a:p>
                <a:endParaRPr lang="en-US"/>
              </a:p>
            </p:txBody>
          </p:sp>
          <p:sp>
            <p:nvSpPr>
              <p:cNvPr id="73822" name="Freeform 152">
                <a:extLst>
                  <a:ext uri="{FF2B5EF4-FFF2-40B4-BE49-F238E27FC236}">
                    <a16:creationId xmlns:a16="http://schemas.microsoft.com/office/drawing/2014/main" id="{EC26CE82-6402-40A7-9C7C-60CE7B95B7B2}"/>
                  </a:ext>
                </a:extLst>
              </p:cNvPr>
              <p:cNvSpPr>
                <a:spLocks/>
              </p:cNvSpPr>
              <p:nvPr/>
            </p:nvSpPr>
            <p:spPr bwMode="auto">
              <a:xfrm>
                <a:off x="2439" y="774"/>
                <a:ext cx="25" cy="17"/>
              </a:xfrm>
              <a:custGeom>
                <a:avLst/>
                <a:gdLst>
                  <a:gd name="T0" fmla="*/ 0 w 171"/>
                  <a:gd name="T1" fmla="*/ 0 h 123"/>
                  <a:gd name="T2" fmla="*/ 0 w 171"/>
                  <a:gd name="T3" fmla="*/ 0 h 123"/>
                  <a:gd name="T4" fmla="*/ 0 w 171"/>
                  <a:gd name="T5" fmla="*/ 0 h 123"/>
                  <a:gd name="T6" fmla="*/ 0 w 171"/>
                  <a:gd name="T7" fmla="*/ 0 h 123"/>
                  <a:gd name="T8" fmla="*/ 0 w 171"/>
                  <a:gd name="T9" fmla="*/ 0 h 123"/>
                  <a:gd name="T10" fmla="*/ 0 w 171"/>
                  <a:gd name="T11" fmla="*/ 0 h 123"/>
                  <a:gd name="T12" fmla="*/ 0 w 171"/>
                  <a:gd name="T13" fmla="*/ 0 h 123"/>
                  <a:gd name="T14" fmla="*/ 0 w 171"/>
                  <a:gd name="T15" fmla="*/ 0 h 123"/>
                  <a:gd name="T16" fmla="*/ 0 w 171"/>
                  <a:gd name="T17" fmla="*/ 0 h 123"/>
                  <a:gd name="T18" fmla="*/ 0 w 171"/>
                  <a:gd name="T19" fmla="*/ 0 h 123"/>
                  <a:gd name="T20" fmla="*/ 0 w 171"/>
                  <a:gd name="T21" fmla="*/ 0 h 123"/>
                  <a:gd name="T22" fmla="*/ 0 w 171"/>
                  <a:gd name="T23" fmla="*/ 0 h 123"/>
                  <a:gd name="T24" fmla="*/ 0 w 171"/>
                  <a:gd name="T25" fmla="*/ 0 h 123"/>
                  <a:gd name="T26" fmla="*/ 0 w 171"/>
                  <a:gd name="T27" fmla="*/ 0 h 123"/>
                  <a:gd name="T28" fmla="*/ 0 w 171"/>
                  <a:gd name="T29" fmla="*/ 0 h 123"/>
                  <a:gd name="T30" fmla="*/ 0 w 171"/>
                  <a:gd name="T31" fmla="*/ 0 h 12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1"/>
                  <a:gd name="T49" fmla="*/ 0 h 123"/>
                  <a:gd name="T50" fmla="*/ 171 w 171"/>
                  <a:gd name="T51" fmla="*/ 123 h 12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1" h="123">
                    <a:moveTo>
                      <a:pt x="13" y="27"/>
                    </a:moveTo>
                    <a:lnTo>
                      <a:pt x="120" y="3"/>
                    </a:lnTo>
                    <a:lnTo>
                      <a:pt x="146" y="0"/>
                    </a:lnTo>
                    <a:lnTo>
                      <a:pt x="164" y="3"/>
                    </a:lnTo>
                    <a:lnTo>
                      <a:pt x="169" y="9"/>
                    </a:lnTo>
                    <a:lnTo>
                      <a:pt x="171" y="22"/>
                    </a:lnTo>
                    <a:lnTo>
                      <a:pt x="164" y="41"/>
                    </a:lnTo>
                    <a:lnTo>
                      <a:pt x="64" y="123"/>
                    </a:lnTo>
                    <a:lnTo>
                      <a:pt x="50" y="122"/>
                    </a:lnTo>
                    <a:lnTo>
                      <a:pt x="34" y="116"/>
                    </a:lnTo>
                    <a:lnTo>
                      <a:pt x="22" y="106"/>
                    </a:lnTo>
                    <a:lnTo>
                      <a:pt x="8" y="90"/>
                    </a:lnTo>
                    <a:lnTo>
                      <a:pt x="1" y="74"/>
                    </a:lnTo>
                    <a:lnTo>
                      <a:pt x="0" y="56"/>
                    </a:lnTo>
                    <a:lnTo>
                      <a:pt x="5" y="40"/>
                    </a:lnTo>
                    <a:lnTo>
                      <a:pt x="13" y="27"/>
                    </a:lnTo>
                    <a:close/>
                  </a:path>
                </a:pathLst>
              </a:custGeom>
              <a:solidFill>
                <a:srgbClr val="9F9FBF"/>
              </a:solidFill>
              <a:ln w="1588">
                <a:solidFill>
                  <a:srgbClr val="000000"/>
                </a:solidFill>
                <a:round/>
                <a:headEnd/>
                <a:tailEnd/>
              </a:ln>
            </p:spPr>
            <p:txBody>
              <a:bodyPr/>
              <a:lstStyle/>
              <a:p>
                <a:endParaRPr lang="en-US"/>
              </a:p>
            </p:txBody>
          </p:sp>
          <p:sp>
            <p:nvSpPr>
              <p:cNvPr id="73823" name="Freeform 153">
                <a:extLst>
                  <a:ext uri="{FF2B5EF4-FFF2-40B4-BE49-F238E27FC236}">
                    <a16:creationId xmlns:a16="http://schemas.microsoft.com/office/drawing/2014/main" id="{42DEA491-01AA-4DBC-924B-ECD52D814732}"/>
                  </a:ext>
                </a:extLst>
              </p:cNvPr>
              <p:cNvSpPr>
                <a:spLocks/>
              </p:cNvSpPr>
              <p:nvPr/>
            </p:nvSpPr>
            <p:spPr bwMode="auto">
              <a:xfrm>
                <a:off x="2421" y="782"/>
                <a:ext cx="10" cy="18"/>
              </a:xfrm>
              <a:custGeom>
                <a:avLst/>
                <a:gdLst>
                  <a:gd name="T0" fmla="*/ 0 w 73"/>
                  <a:gd name="T1" fmla="*/ 0 h 124"/>
                  <a:gd name="T2" fmla="*/ 0 w 73"/>
                  <a:gd name="T3" fmla="*/ 0 h 124"/>
                  <a:gd name="T4" fmla="*/ 0 w 73"/>
                  <a:gd name="T5" fmla="*/ 0 h 124"/>
                  <a:gd name="T6" fmla="*/ 0 w 73"/>
                  <a:gd name="T7" fmla="*/ 0 h 124"/>
                  <a:gd name="T8" fmla="*/ 0 w 73"/>
                  <a:gd name="T9" fmla="*/ 0 h 124"/>
                  <a:gd name="T10" fmla="*/ 0 w 73"/>
                  <a:gd name="T11" fmla="*/ 0 h 124"/>
                  <a:gd name="T12" fmla="*/ 0 w 73"/>
                  <a:gd name="T13" fmla="*/ 0 h 124"/>
                  <a:gd name="T14" fmla="*/ 0 w 73"/>
                  <a:gd name="T15" fmla="*/ 0 h 124"/>
                  <a:gd name="T16" fmla="*/ 0 w 73"/>
                  <a:gd name="T17" fmla="*/ 0 h 124"/>
                  <a:gd name="T18" fmla="*/ 0 w 73"/>
                  <a:gd name="T19" fmla="*/ 0 h 1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3"/>
                  <a:gd name="T31" fmla="*/ 0 h 124"/>
                  <a:gd name="T32" fmla="*/ 73 w 73"/>
                  <a:gd name="T33" fmla="*/ 124 h 1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3" h="124">
                    <a:moveTo>
                      <a:pt x="4" y="0"/>
                    </a:moveTo>
                    <a:lnTo>
                      <a:pt x="0" y="20"/>
                    </a:lnTo>
                    <a:lnTo>
                      <a:pt x="0" y="37"/>
                    </a:lnTo>
                    <a:lnTo>
                      <a:pt x="5" y="60"/>
                    </a:lnTo>
                    <a:lnTo>
                      <a:pt x="11" y="78"/>
                    </a:lnTo>
                    <a:lnTo>
                      <a:pt x="26" y="96"/>
                    </a:lnTo>
                    <a:lnTo>
                      <a:pt x="40" y="108"/>
                    </a:lnTo>
                    <a:lnTo>
                      <a:pt x="51" y="114"/>
                    </a:lnTo>
                    <a:lnTo>
                      <a:pt x="61" y="118"/>
                    </a:lnTo>
                    <a:lnTo>
                      <a:pt x="73" y="124"/>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3824" name="Freeform 154">
                <a:extLst>
                  <a:ext uri="{FF2B5EF4-FFF2-40B4-BE49-F238E27FC236}">
                    <a16:creationId xmlns:a16="http://schemas.microsoft.com/office/drawing/2014/main" id="{B9A5FE4D-BD4D-47F1-AF16-E3F228B68F31}"/>
                  </a:ext>
                </a:extLst>
              </p:cNvPr>
              <p:cNvSpPr>
                <a:spLocks/>
              </p:cNvSpPr>
              <p:nvPr/>
            </p:nvSpPr>
            <p:spPr bwMode="auto">
              <a:xfrm>
                <a:off x="2427" y="780"/>
                <a:ext cx="11" cy="18"/>
              </a:xfrm>
              <a:custGeom>
                <a:avLst/>
                <a:gdLst>
                  <a:gd name="T0" fmla="*/ 0 w 74"/>
                  <a:gd name="T1" fmla="*/ 0 h 124"/>
                  <a:gd name="T2" fmla="*/ 0 w 74"/>
                  <a:gd name="T3" fmla="*/ 0 h 124"/>
                  <a:gd name="T4" fmla="*/ 0 w 74"/>
                  <a:gd name="T5" fmla="*/ 0 h 124"/>
                  <a:gd name="T6" fmla="*/ 0 w 74"/>
                  <a:gd name="T7" fmla="*/ 0 h 124"/>
                  <a:gd name="T8" fmla="*/ 0 w 74"/>
                  <a:gd name="T9" fmla="*/ 0 h 124"/>
                  <a:gd name="T10" fmla="*/ 0 w 74"/>
                  <a:gd name="T11" fmla="*/ 0 h 124"/>
                  <a:gd name="T12" fmla="*/ 0 w 74"/>
                  <a:gd name="T13" fmla="*/ 0 h 124"/>
                  <a:gd name="T14" fmla="*/ 0 w 74"/>
                  <a:gd name="T15" fmla="*/ 0 h 124"/>
                  <a:gd name="T16" fmla="*/ 0 w 74"/>
                  <a:gd name="T17" fmla="*/ 0 h 124"/>
                  <a:gd name="T18" fmla="*/ 0 w 74"/>
                  <a:gd name="T19" fmla="*/ 0 h 1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4"/>
                  <a:gd name="T31" fmla="*/ 0 h 124"/>
                  <a:gd name="T32" fmla="*/ 74 w 74"/>
                  <a:gd name="T33" fmla="*/ 124 h 1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4" h="124">
                    <a:moveTo>
                      <a:pt x="5" y="0"/>
                    </a:moveTo>
                    <a:lnTo>
                      <a:pt x="0" y="20"/>
                    </a:lnTo>
                    <a:lnTo>
                      <a:pt x="0" y="38"/>
                    </a:lnTo>
                    <a:lnTo>
                      <a:pt x="6" y="60"/>
                    </a:lnTo>
                    <a:lnTo>
                      <a:pt x="12" y="79"/>
                    </a:lnTo>
                    <a:lnTo>
                      <a:pt x="27" y="95"/>
                    </a:lnTo>
                    <a:lnTo>
                      <a:pt x="41" y="108"/>
                    </a:lnTo>
                    <a:lnTo>
                      <a:pt x="51" y="114"/>
                    </a:lnTo>
                    <a:lnTo>
                      <a:pt x="62" y="119"/>
                    </a:lnTo>
                    <a:lnTo>
                      <a:pt x="74" y="124"/>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sp>
        <p:nvSpPr>
          <p:cNvPr id="73813" name="Rectangle 155">
            <a:extLst>
              <a:ext uri="{FF2B5EF4-FFF2-40B4-BE49-F238E27FC236}">
                <a16:creationId xmlns:a16="http://schemas.microsoft.com/office/drawing/2014/main" id="{DE5F92FE-9A06-4E98-824A-94F5DD7F03D7}"/>
              </a:ext>
            </a:extLst>
          </p:cNvPr>
          <p:cNvSpPr>
            <a:spLocks noChangeArrowheads="1"/>
          </p:cNvSpPr>
          <p:nvPr/>
        </p:nvSpPr>
        <p:spPr bwMode="auto">
          <a:xfrm>
            <a:off x="611188" y="692150"/>
            <a:ext cx="94329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3800">
                <a:solidFill>
                  <a:schemeClr val="tx2"/>
                </a:solidFill>
              </a:rPr>
              <a:t>HFC </a:t>
            </a:r>
            <a:r>
              <a:rPr lang="zh-CN" altLang="en-US" sz="3800">
                <a:solidFill>
                  <a:schemeClr val="tx2"/>
                </a:solidFill>
              </a:rPr>
              <a:t>的主要特点</a:t>
            </a:r>
          </a:p>
        </p:txBody>
      </p:sp>
    </p:spTree>
  </p:cSld>
  <p:clrMapOvr>
    <a:masterClrMapping/>
  </p:clrMapOvr>
  <p:transition>
    <p:blinds dir="vert"/>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758679A1-A474-44BB-99FB-6FE29BD71072}"/>
              </a:ext>
            </a:extLst>
          </p:cNvPr>
          <p:cNvSpPr>
            <a:spLocks noGrp="1" noChangeArrowheads="1"/>
          </p:cNvSpPr>
          <p:nvPr>
            <p:ph type="title"/>
          </p:nvPr>
        </p:nvSpPr>
        <p:spPr>
          <a:xfrm>
            <a:off x="574675" y="822325"/>
            <a:ext cx="8001000" cy="698500"/>
          </a:xfrm>
        </p:spPr>
        <p:txBody>
          <a:bodyPr/>
          <a:lstStyle/>
          <a:p>
            <a:pPr eaLnBrk="1" hangingPunct="1"/>
            <a:r>
              <a:rPr lang="en-US" altLang="zh-CN"/>
              <a:t>HFC </a:t>
            </a:r>
            <a:r>
              <a:rPr lang="zh-CN" altLang="en-US"/>
              <a:t>的主要特点</a:t>
            </a:r>
          </a:p>
        </p:txBody>
      </p:sp>
      <p:sp>
        <p:nvSpPr>
          <p:cNvPr id="74755" name="Line 3">
            <a:extLst>
              <a:ext uri="{FF2B5EF4-FFF2-40B4-BE49-F238E27FC236}">
                <a16:creationId xmlns:a16="http://schemas.microsoft.com/office/drawing/2014/main" id="{96D06EEF-6399-4200-86E7-1960CA672CCD}"/>
              </a:ext>
            </a:extLst>
          </p:cNvPr>
          <p:cNvSpPr>
            <a:spLocks noChangeShapeType="1"/>
          </p:cNvSpPr>
          <p:nvPr/>
        </p:nvSpPr>
        <p:spPr bwMode="auto">
          <a:xfrm>
            <a:off x="2036763" y="3413125"/>
            <a:ext cx="5530850" cy="0"/>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en-US"/>
          </a:p>
        </p:txBody>
      </p:sp>
      <p:sp>
        <p:nvSpPr>
          <p:cNvPr id="74756" name="Text Box 4">
            <a:extLst>
              <a:ext uri="{FF2B5EF4-FFF2-40B4-BE49-F238E27FC236}">
                <a16:creationId xmlns:a16="http://schemas.microsoft.com/office/drawing/2014/main" id="{5806E858-39F0-4C1B-A838-862C7DE63B8D}"/>
              </a:ext>
            </a:extLst>
          </p:cNvPr>
          <p:cNvSpPr txBox="1">
            <a:spLocks noChangeArrowheads="1"/>
          </p:cNvSpPr>
          <p:nvPr/>
        </p:nvSpPr>
        <p:spPr bwMode="auto">
          <a:xfrm>
            <a:off x="3995738" y="3141663"/>
            <a:ext cx="1200150"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rgbClr val="333399"/>
                </a:solidFill>
                <a:latin typeface="Arial" panose="020B0604020202020204" pitchFamily="34" charset="0"/>
                <a:ea typeface="黑体" panose="02010609060101010101" pitchFamily="49" charset="-122"/>
              </a:rPr>
              <a:t>下行信道</a:t>
            </a:r>
          </a:p>
        </p:txBody>
      </p:sp>
      <p:sp>
        <p:nvSpPr>
          <p:cNvPr id="74757" name="Rectangle 5">
            <a:extLst>
              <a:ext uri="{FF2B5EF4-FFF2-40B4-BE49-F238E27FC236}">
                <a16:creationId xmlns:a16="http://schemas.microsoft.com/office/drawing/2014/main" id="{02243A7A-AFDF-4969-B7AD-8A28AA129CDE}"/>
              </a:ext>
            </a:extLst>
          </p:cNvPr>
          <p:cNvSpPr>
            <a:spLocks noChangeArrowheads="1"/>
          </p:cNvSpPr>
          <p:nvPr/>
        </p:nvSpPr>
        <p:spPr bwMode="auto">
          <a:xfrm>
            <a:off x="666750" y="3705225"/>
            <a:ext cx="903288" cy="1065213"/>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74758" name="Text Box 6">
            <a:extLst>
              <a:ext uri="{FF2B5EF4-FFF2-40B4-BE49-F238E27FC236}">
                <a16:creationId xmlns:a16="http://schemas.microsoft.com/office/drawing/2014/main" id="{60744622-5EED-4EB8-9D53-B5ABBDD3FB25}"/>
              </a:ext>
            </a:extLst>
          </p:cNvPr>
          <p:cNvSpPr txBox="1">
            <a:spLocks noChangeArrowheads="1"/>
          </p:cNvSpPr>
          <p:nvPr/>
        </p:nvSpPr>
        <p:spPr bwMode="auto">
          <a:xfrm>
            <a:off x="749300" y="3933825"/>
            <a:ext cx="690563"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90000"/>
              </a:lnSpc>
            </a:pPr>
            <a:r>
              <a:rPr kumimoji="1" lang="zh-CN" altLang="en-US" sz="2000">
                <a:solidFill>
                  <a:srgbClr val="333399"/>
                </a:solidFill>
                <a:latin typeface="Arial" panose="020B0604020202020204" pitchFamily="34" charset="0"/>
                <a:ea typeface="黑体" panose="02010609060101010101" pitchFamily="49" charset="-122"/>
              </a:rPr>
              <a:t>上行</a:t>
            </a:r>
          </a:p>
          <a:p>
            <a:pPr eaLnBrk="1" hangingPunct="1">
              <a:lnSpc>
                <a:spcPct val="90000"/>
              </a:lnSpc>
            </a:pPr>
            <a:r>
              <a:rPr kumimoji="1" lang="zh-CN" altLang="en-US" sz="2000">
                <a:solidFill>
                  <a:srgbClr val="333399"/>
                </a:solidFill>
                <a:latin typeface="Arial" panose="020B0604020202020204" pitchFamily="34" charset="0"/>
                <a:ea typeface="黑体" panose="02010609060101010101" pitchFamily="49" charset="-122"/>
              </a:rPr>
              <a:t>信道</a:t>
            </a:r>
          </a:p>
        </p:txBody>
      </p:sp>
      <p:sp>
        <p:nvSpPr>
          <p:cNvPr id="74759" name="Text Box 7">
            <a:extLst>
              <a:ext uri="{FF2B5EF4-FFF2-40B4-BE49-F238E27FC236}">
                <a16:creationId xmlns:a16="http://schemas.microsoft.com/office/drawing/2014/main" id="{49D53669-2E17-4F26-BCBE-4C47D3030AF1}"/>
              </a:ext>
            </a:extLst>
          </p:cNvPr>
          <p:cNvSpPr txBox="1">
            <a:spLocks noChangeArrowheads="1"/>
          </p:cNvSpPr>
          <p:nvPr/>
        </p:nvSpPr>
        <p:spPr bwMode="auto">
          <a:xfrm>
            <a:off x="608013" y="4760913"/>
            <a:ext cx="73326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sz="2000">
                <a:solidFill>
                  <a:srgbClr val="333399"/>
                </a:solidFill>
                <a:latin typeface="Arial" panose="020B0604020202020204" pitchFamily="34" charset="0"/>
                <a:ea typeface="黑体" panose="02010609060101010101" pitchFamily="49" charset="-122"/>
              </a:rPr>
              <a:t>5        40    50                                550                   750         1000</a:t>
            </a:r>
          </a:p>
        </p:txBody>
      </p:sp>
      <p:sp>
        <p:nvSpPr>
          <p:cNvPr id="74760" name="Rectangle 8">
            <a:extLst>
              <a:ext uri="{FF2B5EF4-FFF2-40B4-BE49-F238E27FC236}">
                <a16:creationId xmlns:a16="http://schemas.microsoft.com/office/drawing/2014/main" id="{B78A67A9-C46F-4F93-B234-7A2AAD8038BE}"/>
              </a:ext>
            </a:extLst>
          </p:cNvPr>
          <p:cNvSpPr>
            <a:spLocks noChangeArrowheads="1"/>
          </p:cNvSpPr>
          <p:nvPr/>
        </p:nvSpPr>
        <p:spPr bwMode="auto">
          <a:xfrm>
            <a:off x="2022475" y="3705225"/>
            <a:ext cx="2708275" cy="1065213"/>
          </a:xfrm>
          <a:prstGeom prst="rect">
            <a:avLst/>
          </a:prstGeom>
          <a:solidFill>
            <a:srgbClr val="CCECFF"/>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74761" name="Rectangle 9">
            <a:extLst>
              <a:ext uri="{FF2B5EF4-FFF2-40B4-BE49-F238E27FC236}">
                <a16:creationId xmlns:a16="http://schemas.microsoft.com/office/drawing/2014/main" id="{4BED0267-B511-4B8A-A651-606C8DDF6EDE}"/>
              </a:ext>
            </a:extLst>
          </p:cNvPr>
          <p:cNvSpPr>
            <a:spLocks noChangeArrowheads="1"/>
          </p:cNvSpPr>
          <p:nvPr/>
        </p:nvSpPr>
        <p:spPr bwMode="auto">
          <a:xfrm>
            <a:off x="4845050" y="3705225"/>
            <a:ext cx="1654175" cy="1065213"/>
          </a:xfrm>
          <a:prstGeom prst="rect">
            <a:avLst/>
          </a:prstGeom>
          <a:solidFill>
            <a:srgbClr val="CCECFF"/>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74762" name="Text Box 10">
            <a:extLst>
              <a:ext uri="{FF2B5EF4-FFF2-40B4-BE49-F238E27FC236}">
                <a16:creationId xmlns:a16="http://schemas.microsoft.com/office/drawing/2014/main" id="{47C7C8F9-DEBC-4677-B944-BEF2BAC48263}"/>
              </a:ext>
            </a:extLst>
          </p:cNvPr>
          <p:cNvSpPr txBox="1">
            <a:spLocks noChangeArrowheads="1"/>
          </p:cNvSpPr>
          <p:nvPr/>
        </p:nvSpPr>
        <p:spPr bwMode="auto">
          <a:xfrm>
            <a:off x="2578100" y="4005263"/>
            <a:ext cx="17065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rgbClr val="333399"/>
                </a:solidFill>
                <a:latin typeface="Arial" panose="020B0604020202020204" pitchFamily="34" charset="0"/>
                <a:ea typeface="黑体" panose="02010609060101010101" pitchFamily="49" charset="-122"/>
              </a:rPr>
              <a:t>原有模拟电视</a:t>
            </a:r>
          </a:p>
        </p:txBody>
      </p:sp>
      <p:sp>
        <p:nvSpPr>
          <p:cNvPr id="74763" name="Text Box 11">
            <a:extLst>
              <a:ext uri="{FF2B5EF4-FFF2-40B4-BE49-F238E27FC236}">
                <a16:creationId xmlns:a16="http://schemas.microsoft.com/office/drawing/2014/main" id="{92366574-E3BB-43A5-A133-31B5DBDB450F}"/>
              </a:ext>
            </a:extLst>
          </p:cNvPr>
          <p:cNvSpPr txBox="1">
            <a:spLocks noChangeArrowheads="1"/>
          </p:cNvSpPr>
          <p:nvPr/>
        </p:nvSpPr>
        <p:spPr bwMode="auto">
          <a:xfrm>
            <a:off x="4965700" y="4005263"/>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rgbClr val="333399"/>
                </a:solidFill>
                <a:latin typeface="Arial" panose="020B0604020202020204" pitchFamily="34" charset="0"/>
                <a:ea typeface="黑体" panose="02010609060101010101" pitchFamily="49" charset="-122"/>
              </a:rPr>
              <a:t>数字信号</a:t>
            </a:r>
          </a:p>
        </p:txBody>
      </p:sp>
      <p:sp>
        <p:nvSpPr>
          <p:cNvPr id="74764" name="Text Box 12">
            <a:extLst>
              <a:ext uri="{FF2B5EF4-FFF2-40B4-BE49-F238E27FC236}">
                <a16:creationId xmlns:a16="http://schemas.microsoft.com/office/drawing/2014/main" id="{40844627-3B24-48A5-BF01-06818FCBC5C1}"/>
              </a:ext>
            </a:extLst>
          </p:cNvPr>
          <p:cNvSpPr txBox="1">
            <a:spLocks noChangeArrowheads="1"/>
          </p:cNvSpPr>
          <p:nvPr/>
        </p:nvSpPr>
        <p:spPr bwMode="auto">
          <a:xfrm>
            <a:off x="7724775" y="4329113"/>
            <a:ext cx="1384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rgbClr val="333399"/>
                </a:solidFill>
                <a:latin typeface="Arial" panose="020B0604020202020204" pitchFamily="34" charset="0"/>
                <a:ea typeface="黑体" panose="02010609060101010101" pitchFamily="49" charset="-122"/>
              </a:rPr>
              <a:t>频率</a:t>
            </a:r>
            <a:r>
              <a:rPr kumimoji="1" lang="en-US" altLang="zh-CN" sz="2000">
                <a:solidFill>
                  <a:srgbClr val="333399"/>
                </a:solidFill>
                <a:latin typeface="Arial" panose="020B0604020202020204" pitchFamily="34" charset="0"/>
                <a:ea typeface="黑体" panose="02010609060101010101" pitchFamily="49" charset="-122"/>
              </a:rPr>
              <a:t>(MHz)</a:t>
            </a:r>
          </a:p>
        </p:txBody>
      </p:sp>
      <p:sp>
        <p:nvSpPr>
          <p:cNvPr id="74765" name="Rectangle 13">
            <a:extLst>
              <a:ext uri="{FF2B5EF4-FFF2-40B4-BE49-F238E27FC236}">
                <a16:creationId xmlns:a16="http://schemas.microsoft.com/office/drawing/2014/main" id="{072E5E89-11A0-436A-849F-10DA8EDAE10D}"/>
              </a:ext>
            </a:extLst>
          </p:cNvPr>
          <p:cNvSpPr>
            <a:spLocks noChangeArrowheads="1"/>
          </p:cNvSpPr>
          <p:nvPr/>
        </p:nvSpPr>
        <p:spPr bwMode="auto">
          <a:xfrm>
            <a:off x="6616700" y="3705225"/>
            <a:ext cx="936625" cy="1065213"/>
          </a:xfrm>
          <a:prstGeom prst="rect">
            <a:avLst/>
          </a:prstGeom>
          <a:solidFill>
            <a:srgbClr val="CCECFF"/>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74766" name="Text Box 14">
            <a:extLst>
              <a:ext uri="{FF2B5EF4-FFF2-40B4-BE49-F238E27FC236}">
                <a16:creationId xmlns:a16="http://schemas.microsoft.com/office/drawing/2014/main" id="{E5692E8C-2F2E-4316-B119-10874D08F848}"/>
              </a:ext>
            </a:extLst>
          </p:cNvPr>
          <p:cNvSpPr txBox="1">
            <a:spLocks noChangeArrowheads="1"/>
          </p:cNvSpPr>
          <p:nvPr/>
        </p:nvSpPr>
        <p:spPr bwMode="auto">
          <a:xfrm>
            <a:off x="6686550" y="4005263"/>
            <a:ext cx="693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rgbClr val="333399"/>
                </a:solidFill>
                <a:latin typeface="Arial" panose="020B0604020202020204" pitchFamily="34" charset="0"/>
                <a:ea typeface="黑体" panose="02010609060101010101" pitchFamily="49" charset="-122"/>
              </a:rPr>
              <a:t>保留</a:t>
            </a:r>
          </a:p>
        </p:txBody>
      </p:sp>
      <p:sp>
        <p:nvSpPr>
          <p:cNvPr id="74767" name="Line 15">
            <a:extLst>
              <a:ext uri="{FF2B5EF4-FFF2-40B4-BE49-F238E27FC236}">
                <a16:creationId xmlns:a16="http://schemas.microsoft.com/office/drawing/2014/main" id="{B9C3B1DD-4840-497C-895A-B222C46337F2}"/>
              </a:ext>
            </a:extLst>
          </p:cNvPr>
          <p:cNvSpPr>
            <a:spLocks noChangeShapeType="1"/>
          </p:cNvSpPr>
          <p:nvPr/>
        </p:nvSpPr>
        <p:spPr bwMode="auto">
          <a:xfrm>
            <a:off x="215900" y="4770438"/>
            <a:ext cx="8353425"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en-US"/>
          </a:p>
        </p:txBody>
      </p:sp>
      <p:sp>
        <p:nvSpPr>
          <p:cNvPr id="74768" name="Rectangle 16">
            <a:extLst>
              <a:ext uri="{FF2B5EF4-FFF2-40B4-BE49-F238E27FC236}">
                <a16:creationId xmlns:a16="http://schemas.microsoft.com/office/drawing/2014/main" id="{00829DA9-9A08-4944-BFBD-31FB9AA9B55A}"/>
              </a:ext>
            </a:extLst>
          </p:cNvPr>
          <p:cNvSpPr>
            <a:spLocks noChangeArrowheads="1"/>
          </p:cNvSpPr>
          <p:nvPr/>
        </p:nvSpPr>
        <p:spPr bwMode="auto">
          <a:xfrm>
            <a:off x="468313" y="1700213"/>
            <a:ext cx="8675687"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Clr>
                <a:schemeClr val="accent2"/>
              </a:buClr>
              <a:buFont typeface="Wingdings" panose="05000000000000000000" pitchFamily="2" charset="2"/>
              <a:buChar char="p"/>
            </a:pPr>
            <a:r>
              <a:rPr lang="zh-CN" altLang="en-US" sz="2800">
                <a:solidFill>
                  <a:schemeClr val="tx2"/>
                </a:solidFill>
              </a:rPr>
              <a:t>具有比 </a:t>
            </a:r>
            <a:r>
              <a:rPr lang="en-US" altLang="zh-CN" sz="2800">
                <a:solidFill>
                  <a:schemeClr val="tx2"/>
                </a:solidFill>
              </a:rPr>
              <a:t>CATV </a:t>
            </a:r>
            <a:r>
              <a:rPr lang="zh-CN" altLang="en-US" sz="2800">
                <a:solidFill>
                  <a:schemeClr val="tx2"/>
                </a:solidFill>
              </a:rPr>
              <a:t>网更宽的频谱，且具有双向传输功能</a:t>
            </a:r>
          </a:p>
        </p:txBody>
      </p:sp>
    </p:spTree>
  </p:cSld>
  <p:clrMapOvr>
    <a:masterClrMapping/>
  </p:clrMapOvr>
  <p:transition>
    <p:blinds dir="vert"/>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DC87294A-6BB3-4093-9E21-FB0ECBBC970E}"/>
              </a:ext>
            </a:extLst>
          </p:cNvPr>
          <p:cNvSpPr>
            <a:spLocks noGrp="1" noChangeArrowheads="1"/>
          </p:cNvSpPr>
          <p:nvPr>
            <p:ph type="title"/>
          </p:nvPr>
        </p:nvSpPr>
        <p:spPr>
          <a:xfrm>
            <a:off x="539750" y="476250"/>
            <a:ext cx="8404225" cy="839788"/>
          </a:xfrm>
        </p:spPr>
        <p:txBody>
          <a:bodyPr/>
          <a:lstStyle/>
          <a:p>
            <a:pPr eaLnBrk="1" hangingPunct="1"/>
            <a:r>
              <a:rPr lang="zh-CN" altLang="en-US"/>
              <a:t>用户接口盒</a:t>
            </a:r>
            <a:r>
              <a:rPr lang="en-US" altLang="zh-CN">
                <a:latin typeface="Arial" panose="020B0604020202020204" pitchFamily="34" charset="0"/>
              </a:rPr>
              <a:t>UIB (User Interface Box)</a:t>
            </a:r>
            <a:r>
              <a:rPr lang="en-US" altLang="zh-CN"/>
              <a:t> </a:t>
            </a:r>
          </a:p>
        </p:txBody>
      </p:sp>
      <p:sp>
        <p:nvSpPr>
          <p:cNvPr id="75779" name="Rectangle 3">
            <a:extLst>
              <a:ext uri="{FF2B5EF4-FFF2-40B4-BE49-F238E27FC236}">
                <a16:creationId xmlns:a16="http://schemas.microsoft.com/office/drawing/2014/main" id="{F0D5B17A-C4F5-4013-80D6-B5B159A1008A}"/>
              </a:ext>
            </a:extLst>
          </p:cNvPr>
          <p:cNvSpPr>
            <a:spLocks noGrp="1" noChangeArrowheads="1"/>
          </p:cNvSpPr>
          <p:nvPr>
            <p:ph type="body" idx="1"/>
          </p:nvPr>
        </p:nvSpPr>
        <p:spPr>
          <a:xfrm>
            <a:off x="539750" y="1773238"/>
            <a:ext cx="7772400" cy="4114800"/>
          </a:xfrm>
        </p:spPr>
        <p:txBody>
          <a:bodyPr/>
          <a:lstStyle/>
          <a:p>
            <a:pPr eaLnBrk="1" hangingPunct="1">
              <a:lnSpc>
                <a:spcPct val="130000"/>
              </a:lnSpc>
            </a:pPr>
            <a:r>
              <a:rPr lang="zh-CN" altLang="en-US">
                <a:latin typeface="Arial" panose="020B0604020202020204" pitchFamily="34" charset="0"/>
              </a:rPr>
              <a:t>每个家庭要安装一个用户接口盒</a:t>
            </a:r>
          </a:p>
          <a:p>
            <a:pPr eaLnBrk="1" hangingPunct="1">
              <a:lnSpc>
                <a:spcPct val="130000"/>
              </a:lnSpc>
            </a:pPr>
            <a:r>
              <a:rPr lang="zh-CN" altLang="en-US">
                <a:solidFill>
                  <a:schemeClr val="hlink"/>
                </a:solidFill>
                <a:latin typeface="Arial" panose="020B0604020202020204" pitchFamily="34" charset="0"/>
              </a:rPr>
              <a:t>用户接口盒</a:t>
            </a:r>
            <a:r>
              <a:rPr lang="zh-CN" altLang="en-US">
                <a:latin typeface="Arial" panose="020B0604020202020204" pitchFamily="34" charset="0"/>
              </a:rPr>
              <a:t> 要提供三种连接，即：</a:t>
            </a:r>
          </a:p>
          <a:p>
            <a:pPr lvl="1" eaLnBrk="1" hangingPunct="1">
              <a:lnSpc>
                <a:spcPct val="130000"/>
              </a:lnSpc>
            </a:pPr>
            <a:r>
              <a:rPr lang="zh-CN" altLang="en-US">
                <a:solidFill>
                  <a:srgbClr val="333399"/>
                </a:solidFill>
                <a:latin typeface="Arial" panose="020B0604020202020204" pitchFamily="34" charset="0"/>
              </a:rPr>
              <a:t>使用同轴电缆连接到</a:t>
            </a:r>
            <a:r>
              <a:rPr lang="zh-CN" altLang="en-US">
                <a:solidFill>
                  <a:schemeClr val="hlink"/>
                </a:solidFill>
                <a:latin typeface="Arial" panose="020B0604020202020204" pitchFamily="34" charset="0"/>
              </a:rPr>
              <a:t>机顶盒</a:t>
            </a:r>
            <a:r>
              <a:rPr lang="en-US" altLang="zh-CN">
                <a:solidFill>
                  <a:srgbClr val="333399"/>
                </a:solidFill>
                <a:latin typeface="Arial" panose="020B0604020202020204" pitchFamily="34" charset="0"/>
              </a:rPr>
              <a:t>(set-top box)</a:t>
            </a:r>
            <a:r>
              <a:rPr lang="zh-CN" altLang="en-US">
                <a:solidFill>
                  <a:srgbClr val="333399"/>
                </a:solidFill>
                <a:latin typeface="Arial" panose="020B0604020202020204" pitchFamily="34" charset="0"/>
              </a:rPr>
              <a:t>，然后再连接到用户的电视机。</a:t>
            </a:r>
          </a:p>
          <a:p>
            <a:pPr lvl="1" eaLnBrk="1" hangingPunct="1">
              <a:lnSpc>
                <a:spcPct val="130000"/>
              </a:lnSpc>
            </a:pPr>
            <a:r>
              <a:rPr lang="zh-CN" altLang="en-US">
                <a:solidFill>
                  <a:srgbClr val="333399"/>
                </a:solidFill>
                <a:latin typeface="Arial" panose="020B0604020202020204" pitchFamily="34" charset="0"/>
              </a:rPr>
              <a:t>使用双绞线连接到用户的电话机。</a:t>
            </a:r>
          </a:p>
          <a:p>
            <a:pPr lvl="1" eaLnBrk="1" hangingPunct="1">
              <a:lnSpc>
                <a:spcPct val="130000"/>
              </a:lnSpc>
            </a:pPr>
            <a:r>
              <a:rPr lang="zh-CN" altLang="en-US">
                <a:solidFill>
                  <a:srgbClr val="333399"/>
                </a:solidFill>
                <a:latin typeface="Arial" panose="020B0604020202020204" pitchFamily="34" charset="0"/>
              </a:rPr>
              <a:t>使用电缆调制解调器连接到用户的计算机。</a:t>
            </a:r>
          </a:p>
        </p:txBody>
      </p:sp>
    </p:spTree>
  </p:cSld>
  <p:clrMapOvr>
    <a:masterClrMapping/>
  </p:clrMapOvr>
  <p:transition>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812382EC-42DF-49DA-BC82-50BD52A340F1}"/>
              </a:ext>
            </a:extLst>
          </p:cNvPr>
          <p:cNvSpPr>
            <a:spLocks noGrp="1" noChangeArrowheads="1"/>
          </p:cNvSpPr>
          <p:nvPr>
            <p:ph type="title"/>
          </p:nvPr>
        </p:nvSpPr>
        <p:spPr/>
        <p:txBody>
          <a:bodyPr/>
          <a:lstStyle/>
          <a:p>
            <a:pPr eaLnBrk="1" hangingPunct="1"/>
            <a:r>
              <a:rPr lang="en-US" altLang="zh-CN"/>
              <a:t>WAN Devices</a:t>
            </a:r>
          </a:p>
        </p:txBody>
      </p:sp>
      <p:sp>
        <p:nvSpPr>
          <p:cNvPr id="13315" name="Rectangle 3">
            <a:extLst>
              <a:ext uri="{FF2B5EF4-FFF2-40B4-BE49-F238E27FC236}">
                <a16:creationId xmlns:a16="http://schemas.microsoft.com/office/drawing/2014/main" id="{213BE633-8799-41F9-A499-DEE5E1670B36}"/>
              </a:ext>
            </a:extLst>
          </p:cNvPr>
          <p:cNvSpPr>
            <a:spLocks noGrp="1" noChangeArrowheads="1"/>
          </p:cNvSpPr>
          <p:nvPr>
            <p:ph type="body" idx="1"/>
          </p:nvPr>
        </p:nvSpPr>
        <p:spPr/>
        <p:txBody>
          <a:bodyPr/>
          <a:lstStyle/>
          <a:p>
            <a:pPr eaLnBrk="1" hangingPunct="1">
              <a:lnSpc>
                <a:spcPct val="150000"/>
              </a:lnSpc>
            </a:pPr>
            <a:r>
              <a:rPr lang="en-US" altLang="zh-CN"/>
              <a:t>In order to connect to a leased line, the customer must have</a:t>
            </a:r>
            <a:r>
              <a:rPr lang="en-US" altLang="zh-CN">
                <a:latin typeface="Arial" panose="020B0604020202020204" pitchFamily="34" charset="0"/>
              </a:rPr>
              <a:t>…</a:t>
            </a:r>
            <a:endParaRPr lang="en-US" altLang="zh-CN"/>
          </a:p>
          <a:p>
            <a:pPr lvl="1" eaLnBrk="1" hangingPunct="1">
              <a:lnSpc>
                <a:spcPct val="150000"/>
              </a:lnSpc>
            </a:pPr>
            <a:r>
              <a:rPr lang="en-US" altLang="zh-CN"/>
              <a:t>Access to the service provider</a:t>
            </a:r>
            <a:r>
              <a:rPr lang="en-US" altLang="zh-CN">
                <a:latin typeface="Arial Narrow" panose="020B0606020202030204" pitchFamily="34" charset="0"/>
              </a:rPr>
              <a:t>’</a:t>
            </a:r>
            <a:r>
              <a:rPr lang="en-US" altLang="zh-CN"/>
              <a:t>s circuit</a:t>
            </a:r>
          </a:p>
          <a:p>
            <a:pPr lvl="1" eaLnBrk="1" hangingPunct="1">
              <a:lnSpc>
                <a:spcPct val="150000"/>
              </a:lnSpc>
            </a:pPr>
            <a:r>
              <a:rPr lang="en-US" altLang="zh-CN"/>
              <a:t>An appropriate router port available</a:t>
            </a:r>
          </a:p>
          <a:p>
            <a:pPr lvl="1" eaLnBrk="1" hangingPunct="1">
              <a:lnSpc>
                <a:spcPct val="150000"/>
              </a:lnSpc>
            </a:pPr>
            <a:r>
              <a:rPr lang="en-US" altLang="zh-CN"/>
              <a:t>A CSU/DSU, modem, ISDN Terminal Adapter, etc.</a:t>
            </a:r>
          </a:p>
        </p:txBody>
      </p:sp>
    </p:spTree>
  </p:cSld>
  <p:clrMapOvr>
    <a:masterClrMapping/>
  </p:clrMapOvr>
  <p:transition>
    <p:blinds dir="vert"/>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8A708445-B5B6-469C-BE60-D06F9BD9DF63}"/>
              </a:ext>
            </a:extLst>
          </p:cNvPr>
          <p:cNvSpPr>
            <a:spLocks noGrp="1" noChangeArrowheads="1"/>
          </p:cNvSpPr>
          <p:nvPr>
            <p:ph type="title"/>
          </p:nvPr>
        </p:nvSpPr>
        <p:spPr>
          <a:xfrm>
            <a:off x="574675" y="642938"/>
            <a:ext cx="8001000" cy="698500"/>
          </a:xfrm>
        </p:spPr>
        <p:txBody>
          <a:bodyPr/>
          <a:lstStyle/>
          <a:p>
            <a:pPr eaLnBrk="1" hangingPunct="1"/>
            <a:r>
              <a:rPr lang="zh-CN" altLang="en-US" sz="3400"/>
              <a:t>电缆调制解调器</a:t>
            </a:r>
            <a:r>
              <a:rPr lang="en-US" altLang="zh-CN" sz="3400"/>
              <a:t>(Cable Modem) </a:t>
            </a:r>
          </a:p>
        </p:txBody>
      </p:sp>
      <p:sp>
        <p:nvSpPr>
          <p:cNvPr id="852995" name="Rectangle 3">
            <a:extLst>
              <a:ext uri="{FF2B5EF4-FFF2-40B4-BE49-F238E27FC236}">
                <a16:creationId xmlns:a16="http://schemas.microsoft.com/office/drawing/2014/main" id="{F595B50E-9387-4DE4-9534-44DA9DC87AA5}"/>
              </a:ext>
            </a:extLst>
          </p:cNvPr>
          <p:cNvSpPr>
            <a:spLocks noGrp="1" noChangeArrowheads="1"/>
          </p:cNvSpPr>
          <p:nvPr>
            <p:ph type="body" idx="1"/>
          </p:nvPr>
        </p:nvSpPr>
        <p:spPr>
          <a:xfrm>
            <a:off x="571500" y="1571625"/>
            <a:ext cx="8031163" cy="4114800"/>
          </a:xfrm>
        </p:spPr>
        <p:txBody>
          <a:bodyPr/>
          <a:lstStyle/>
          <a:p>
            <a:pPr eaLnBrk="1" hangingPunct="1">
              <a:lnSpc>
                <a:spcPct val="150000"/>
              </a:lnSpc>
            </a:pPr>
            <a:r>
              <a:rPr lang="zh-CN" altLang="en-US" sz="2600">
                <a:solidFill>
                  <a:schemeClr val="hlink"/>
                </a:solidFill>
              </a:rPr>
              <a:t>电缆调制解调器</a:t>
            </a:r>
            <a:r>
              <a:rPr lang="zh-CN" altLang="en-US" sz="2600"/>
              <a:t>是为 </a:t>
            </a:r>
            <a:r>
              <a:rPr lang="en-US" altLang="zh-CN" sz="2600"/>
              <a:t>HFC </a:t>
            </a:r>
            <a:r>
              <a:rPr lang="zh-CN" altLang="en-US" sz="2600"/>
              <a:t>网而使用的调制解调器。</a:t>
            </a:r>
          </a:p>
          <a:p>
            <a:pPr eaLnBrk="1" hangingPunct="1">
              <a:lnSpc>
                <a:spcPct val="150000"/>
              </a:lnSpc>
            </a:pPr>
            <a:r>
              <a:rPr lang="zh-CN" altLang="en-US" sz="2600"/>
              <a:t>电缆调制解调器最大的特点就是传输速率高。其下行速率一般在 </a:t>
            </a:r>
            <a:r>
              <a:rPr lang="en-US" altLang="zh-CN" sz="2600"/>
              <a:t>3</a:t>
            </a:r>
            <a:r>
              <a:rPr lang="en-US" altLang="zh-CN" sz="2600">
                <a:sym typeface="Symbol" panose="05050102010706020507" pitchFamily="18" charset="2"/>
              </a:rPr>
              <a:t></a:t>
            </a:r>
            <a:r>
              <a:rPr lang="en-US" altLang="zh-CN" sz="2600"/>
              <a:t>10  Mb/s</a:t>
            </a:r>
            <a:r>
              <a:rPr lang="zh-CN" altLang="en-US" sz="2600"/>
              <a:t>之间，最高可达 </a:t>
            </a:r>
            <a:r>
              <a:rPr lang="en-US" altLang="zh-CN" sz="2600"/>
              <a:t>30 Mb/s</a:t>
            </a:r>
            <a:r>
              <a:rPr lang="zh-CN" altLang="en-US" sz="2600"/>
              <a:t>，而上行速率一般为 </a:t>
            </a:r>
            <a:r>
              <a:rPr lang="en-US" altLang="zh-CN" sz="2600"/>
              <a:t>0.2</a:t>
            </a:r>
            <a:r>
              <a:rPr lang="en-US" altLang="zh-CN" sz="2600">
                <a:sym typeface="Symbol" panose="05050102010706020507" pitchFamily="18" charset="2"/>
              </a:rPr>
              <a:t></a:t>
            </a:r>
            <a:r>
              <a:rPr lang="en-US" altLang="zh-CN" sz="2600"/>
              <a:t>2 Mb/s</a:t>
            </a:r>
            <a:r>
              <a:rPr lang="zh-CN" altLang="en-US" sz="2600"/>
              <a:t>，最高可达 </a:t>
            </a:r>
            <a:r>
              <a:rPr lang="en-US" altLang="zh-CN" sz="2600"/>
              <a:t>10 Mb/s</a:t>
            </a:r>
            <a:r>
              <a:rPr lang="zh-CN" altLang="en-US" sz="2600"/>
              <a:t>。</a:t>
            </a:r>
          </a:p>
          <a:p>
            <a:pPr eaLnBrk="1" hangingPunct="1">
              <a:lnSpc>
                <a:spcPct val="150000"/>
              </a:lnSpc>
            </a:pPr>
            <a:r>
              <a:rPr lang="zh-CN" altLang="en-US" sz="2600"/>
              <a:t>电缆调制解调器比在普通电话线上使用的调制解调器要复杂得多，并且不是成对使用，而是只安装在用户端。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5299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529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B6A54695-6194-41E7-88A2-EEB0472D58FC}"/>
              </a:ext>
            </a:extLst>
          </p:cNvPr>
          <p:cNvSpPr>
            <a:spLocks noGrp="1" noChangeArrowheads="1"/>
          </p:cNvSpPr>
          <p:nvPr>
            <p:ph type="title"/>
          </p:nvPr>
        </p:nvSpPr>
        <p:spPr/>
        <p:txBody>
          <a:bodyPr/>
          <a:lstStyle/>
          <a:p>
            <a:pPr eaLnBrk="1" hangingPunct="1"/>
            <a:r>
              <a:rPr lang="en-US" altLang="zh-CN"/>
              <a:t>HFC </a:t>
            </a:r>
            <a:r>
              <a:rPr lang="zh-CN" altLang="en-US"/>
              <a:t>网的最大优点 </a:t>
            </a:r>
          </a:p>
        </p:txBody>
      </p:sp>
      <p:sp>
        <p:nvSpPr>
          <p:cNvPr id="855043" name="Rectangle 3">
            <a:extLst>
              <a:ext uri="{FF2B5EF4-FFF2-40B4-BE49-F238E27FC236}">
                <a16:creationId xmlns:a16="http://schemas.microsoft.com/office/drawing/2014/main" id="{8E322AC7-9C2A-426E-A6A4-37B037180EBE}"/>
              </a:ext>
            </a:extLst>
          </p:cNvPr>
          <p:cNvSpPr>
            <a:spLocks noGrp="1" noChangeArrowheads="1"/>
          </p:cNvSpPr>
          <p:nvPr>
            <p:ph type="body" idx="1"/>
          </p:nvPr>
        </p:nvSpPr>
        <p:spPr>
          <a:xfrm>
            <a:off x="357188" y="1906588"/>
            <a:ext cx="8458200" cy="4114800"/>
          </a:xfrm>
        </p:spPr>
        <p:txBody>
          <a:bodyPr/>
          <a:lstStyle/>
          <a:p>
            <a:pPr eaLnBrk="1" hangingPunct="1">
              <a:lnSpc>
                <a:spcPct val="130000"/>
              </a:lnSpc>
            </a:pPr>
            <a:r>
              <a:rPr lang="zh-CN" altLang="en-US" sz="2600"/>
              <a:t>具有很宽的频带，并且能够利用已经有相当大的覆盖面的有线电视网。</a:t>
            </a:r>
          </a:p>
          <a:p>
            <a:pPr eaLnBrk="1" hangingPunct="1">
              <a:lnSpc>
                <a:spcPct val="130000"/>
              </a:lnSpc>
            </a:pPr>
            <a:r>
              <a:rPr lang="zh-CN" altLang="en-US" sz="2600"/>
              <a:t>要将现有的 </a:t>
            </a:r>
            <a:r>
              <a:rPr lang="en-US" altLang="zh-CN" sz="2600"/>
              <a:t>450 MHz </a:t>
            </a:r>
            <a:r>
              <a:rPr lang="zh-CN" altLang="en-US" sz="2600"/>
              <a:t>单向传输的有线电视网络改造为 </a:t>
            </a:r>
            <a:r>
              <a:rPr lang="en-US" altLang="zh-CN" sz="2600"/>
              <a:t>750 MHz </a:t>
            </a:r>
            <a:r>
              <a:rPr lang="zh-CN" altLang="en-US" sz="2600"/>
              <a:t>双向传输的 </a:t>
            </a:r>
            <a:r>
              <a:rPr lang="en-US" altLang="zh-CN" sz="2600"/>
              <a:t>HFC </a:t>
            </a:r>
            <a:r>
              <a:rPr lang="zh-CN" altLang="en-US" sz="2600"/>
              <a:t>网（还要将所有的用户服务区互连起来而不是一个个 </a:t>
            </a:r>
            <a:r>
              <a:rPr lang="en-US" altLang="zh-CN" sz="2600"/>
              <a:t>HFC </a:t>
            </a:r>
            <a:r>
              <a:rPr lang="zh-CN" altLang="en-US" sz="2600"/>
              <a:t>网的孤岛），也需要相当的资金和时间。</a:t>
            </a:r>
          </a:p>
          <a:p>
            <a:pPr eaLnBrk="1" hangingPunct="1">
              <a:lnSpc>
                <a:spcPct val="130000"/>
              </a:lnSpc>
            </a:pPr>
            <a:r>
              <a:rPr lang="zh-CN" altLang="en-US" sz="2600"/>
              <a:t>在电信政策方面也有一些需要协调解决的问题。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5504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550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E9BB491B-73A4-488E-AAC3-994122EAA03A}"/>
              </a:ext>
            </a:extLst>
          </p:cNvPr>
          <p:cNvSpPr>
            <a:spLocks noGrp="1" noChangeArrowheads="1"/>
          </p:cNvSpPr>
          <p:nvPr>
            <p:ph type="title"/>
          </p:nvPr>
        </p:nvSpPr>
        <p:spPr>
          <a:xfrm>
            <a:off x="574675" y="304800"/>
            <a:ext cx="7208838" cy="1216025"/>
          </a:xfrm>
        </p:spPr>
        <p:txBody>
          <a:bodyPr/>
          <a:lstStyle/>
          <a:p>
            <a:pPr eaLnBrk="1" hangingPunct="1"/>
            <a:r>
              <a:rPr lang="en-US" altLang="zh-CN"/>
              <a:t>FTTx </a:t>
            </a:r>
            <a:r>
              <a:rPr lang="zh-CN" altLang="en-US"/>
              <a:t>技术 </a:t>
            </a:r>
          </a:p>
        </p:txBody>
      </p:sp>
      <p:sp>
        <p:nvSpPr>
          <p:cNvPr id="857091" name="Rectangle 3">
            <a:extLst>
              <a:ext uri="{FF2B5EF4-FFF2-40B4-BE49-F238E27FC236}">
                <a16:creationId xmlns:a16="http://schemas.microsoft.com/office/drawing/2014/main" id="{82882DCB-AE57-4FF9-886D-29E758814BBA}"/>
              </a:ext>
            </a:extLst>
          </p:cNvPr>
          <p:cNvSpPr>
            <a:spLocks noGrp="1" noChangeArrowheads="1"/>
          </p:cNvSpPr>
          <p:nvPr>
            <p:ph type="body" idx="1"/>
          </p:nvPr>
        </p:nvSpPr>
        <p:spPr>
          <a:xfrm>
            <a:off x="539750" y="1844675"/>
            <a:ext cx="8275638" cy="4464050"/>
          </a:xfrm>
        </p:spPr>
        <p:txBody>
          <a:bodyPr/>
          <a:lstStyle/>
          <a:p>
            <a:pPr eaLnBrk="1" hangingPunct="1">
              <a:lnSpc>
                <a:spcPct val="110000"/>
              </a:lnSpc>
            </a:pPr>
            <a:r>
              <a:rPr lang="en-US" altLang="zh-CN" sz="2400"/>
              <a:t>FTTx</a:t>
            </a:r>
            <a:r>
              <a:rPr lang="zh-CN" altLang="en-US" sz="2400"/>
              <a:t>（光纤到</a:t>
            </a:r>
            <a:r>
              <a:rPr lang="en-US" altLang="zh-CN" sz="2400">
                <a:latin typeface="Arial" panose="020B0604020202020204" pitchFamily="34" charset="0"/>
              </a:rPr>
              <a:t>……</a:t>
            </a:r>
            <a:r>
              <a:rPr lang="zh-CN" altLang="en-US" sz="2400"/>
              <a:t>）也是一种实现宽带居民接入网的方案。这里字母 </a:t>
            </a:r>
            <a:r>
              <a:rPr lang="en-US" altLang="zh-CN" sz="2400"/>
              <a:t>x </a:t>
            </a:r>
            <a:r>
              <a:rPr lang="zh-CN" altLang="en-US" sz="2400"/>
              <a:t>可代表不同意思。</a:t>
            </a:r>
          </a:p>
          <a:p>
            <a:pPr lvl="1" eaLnBrk="1" hangingPunct="1">
              <a:lnSpc>
                <a:spcPct val="110000"/>
              </a:lnSpc>
            </a:pPr>
            <a:r>
              <a:rPr lang="zh-CN" altLang="en-US" sz="2400">
                <a:solidFill>
                  <a:schemeClr val="hlink"/>
                </a:solidFill>
              </a:rPr>
              <a:t>光纤到家</a:t>
            </a:r>
            <a:r>
              <a:rPr lang="zh-CN" altLang="en-US" sz="2400"/>
              <a:t> </a:t>
            </a:r>
            <a:r>
              <a:rPr lang="en-US" altLang="zh-CN" sz="2400"/>
              <a:t>FTTH (Fiber To The Home)</a:t>
            </a:r>
            <a:r>
              <a:rPr lang="zh-CN" altLang="en-US" sz="2400"/>
              <a:t>：光纤一直铺设到用户家庭可能是居民接入网最后的解决方法。</a:t>
            </a:r>
          </a:p>
          <a:p>
            <a:pPr lvl="1" eaLnBrk="1" hangingPunct="1">
              <a:lnSpc>
                <a:spcPct val="110000"/>
              </a:lnSpc>
            </a:pPr>
            <a:r>
              <a:rPr lang="zh-CN" altLang="en-US" sz="2400">
                <a:solidFill>
                  <a:schemeClr val="hlink"/>
                </a:solidFill>
              </a:rPr>
              <a:t>光纤到大楼</a:t>
            </a:r>
            <a:r>
              <a:rPr lang="zh-CN" altLang="en-US" sz="2400"/>
              <a:t> </a:t>
            </a:r>
            <a:r>
              <a:rPr lang="en-US" altLang="zh-CN" sz="2400"/>
              <a:t>FTTB (Fiber To The Building)</a:t>
            </a:r>
            <a:r>
              <a:rPr lang="zh-CN" altLang="en-US" sz="2400"/>
              <a:t>：光纤进入大楼后就转换为电信号，然后用电缆或双绞线分配到各用户。</a:t>
            </a:r>
          </a:p>
          <a:p>
            <a:pPr lvl="1" eaLnBrk="1" hangingPunct="1">
              <a:lnSpc>
                <a:spcPct val="110000"/>
              </a:lnSpc>
            </a:pPr>
            <a:r>
              <a:rPr lang="zh-CN" altLang="en-US" sz="2400">
                <a:solidFill>
                  <a:schemeClr val="hlink"/>
                </a:solidFill>
              </a:rPr>
              <a:t>光纤到路边</a:t>
            </a:r>
            <a:r>
              <a:rPr lang="zh-CN" altLang="en-US" sz="2400"/>
              <a:t> </a:t>
            </a:r>
            <a:r>
              <a:rPr lang="en-US" altLang="zh-CN" sz="2400"/>
              <a:t>FTTC (Fiber To The Curb)</a:t>
            </a:r>
            <a:r>
              <a:rPr lang="zh-CN" altLang="en-US" sz="2400"/>
              <a:t>：从路边到各用户可使用星形结构双绞线作为传输媒体。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5709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5709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570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60E8E71-3255-4B37-B8F4-5D636BE9324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75" name="图片 7">
            <a:extLst>
              <a:ext uri="{FF2B5EF4-FFF2-40B4-BE49-F238E27FC236}">
                <a16:creationId xmlns:a16="http://schemas.microsoft.com/office/drawing/2014/main" id="{3880EC96-D129-4E2C-9E2D-2A057BF8CF41}"/>
              </a:ext>
            </a:extLst>
          </p:cNvPr>
          <p:cNvPicPr>
            <a:picLocks noChangeAspect="1"/>
          </p:cNvPicPr>
          <p:nvPr/>
        </p:nvPicPr>
        <p:blipFill>
          <a:blip r:embed="rId4">
            <a:lum contrast="20000"/>
            <a:extLst>
              <a:ext uri="{28A0092B-C50C-407E-A947-70E740481C1C}">
                <a14:useLocalDpi xmlns:a14="http://schemas.microsoft.com/office/drawing/2010/main" val="0"/>
              </a:ext>
            </a:extLst>
          </a:blip>
          <a:srcRect/>
          <a:stretch>
            <a:fillRect/>
          </a:stretch>
        </p:blipFill>
        <p:spPr bwMode="auto">
          <a:xfrm>
            <a:off x="0" y="0"/>
            <a:ext cx="9144000" cy="125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a:extLst>
              <a:ext uri="{FF2B5EF4-FFF2-40B4-BE49-F238E27FC236}">
                <a16:creationId xmlns:a16="http://schemas.microsoft.com/office/drawing/2014/main" id="{6363DE11-C148-4422-8F80-261A5528B97F}"/>
              </a:ext>
            </a:extLst>
          </p:cNvPr>
          <p:cNvSpPr/>
          <p:nvPr/>
        </p:nvSpPr>
        <p:spPr>
          <a:xfrm>
            <a:off x="0" y="1238250"/>
            <a:ext cx="9144000" cy="619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9" name="TextBox 38">
            <a:extLst>
              <a:ext uri="{FF2B5EF4-FFF2-40B4-BE49-F238E27FC236}">
                <a16:creationId xmlns:a16="http://schemas.microsoft.com/office/drawing/2014/main" id="{F6A14A2A-C85C-4851-88BC-A62211D80FC3}"/>
              </a:ext>
            </a:extLst>
          </p:cNvPr>
          <p:cNvSpPr txBox="1"/>
          <p:nvPr/>
        </p:nvSpPr>
        <p:spPr>
          <a:xfrm>
            <a:off x="3786182" y="2857496"/>
            <a:ext cx="1871025" cy="707886"/>
          </a:xfrm>
          <a:prstGeom prst="rect">
            <a:avLst/>
          </a:prstGeom>
          <a:noFill/>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fontAlgn="auto">
              <a:spcBef>
                <a:spcPts val="0"/>
              </a:spcBef>
              <a:spcAft>
                <a:spcPts val="0"/>
              </a:spcAft>
              <a:defRPr/>
            </a:pPr>
            <a:r>
              <a:rPr lang="zh-CN" altLang="en-US" sz="4000" b="1" cap="all" dirty="0">
                <a:ln w="0"/>
                <a:solidFill>
                  <a:srgbClr val="006600"/>
                </a:solidFill>
                <a:effectLst>
                  <a:reflection blurRad="6350" stA="50000" endA="300" endPos="50000" dist="29997" dir="5400000" sy="-100000" algn="bl" rotWithShape="0"/>
                </a:effectLst>
                <a:latin typeface="Arial" pitchFamily="34" charset="0"/>
                <a:ea typeface="+mn-ea"/>
                <a:cs typeface="Arial" pitchFamily="34" charset="0"/>
              </a:rPr>
              <a:t>谢 谢！</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nodeType="afterGroup">
                            <p:stCondLst>
                              <p:cond delay="500"/>
                            </p:stCondLst>
                            <p:childTnLst>
                              <p:par>
                                <p:cTn id="9" presetID="42" presetClass="entr" presetSubtype="0" fill="hold"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fade">
                                      <p:cBhvr>
                                        <p:cTn id="11" dur="500"/>
                                        <p:tgtEl>
                                          <p:spTgt spid="39"/>
                                        </p:tgtEl>
                                      </p:cBhvr>
                                    </p:animEffect>
                                    <p:anim calcmode="lin" valueType="num">
                                      <p:cBhvr>
                                        <p:cTn id="12" dur="500" fill="hold"/>
                                        <p:tgtEl>
                                          <p:spTgt spid="39"/>
                                        </p:tgtEl>
                                        <p:attrNameLst>
                                          <p:attrName>ppt_x</p:attrName>
                                        </p:attrNameLst>
                                      </p:cBhvr>
                                      <p:tavLst>
                                        <p:tav tm="0">
                                          <p:val>
                                            <p:strVal val="#ppt_x"/>
                                          </p:val>
                                        </p:tav>
                                        <p:tav tm="100000">
                                          <p:val>
                                            <p:strVal val="#ppt_x"/>
                                          </p:val>
                                        </p:tav>
                                      </p:tavLst>
                                    </p:anim>
                                    <p:anim calcmode="lin" valueType="num">
                                      <p:cBhvr>
                                        <p:cTn id="13" dur="5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CBC5ED1D-8F43-4C60-A265-BF6A68979FFA}"/>
              </a:ext>
            </a:extLst>
          </p:cNvPr>
          <p:cNvSpPr>
            <a:spLocks noGrp="1" noChangeArrowheads="1"/>
          </p:cNvSpPr>
          <p:nvPr>
            <p:ph type="title"/>
          </p:nvPr>
        </p:nvSpPr>
        <p:spPr/>
        <p:txBody>
          <a:bodyPr/>
          <a:lstStyle/>
          <a:p>
            <a:pPr eaLnBrk="1" hangingPunct="1"/>
            <a:r>
              <a:rPr lang="en-US" altLang="zh-CN"/>
              <a:t>Modems</a:t>
            </a:r>
          </a:p>
        </p:txBody>
      </p:sp>
      <p:sp>
        <p:nvSpPr>
          <p:cNvPr id="14339" name="Rectangle 3">
            <a:extLst>
              <a:ext uri="{FF2B5EF4-FFF2-40B4-BE49-F238E27FC236}">
                <a16:creationId xmlns:a16="http://schemas.microsoft.com/office/drawing/2014/main" id="{5DB44A6F-222A-4851-B248-9E5F9B39E85D}"/>
              </a:ext>
            </a:extLst>
          </p:cNvPr>
          <p:cNvSpPr>
            <a:spLocks noGrp="1" noChangeArrowheads="1"/>
          </p:cNvSpPr>
          <p:nvPr>
            <p:ph type="body" idx="1"/>
          </p:nvPr>
        </p:nvSpPr>
        <p:spPr/>
        <p:txBody>
          <a:bodyPr/>
          <a:lstStyle/>
          <a:p>
            <a:pPr eaLnBrk="1" hangingPunct="1"/>
            <a:r>
              <a:rPr lang="en-US" altLang="zh-CN"/>
              <a:t>Also called CSU/DSUs (channel service units/digital service units)</a:t>
            </a:r>
          </a:p>
          <a:p>
            <a:pPr eaLnBrk="1" hangingPunct="1"/>
            <a:r>
              <a:rPr lang="en-US" altLang="zh-CN"/>
              <a:t>Interface with voice-grade connection in order to convert analog signal to digital.</a:t>
            </a:r>
          </a:p>
        </p:txBody>
      </p:sp>
      <p:pic>
        <p:nvPicPr>
          <p:cNvPr id="787460" name="Picture 4">
            <a:extLst>
              <a:ext uri="{FF2B5EF4-FFF2-40B4-BE49-F238E27FC236}">
                <a16:creationId xmlns:a16="http://schemas.microsoft.com/office/drawing/2014/main" id="{45C335C5-1143-4665-9DD6-070E0731CC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3788" y="4684713"/>
            <a:ext cx="6602412"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7461" name="Rectangle 5">
            <a:extLst>
              <a:ext uri="{FF2B5EF4-FFF2-40B4-BE49-F238E27FC236}">
                <a16:creationId xmlns:a16="http://schemas.microsoft.com/office/drawing/2014/main" id="{921A74AC-01F3-4536-BD52-51968260DEC7}"/>
              </a:ext>
            </a:extLst>
          </p:cNvPr>
          <p:cNvSpPr>
            <a:spLocks noChangeArrowheads="1"/>
          </p:cNvSpPr>
          <p:nvPr/>
        </p:nvSpPr>
        <p:spPr bwMode="auto">
          <a:xfrm>
            <a:off x="3635375" y="4117975"/>
            <a:ext cx="1706563" cy="395288"/>
          </a:xfrm>
          <a:prstGeom prst="rect">
            <a:avLst/>
          </a:prstGeom>
          <a:solidFill>
            <a:schemeClr val="accent1"/>
          </a:solidFill>
          <a:ln w="9525">
            <a:solidFill>
              <a:schemeClr val="hlink"/>
            </a:solidFill>
            <a:miter lim="800000"/>
            <a:headEnd/>
            <a:tailEnd/>
          </a:ln>
        </p:spPr>
        <p:txBody>
          <a:bodyPr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spcBef>
                <a:spcPct val="20000"/>
              </a:spcBef>
            </a:pPr>
            <a:r>
              <a:rPr lang="en-US" altLang="zh-CN" sz="2400" b="1">
                <a:latin typeface="Times New Roman" panose="02020603050405020304" pitchFamily="18" charset="0"/>
              </a:rPr>
              <a:t>Leased line</a:t>
            </a:r>
          </a:p>
        </p:txBody>
      </p:sp>
      <p:grpSp>
        <p:nvGrpSpPr>
          <p:cNvPr id="2" name="Group 6">
            <a:extLst>
              <a:ext uri="{FF2B5EF4-FFF2-40B4-BE49-F238E27FC236}">
                <a16:creationId xmlns:a16="http://schemas.microsoft.com/office/drawing/2014/main" id="{BDB92F32-D085-4BB0-83FE-1325AA318E89}"/>
              </a:ext>
            </a:extLst>
          </p:cNvPr>
          <p:cNvGrpSpPr>
            <a:grpSpLocks/>
          </p:cNvGrpSpPr>
          <p:nvPr/>
        </p:nvGrpSpPr>
        <p:grpSpPr bwMode="auto">
          <a:xfrm>
            <a:off x="892175" y="5486400"/>
            <a:ext cx="6858000" cy="477838"/>
            <a:chOff x="562" y="3456"/>
            <a:chExt cx="4320" cy="301"/>
          </a:xfrm>
        </p:grpSpPr>
        <p:sp>
          <p:nvSpPr>
            <p:cNvPr id="14346" name="Rectangle 7">
              <a:extLst>
                <a:ext uri="{FF2B5EF4-FFF2-40B4-BE49-F238E27FC236}">
                  <a16:creationId xmlns:a16="http://schemas.microsoft.com/office/drawing/2014/main" id="{515E8C3F-E491-4C97-A7CB-DF550D80B389}"/>
                </a:ext>
              </a:extLst>
            </p:cNvPr>
            <p:cNvSpPr>
              <a:spLocks noChangeArrowheads="1"/>
            </p:cNvSpPr>
            <p:nvPr/>
          </p:nvSpPr>
          <p:spPr bwMode="auto">
            <a:xfrm>
              <a:off x="562" y="3469"/>
              <a:ext cx="825" cy="288"/>
            </a:xfrm>
            <a:prstGeom prst="rect">
              <a:avLst/>
            </a:prstGeom>
            <a:solidFill>
              <a:schemeClr val="accent1"/>
            </a:solidFill>
            <a:ln w="9525">
              <a:solidFill>
                <a:schemeClr val="hlink"/>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spcBef>
                  <a:spcPct val="20000"/>
                </a:spcBef>
              </a:pPr>
              <a:r>
                <a:rPr lang="en-US" altLang="zh-CN" sz="2400" b="1">
                  <a:latin typeface="Times New Roman" panose="02020603050405020304" pitchFamily="18" charset="0"/>
                </a:rPr>
                <a:t>Router</a:t>
              </a:r>
            </a:p>
          </p:txBody>
        </p:sp>
        <p:sp>
          <p:nvSpPr>
            <p:cNvPr id="14347" name="Rectangle 8">
              <a:extLst>
                <a:ext uri="{FF2B5EF4-FFF2-40B4-BE49-F238E27FC236}">
                  <a16:creationId xmlns:a16="http://schemas.microsoft.com/office/drawing/2014/main" id="{E110D536-61E0-4F81-BDEA-374FFDE73704}"/>
                </a:ext>
              </a:extLst>
            </p:cNvPr>
            <p:cNvSpPr>
              <a:spLocks noChangeArrowheads="1"/>
            </p:cNvSpPr>
            <p:nvPr/>
          </p:nvSpPr>
          <p:spPr bwMode="auto">
            <a:xfrm>
              <a:off x="4057" y="3456"/>
              <a:ext cx="825" cy="288"/>
            </a:xfrm>
            <a:prstGeom prst="rect">
              <a:avLst/>
            </a:prstGeom>
            <a:solidFill>
              <a:schemeClr val="accent1"/>
            </a:solidFill>
            <a:ln w="9525">
              <a:solidFill>
                <a:schemeClr val="hlink"/>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spcBef>
                  <a:spcPct val="20000"/>
                </a:spcBef>
              </a:pPr>
              <a:r>
                <a:rPr lang="en-US" altLang="zh-CN" sz="2400" b="1">
                  <a:latin typeface="Times New Roman" panose="02020603050405020304" pitchFamily="18" charset="0"/>
                </a:rPr>
                <a:t>Router</a:t>
              </a:r>
            </a:p>
          </p:txBody>
        </p:sp>
      </p:grpSp>
      <p:grpSp>
        <p:nvGrpSpPr>
          <p:cNvPr id="3" name="Group 9">
            <a:extLst>
              <a:ext uri="{FF2B5EF4-FFF2-40B4-BE49-F238E27FC236}">
                <a16:creationId xmlns:a16="http://schemas.microsoft.com/office/drawing/2014/main" id="{78D7A63A-C713-4B51-AC42-1200055A6AD5}"/>
              </a:ext>
            </a:extLst>
          </p:cNvPr>
          <p:cNvGrpSpPr>
            <a:grpSpLocks/>
          </p:cNvGrpSpPr>
          <p:nvPr/>
        </p:nvGrpSpPr>
        <p:grpSpPr bwMode="auto">
          <a:xfrm>
            <a:off x="2430463" y="5508625"/>
            <a:ext cx="3802062" cy="457200"/>
            <a:chOff x="1531" y="3470"/>
            <a:chExt cx="2395" cy="288"/>
          </a:xfrm>
        </p:grpSpPr>
        <p:sp>
          <p:nvSpPr>
            <p:cNvPr id="14344" name="Rectangle 10">
              <a:extLst>
                <a:ext uri="{FF2B5EF4-FFF2-40B4-BE49-F238E27FC236}">
                  <a16:creationId xmlns:a16="http://schemas.microsoft.com/office/drawing/2014/main" id="{A6727117-7AE5-4728-8C93-4035BBA3FE74}"/>
                </a:ext>
              </a:extLst>
            </p:cNvPr>
            <p:cNvSpPr>
              <a:spLocks noChangeArrowheads="1"/>
            </p:cNvSpPr>
            <p:nvPr/>
          </p:nvSpPr>
          <p:spPr bwMode="auto">
            <a:xfrm>
              <a:off x="1531" y="3470"/>
              <a:ext cx="903" cy="288"/>
            </a:xfrm>
            <a:prstGeom prst="rect">
              <a:avLst/>
            </a:prstGeom>
            <a:solidFill>
              <a:schemeClr val="accent1"/>
            </a:solidFill>
            <a:ln w="9525">
              <a:solidFill>
                <a:schemeClr val="hlink"/>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spcBef>
                  <a:spcPct val="20000"/>
                </a:spcBef>
              </a:pPr>
              <a:r>
                <a:rPr lang="en-US" altLang="zh-CN" sz="2400" b="1">
                  <a:latin typeface="Times New Roman" panose="02020603050405020304" pitchFamily="18" charset="0"/>
                </a:rPr>
                <a:t>CSU/DSU</a:t>
              </a:r>
            </a:p>
          </p:txBody>
        </p:sp>
        <p:sp>
          <p:nvSpPr>
            <p:cNvPr id="14345" name="Rectangle 11">
              <a:extLst>
                <a:ext uri="{FF2B5EF4-FFF2-40B4-BE49-F238E27FC236}">
                  <a16:creationId xmlns:a16="http://schemas.microsoft.com/office/drawing/2014/main" id="{4585BFBF-BE4F-421F-A816-1051E6621E7F}"/>
                </a:ext>
              </a:extLst>
            </p:cNvPr>
            <p:cNvSpPr>
              <a:spLocks noChangeArrowheads="1"/>
            </p:cNvSpPr>
            <p:nvPr/>
          </p:nvSpPr>
          <p:spPr bwMode="auto">
            <a:xfrm>
              <a:off x="3023" y="3470"/>
              <a:ext cx="903" cy="288"/>
            </a:xfrm>
            <a:prstGeom prst="rect">
              <a:avLst/>
            </a:prstGeom>
            <a:solidFill>
              <a:schemeClr val="accent1"/>
            </a:solidFill>
            <a:ln w="9525">
              <a:solidFill>
                <a:schemeClr val="hlink"/>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spcBef>
                  <a:spcPct val="20000"/>
                </a:spcBef>
              </a:pPr>
              <a:r>
                <a:rPr lang="en-US" altLang="zh-CN" sz="2400" b="1">
                  <a:latin typeface="Times New Roman" panose="02020603050405020304" pitchFamily="18" charset="0"/>
                </a:rPr>
                <a:t>CSU/DSU</a:t>
              </a: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787460"/>
                                        </p:tgtEl>
                                        <p:attrNameLst>
                                          <p:attrName>style.visibility</p:attrName>
                                        </p:attrNameLst>
                                      </p:cBhvr>
                                      <p:to>
                                        <p:strVal val="visible"/>
                                      </p:to>
                                    </p:set>
                                    <p:animEffect transition="in" filter="dissolve">
                                      <p:cBhvr>
                                        <p:cTn id="7" dur="500"/>
                                        <p:tgtEl>
                                          <p:spTgt spid="787460"/>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500"/>
                                        <p:tgtEl>
                                          <p:spTgt spid="2"/>
                                        </p:tgtEl>
                                      </p:cBhvr>
                                    </p:animEffect>
                                  </p:childTnLst>
                                </p:cTn>
                              </p:par>
                            </p:childTnLst>
                          </p:cTn>
                        </p:par>
                        <p:par>
                          <p:cTn id="12" fill="hold" nodeType="afterGroup">
                            <p:stCondLst>
                              <p:cond delay="1000"/>
                            </p:stCondLst>
                            <p:childTnLst>
                              <p:par>
                                <p:cTn id="13" presetID="9"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dissolve">
                                      <p:cBhvr>
                                        <p:cTn id="15" dur="500"/>
                                        <p:tgtEl>
                                          <p:spTgt spid="3"/>
                                        </p:tgtEl>
                                      </p:cBhvr>
                                    </p:animEffect>
                                  </p:childTnLst>
                                </p:cTn>
                              </p:par>
                            </p:childTnLst>
                          </p:cTn>
                        </p:par>
                        <p:par>
                          <p:cTn id="16" fill="hold" nodeType="afterGroup">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787461"/>
                                        </p:tgtEl>
                                        <p:attrNameLst>
                                          <p:attrName>style.visibility</p:attrName>
                                        </p:attrNameLst>
                                      </p:cBhvr>
                                      <p:to>
                                        <p:strVal val="visible"/>
                                      </p:to>
                                    </p:set>
                                    <p:animEffect transition="in" filter="dissolve">
                                      <p:cBhvr>
                                        <p:cTn id="19" dur="500"/>
                                        <p:tgtEl>
                                          <p:spTgt spid="787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7461"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6107D179-DD4A-476B-B09B-EA1D3BE2A189}"/>
              </a:ext>
            </a:extLst>
          </p:cNvPr>
          <p:cNvSpPr>
            <a:spLocks noGrp="1" noChangeArrowheads="1"/>
          </p:cNvSpPr>
          <p:nvPr>
            <p:ph type="title"/>
          </p:nvPr>
        </p:nvSpPr>
        <p:spPr/>
        <p:txBody>
          <a:bodyPr/>
          <a:lstStyle/>
          <a:p>
            <a:pPr eaLnBrk="1" hangingPunct="1"/>
            <a:r>
              <a:rPr lang="en-US" altLang="zh-CN"/>
              <a:t>WANs</a:t>
            </a:r>
          </a:p>
        </p:txBody>
      </p:sp>
      <p:sp>
        <p:nvSpPr>
          <p:cNvPr id="15363" name="Rectangle 3">
            <a:extLst>
              <a:ext uri="{FF2B5EF4-FFF2-40B4-BE49-F238E27FC236}">
                <a16:creationId xmlns:a16="http://schemas.microsoft.com/office/drawing/2014/main" id="{25D5DFF8-095F-4597-88B5-8F10B1378459}"/>
              </a:ext>
            </a:extLst>
          </p:cNvPr>
          <p:cNvSpPr>
            <a:spLocks noChangeArrowheads="1"/>
          </p:cNvSpPr>
          <p:nvPr/>
        </p:nvSpPr>
        <p:spPr bwMode="auto">
          <a:xfrm>
            <a:off x="468313" y="1773238"/>
            <a:ext cx="7993062"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10000"/>
              </a:lnSpc>
              <a:spcBef>
                <a:spcPct val="20000"/>
              </a:spcBef>
              <a:buClr>
                <a:schemeClr val="accent2"/>
              </a:buClr>
              <a:buFont typeface="Wingdings" panose="05000000000000000000" pitchFamily="2" charset="2"/>
              <a:buChar char="p"/>
            </a:pPr>
            <a:r>
              <a:rPr lang="en-US" altLang="zh-CN" sz="2800">
                <a:latin typeface="Arial" panose="020B0604020202020204" pitchFamily="34" charset="0"/>
              </a:rPr>
              <a:t> WAN Technology &amp; Devices</a:t>
            </a:r>
          </a:p>
          <a:p>
            <a:pPr eaLnBrk="1" hangingPunct="1">
              <a:lnSpc>
                <a:spcPct val="110000"/>
              </a:lnSpc>
              <a:spcBef>
                <a:spcPct val="20000"/>
              </a:spcBef>
              <a:buClr>
                <a:schemeClr val="accent2"/>
              </a:buClr>
              <a:buFont typeface="Wingdings" panose="05000000000000000000" pitchFamily="2" charset="2"/>
              <a:buChar char="p"/>
            </a:pPr>
            <a:r>
              <a:rPr lang="en-US" altLang="zh-CN" sz="2800">
                <a:latin typeface="Arial" panose="020B0604020202020204" pitchFamily="34" charset="0"/>
              </a:rPr>
              <a:t> </a:t>
            </a:r>
            <a:r>
              <a:rPr lang="en-US" altLang="zh-CN" sz="2800">
                <a:solidFill>
                  <a:schemeClr val="hlink"/>
                </a:solidFill>
                <a:latin typeface="Arial" panose="020B0604020202020204" pitchFamily="34" charset="0"/>
              </a:rPr>
              <a:t>WANs &amp; The OSI Model</a:t>
            </a:r>
          </a:p>
          <a:p>
            <a:pPr eaLnBrk="1" hangingPunct="1">
              <a:lnSpc>
                <a:spcPct val="110000"/>
              </a:lnSpc>
              <a:spcBef>
                <a:spcPct val="20000"/>
              </a:spcBef>
              <a:buClr>
                <a:schemeClr val="accent2"/>
              </a:buClr>
              <a:buFont typeface="Wingdings" panose="05000000000000000000" pitchFamily="2" charset="2"/>
              <a:buChar char="p"/>
            </a:pPr>
            <a:r>
              <a:rPr lang="en-US" altLang="zh-CN" sz="2800">
                <a:latin typeface="Arial" panose="020B0604020202020204" pitchFamily="34" charset="0"/>
              </a:rPr>
              <a:t> WAN Accessing Methods </a:t>
            </a:r>
          </a:p>
          <a:p>
            <a:pPr lvl="1" eaLnBrk="1" hangingPunct="1">
              <a:lnSpc>
                <a:spcPct val="110000"/>
              </a:lnSpc>
              <a:spcBef>
                <a:spcPct val="20000"/>
              </a:spcBef>
              <a:buClr>
                <a:schemeClr val="accent2"/>
              </a:buClr>
              <a:buSzPct val="85000"/>
              <a:buFont typeface="Wingdings" panose="05000000000000000000" pitchFamily="2" charset="2"/>
              <a:buChar char="n"/>
            </a:pPr>
            <a:r>
              <a:rPr lang="en-US" altLang="zh-CN" sz="2800">
                <a:latin typeface="Arial" panose="020B0604020202020204" pitchFamily="34" charset="0"/>
              </a:rPr>
              <a:t> PPP/HDLC</a:t>
            </a:r>
          </a:p>
          <a:p>
            <a:pPr lvl="1" eaLnBrk="1" hangingPunct="1">
              <a:lnSpc>
                <a:spcPct val="110000"/>
              </a:lnSpc>
              <a:spcBef>
                <a:spcPct val="20000"/>
              </a:spcBef>
              <a:buClr>
                <a:schemeClr val="accent2"/>
              </a:buClr>
              <a:buSzPct val="85000"/>
              <a:buFont typeface="Wingdings" panose="05000000000000000000" pitchFamily="2" charset="2"/>
              <a:buChar char="n"/>
            </a:pPr>
            <a:r>
              <a:rPr lang="en-US" altLang="zh-CN" sz="2800">
                <a:latin typeface="Arial" panose="020B0604020202020204" pitchFamily="34" charset="0"/>
              </a:rPr>
              <a:t> ISDN</a:t>
            </a:r>
          </a:p>
          <a:p>
            <a:pPr lvl="1" eaLnBrk="1" hangingPunct="1">
              <a:lnSpc>
                <a:spcPct val="110000"/>
              </a:lnSpc>
              <a:spcBef>
                <a:spcPct val="20000"/>
              </a:spcBef>
              <a:buClr>
                <a:schemeClr val="accent2"/>
              </a:buClr>
              <a:buSzPct val="85000"/>
              <a:buFont typeface="Wingdings" panose="05000000000000000000" pitchFamily="2" charset="2"/>
              <a:buChar char="n"/>
            </a:pPr>
            <a:r>
              <a:rPr lang="en-US" altLang="zh-CN" sz="2800">
                <a:latin typeface="Arial" panose="020B0604020202020204" pitchFamily="34" charset="0"/>
              </a:rPr>
              <a:t> ADSL</a:t>
            </a:r>
          </a:p>
          <a:p>
            <a:pPr lvl="1" eaLnBrk="1" hangingPunct="1">
              <a:lnSpc>
                <a:spcPct val="110000"/>
              </a:lnSpc>
              <a:spcBef>
                <a:spcPct val="20000"/>
              </a:spcBef>
              <a:buClr>
                <a:schemeClr val="accent2"/>
              </a:buClr>
              <a:buSzPct val="85000"/>
              <a:buFont typeface="Wingdings" panose="05000000000000000000" pitchFamily="2" charset="2"/>
              <a:buChar char="n"/>
            </a:pPr>
            <a:r>
              <a:rPr lang="en-US" altLang="zh-CN" sz="2800">
                <a:latin typeface="Arial" panose="020B0604020202020204" pitchFamily="34" charset="0"/>
              </a:rPr>
              <a:t> SONET</a:t>
            </a:r>
          </a:p>
          <a:p>
            <a:pPr lvl="1" eaLnBrk="1" hangingPunct="1">
              <a:lnSpc>
                <a:spcPct val="110000"/>
              </a:lnSpc>
              <a:spcBef>
                <a:spcPct val="20000"/>
              </a:spcBef>
              <a:buClr>
                <a:schemeClr val="accent2"/>
              </a:buClr>
              <a:buSzPct val="85000"/>
              <a:buFont typeface="Wingdings" panose="05000000000000000000" pitchFamily="2" charset="2"/>
              <a:buChar char="n"/>
            </a:pPr>
            <a:r>
              <a:rPr lang="en-US" altLang="zh-CN" sz="2800">
                <a:latin typeface="Arial" panose="020B0604020202020204" pitchFamily="34" charset="0"/>
              </a:rPr>
              <a:t> HFC</a:t>
            </a:r>
          </a:p>
        </p:txBody>
      </p:sp>
      <p:sp>
        <p:nvSpPr>
          <p:cNvPr id="15364" name="Rectangle 4">
            <a:extLst>
              <a:ext uri="{FF2B5EF4-FFF2-40B4-BE49-F238E27FC236}">
                <a16:creationId xmlns:a16="http://schemas.microsoft.com/office/drawing/2014/main" id="{2FD57DB4-12A0-49CD-9CC9-B7DA02712F1A}"/>
              </a:ext>
            </a:extLst>
          </p:cNvPr>
          <p:cNvSpPr>
            <a:spLocks noChangeArrowheads="1"/>
          </p:cNvSpPr>
          <p:nvPr/>
        </p:nvSpPr>
        <p:spPr bwMode="auto">
          <a:xfrm>
            <a:off x="646113" y="4246563"/>
            <a:ext cx="6523037"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20000"/>
              </a:spcBef>
              <a:buFontTx/>
              <a:buBlip>
                <a:blip r:embed="rId3"/>
              </a:buBlip>
            </a:pPr>
            <a:endParaRPr lang="zh-CN" altLang="zh-CN" sz="2800">
              <a:latin typeface="Arial Black" panose="020B0A04020102020204" pitchFamily="34" charset="0"/>
            </a:endParaRPr>
          </a:p>
        </p:txBody>
      </p:sp>
    </p:spTree>
  </p:cSld>
  <p:clrMapOvr>
    <a:masterClrMapping/>
  </p:clrMapOvr>
  <p:transition>
    <p:blinds dir="vert"/>
  </p:transition>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4468</TotalTime>
  <Words>4211</Words>
  <Application>Microsoft Office PowerPoint</Application>
  <PresentationFormat>全屏显示(4:3)</PresentationFormat>
  <Paragraphs>692</Paragraphs>
  <Slides>73</Slides>
  <Notes>73</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73</vt:i4>
      </vt:variant>
    </vt:vector>
  </HeadingPairs>
  <TitlesOfParts>
    <vt:vector size="88" baseType="lpstr">
      <vt:lpstr>Verdana</vt:lpstr>
      <vt:lpstr>宋体</vt:lpstr>
      <vt:lpstr>Arial</vt:lpstr>
      <vt:lpstr>Wingdings</vt:lpstr>
      <vt:lpstr>Times New Roman</vt:lpstr>
      <vt:lpstr>Tahoma</vt:lpstr>
      <vt:lpstr>Arial Black</vt:lpstr>
      <vt:lpstr>Arial Narrow</vt:lpstr>
      <vt:lpstr>Arial Unicode MS</vt:lpstr>
      <vt:lpstr>Arial Rounded MT Bold</vt:lpstr>
      <vt:lpstr>黑体</vt:lpstr>
      <vt:lpstr>Symbol</vt:lpstr>
      <vt:lpstr>Profile</vt:lpstr>
      <vt:lpstr>画笔图片</vt:lpstr>
      <vt:lpstr>Microsoft Excel 97-2003 工作表</vt:lpstr>
      <vt:lpstr>WANs</vt:lpstr>
      <vt:lpstr>WANs</vt:lpstr>
      <vt:lpstr>WAN Services</vt:lpstr>
      <vt:lpstr>WAN Physical Structure</vt:lpstr>
      <vt:lpstr>WAN Virtual Circuits</vt:lpstr>
      <vt:lpstr>Link Types &amp; Bandwidth</vt:lpstr>
      <vt:lpstr>WAN Devices</vt:lpstr>
      <vt:lpstr>Modems</vt:lpstr>
      <vt:lpstr>WANs</vt:lpstr>
      <vt:lpstr>WAN Standards</vt:lpstr>
      <vt:lpstr>WAN Physical Layer</vt:lpstr>
      <vt:lpstr>WAN Physical Layer</vt:lpstr>
      <vt:lpstr>WAN Physical Layer</vt:lpstr>
      <vt:lpstr>WAN Data-Link Layer</vt:lpstr>
      <vt:lpstr>Data-link Encapsulations</vt:lpstr>
      <vt:lpstr>WANs</vt:lpstr>
      <vt:lpstr>Serial line frame fields</vt:lpstr>
      <vt:lpstr>PPP and HDLC</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PAP</vt:lpstr>
      <vt:lpstr>PAP</vt:lpstr>
      <vt:lpstr>PowerPoint 演示文稿</vt:lpstr>
      <vt:lpstr>PowerPoint 演示文稿</vt:lpstr>
      <vt:lpstr>CHAP: Challenging</vt:lpstr>
      <vt:lpstr>CHAP: Acknowledgement</vt:lpstr>
      <vt:lpstr>CHAP: Verifying Acknowledgement</vt:lpstr>
      <vt:lpstr>CHAP</vt:lpstr>
      <vt:lpstr>CHAP</vt:lpstr>
      <vt:lpstr>WANs</vt:lpstr>
      <vt:lpstr>What is ISDN?</vt:lpstr>
      <vt:lpstr>BRI and PRI</vt:lpstr>
      <vt:lpstr>BRI and PRI</vt:lpstr>
      <vt:lpstr>ISDN Switches &amp; SPIDs</vt:lpstr>
      <vt:lpstr>Standard</vt:lpstr>
      <vt:lpstr>DDR</vt:lpstr>
      <vt:lpstr>DDR</vt:lpstr>
      <vt:lpstr>WANs</vt:lpstr>
      <vt:lpstr> xDSL技术</vt:lpstr>
      <vt:lpstr>xDSL 的几种类型 </vt:lpstr>
      <vt:lpstr>ADSL 的极限传输距离</vt:lpstr>
      <vt:lpstr>ADSL 的特点</vt:lpstr>
      <vt:lpstr>DMT 技术</vt:lpstr>
      <vt:lpstr>DMT 技术的频谱分布 </vt:lpstr>
      <vt:lpstr>ADSL 的数据率</vt:lpstr>
      <vt:lpstr>PowerPoint 演示文稿</vt:lpstr>
      <vt:lpstr>第二代 ADSL </vt:lpstr>
      <vt:lpstr>WANs</vt:lpstr>
      <vt:lpstr>同步光纤网SONET和同步数字系列SDH </vt:lpstr>
      <vt:lpstr>同步光纤网 SONET</vt:lpstr>
      <vt:lpstr> 同步数字系列 SDH </vt:lpstr>
      <vt:lpstr>PowerPoint 演示文稿</vt:lpstr>
      <vt:lpstr>SONET 的体系结构 </vt:lpstr>
      <vt:lpstr>SONET 标准的四个光接口层 </vt:lpstr>
      <vt:lpstr>WANs</vt:lpstr>
      <vt:lpstr>光纤同轴混合网 HFC (Hybrid Fiber Coax)</vt:lpstr>
      <vt:lpstr>HFC 的主要特点 </vt:lpstr>
      <vt:lpstr>HFC 网采用结点体系结构 </vt:lpstr>
      <vt:lpstr>HFC 的主要特点</vt:lpstr>
      <vt:lpstr>用户接口盒UIB (User Interface Box) </vt:lpstr>
      <vt:lpstr>电缆调制解调器(Cable Modem) </vt:lpstr>
      <vt:lpstr>HFC 网的最大优点 </vt:lpstr>
      <vt:lpstr>FTTx 技术 </vt:lpstr>
      <vt:lpstr>PowerPoint 演示文稿</vt:lpstr>
    </vt:vector>
  </TitlesOfParts>
  <Company>南京大学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南京大学软件学院建院方案汇报</dc:title>
  <dc:creator>骆斌</dc:creator>
  <cp:lastModifiedBy>幽弥狂</cp:lastModifiedBy>
  <cp:revision>189</cp:revision>
  <dcterms:created xsi:type="dcterms:W3CDTF">2002-05-31T00:39:28Z</dcterms:created>
  <dcterms:modified xsi:type="dcterms:W3CDTF">2019-09-17T18:18:48Z</dcterms:modified>
</cp:coreProperties>
</file>