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74"/>
  </p:notes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331" r:id="rId23"/>
    <p:sldId id="332" r:id="rId24"/>
    <p:sldId id="279" r:id="rId25"/>
    <p:sldId id="280" r:id="rId26"/>
    <p:sldId id="328" r:id="rId27"/>
    <p:sldId id="281" r:id="rId28"/>
    <p:sldId id="282" r:id="rId29"/>
    <p:sldId id="283" r:id="rId30"/>
    <p:sldId id="284" r:id="rId31"/>
    <p:sldId id="329" r:id="rId32"/>
    <p:sldId id="285"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30" r:id="rId46"/>
    <p:sldId id="299" r:id="rId47"/>
    <p:sldId id="300" r:id="rId48"/>
    <p:sldId id="301" r:id="rId49"/>
    <p:sldId id="302" r:id="rId50"/>
    <p:sldId id="303" r:id="rId51"/>
    <p:sldId id="304" r:id="rId52"/>
    <p:sldId id="305" r:id="rId53"/>
    <p:sldId id="306" r:id="rId54"/>
    <p:sldId id="307" r:id="rId55"/>
    <p:sldId id="308" r:id="rId56"/>
    <p:sldId id="310" r:id="rId57"/>
    <p:sldId id="311" r:id="rId58"/>
    <p:sldId id="312" r:id="rId59"/>
    <p:sldId id="313" r:id="rId60"/>
    <p:sldId id="314" r:id="rId61"/>
    <p:sldId id="315" r:id="rId62"/>
    <p:sldId id="316" r:id="rId63"/>
    <p:sldId id="317" r:id="rId64"/>
    <p:sldId id="318" r:id="rId65"/>
    <p:sldId id="319"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CCFF99"/>
    <a:srgbClr val="800080"/>
    <a:srgbClr val="99FF99"/>
    <a:srgbClr val="CC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655FA205-9BC7-43F3-9121-E43F426F72F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3667" name="Rectangle 3">
            <a:extLst>
              <a:ext uri="{FF2B5EF4-FFF2-40B4-BE49-F238E27FC236}">
                <a16:creationId xmlns:a16="http://schemas.microsoft.com/office/drawing/2014/main" id="{8F38E77C-AE0A-4CB4-8D76-6120FE462E2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a:extLst>
              <a:ext uri="{FF2B5EF4-FFF2-40B4-BE49-F238E27FC236}">
                <a16:creationId xmlns:a16="http://schemas.microsoft.com/office/drawing/2014/main" id="{E1E9FA91-00E1-45B0-9334-6A3EE1DEBBD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6DDDCF54-8AF2-402D-9E35-A84B97CFC49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6">
            <a:extLst>
              <a:ext uri="{FF2B5EF4-FFF2-40B4-BE49-F238E27FC236}">
                <a16:creationId xmlns:a16="http://schemas.microsoft.com/office/drawing/2014/main" id="{8637DC29-E9C7-493C-B31D-655509D0974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3671" name="Rectangle 7">
            <a:extLst>
              <a:ext uri="{FF2B5EF4-FFF2-40B4-BE49-F238E27FC236}">
                <a16:creationId xmlns:a16="http://schemas.microsoft.com/office/drawing/2014/main" id="{84C55A31-8CBA-4E11-B3B3-AF9B47535A3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7F6D68-B303-471D-8955-73BA35C9DEF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728D40FE-85D6-4BF1-8D41-07D0D9D19173}"/>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89CC37AC-0AD8-4AA6-824D-4D357B9BC1AB}"/>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9700" name="Rectangle 4">
              <a:extLst>
                <a:ext uri="{FF2B5EF4-FFF2-40B4-BE49-F238E27FC236}">
                  <a16:creationId xmlns:a16="http://schemas.microsoft.com/office/drawing/2014/main" id="{02099D7D-DBD7-41CA-9393-DE619413ABA0}"/>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nvGrpSpPr>
            <p:cNvPr id="29701" name="Group 5">
              <a:extLst>
                <a:ext uri="{FF2B5EF4-FFF2-40B4-BE49-F238E27FC236}">
                  <a16:creationId xmlns:a16="http://schemas.microsoft.com/office/drawing/2014/main" id="{08CF32F8-02EA-4952-8BD2-085B32AE99E1}"/>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5B246283-49CD-4872-9BA0-D6DEA79B3E29}"/>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3" name="Rectangle 7">
                <a:extLst>
                  <a:ext uri="{FF2B5EF4-FFF2-40B4-BE49-F238E27FC236}">
                    <a16:creationId xmlns:a16="http://schemas.microsoft.com/office/drawing/2014/main" id="{D13F1882-F8AE-4B16-AF75-AFD2B91E2214}"/>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4" name="Rectangle 8">
                <a:extLst>
                  <a:ext uri="{FF2B5EF4-FFF2-40B4-BE49-F238E27FC236}">
                    <a16:creationId xmlns:a16="http://schemas.microsoft.com/office/drawing/2014/main" id="{842FEDDA-BA76-47A3-992D-4A62C65AC4EC}"/>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5" name="Rectangle 9">
                <a:extLst>
                  <a:ext uri="{FF2B5EF4-FFF2-40B4-BE49-F238E27FC236}">
                    <a16:creationId xmlns:a16="http://schemas.microsoft.com/office/drawing/2014/main" id="{948CE8D9-2E28-4813-A247-F6496923E9A5}"/>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6" name="Rectangle 10">
                <a:extLst>
                  <a:ext uri="{FF2B5EF4-FFF2-40B4-BE49-F238E27FC236}">
                    <a16:creationId xmlns:a16="http://schemas.microsoft.com/office/drawing/2014/main" id="{D282BC57-69F7-4A23-9D97-95AD74807180}"/>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7" name="Rectangle 11">
                <a:extLst>
                  <a:ext uri="{FF2B5EF4-FFF2-40B4-BE49-F238E27FC236}">
                    <a16:creationId xmlns:a16="http://schemas.microsoft.com/office/drawing/2014/main" id="{9F9595BE-68C3-41CE-9337-BAD392A33E09}"/>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8" name="Rectangle 12">
                <a:extLst>
                  <a:ext uri="{FF2B5EF4-FFF2-40B4-BE49-F238E27FC236}">
                    <a16:creationId xmlns:a16="http://schemas.microsoft.com/office/drawing/2014/main" id="{97030FEB-1B58-4FE8-BE24-290B080AAA80}"/>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09" name="Rectangle 13">
                <a:extLst>
                  <a:ext uri="{FF2B5EF4-FFF2-40B4-BE49-F238E27FC236}">
                    <a16:creationId xmlns:a16="http://schemas.microsoft.com/office/drawing/2014/main" id="{A09931E0-8FF3-4B9B-A26B-069367541663}"/>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0" name="Rectangle 14">
                <a:extLst>
                  <a:ext uri="{FF2B5EF4-FFF2-40B4-BE49-F238E27FC236}">
                    <a16:creationId xmlns:a16="http://schemas.microsoft.com/office/drawing/2014/main" id="{64D076C4-B3B7-40ED-BA1A-53C0B5508002}"/>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9711" name="Rectangle 15">
                <a:extLst>
                  <a:ext uri="{FF2B5EF4-FFF2-40B4-BE49-F238E27FC236}">
                    <a16:creationId xmlns:a16="http://schemas.microsoft.com/office/drawing/2014/main" id="{EA2C92F2-AF0F-4042-8062-BBB7F84D80DB}"/>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grpSp>
      </p:grpSp>
      <p:sp>
        <p:nvSpPr>
          <p:cNvPr id="29712" name="Rectangle 16">
            <a:extLst>
              <a:ext uri="{FF2B5EF4-FFF2-40B4-BE49-F238E27FC236}">
                <a16:creationId xmlns:a16="http://schemas.microsoft.com/office/drawing/2014/main" id="{8F3290F4-2FB4-464C-95C4-2A71A64B2E99}"/>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CEE249B1-66D4-40BE-B0A2-8C9DD7DAC0D3}"/>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720AE70E-19A1-46AB-8215-71817D190BFC}"/>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mn-ea"/>
              </a:defRPr>
            </a:lvl1pPr>
          </a:lstStyle>
          <a:p>
            <a:fld id="{DB5CA2A1-9447-4F74-8B73-3074BE1E00AE}" type="slidenum">
              <a:rPr lang="en-US" altLang="zh-CN"/>
              <a:pPr/>
              <a:t>‹#›</a:t>
            </a:fld>
            <a:endParaRPr lang="en-US" altLang="zh-CN"/>
          </a:p>
        </p:txBody>
      </p:sp>
      <p:sp>
        <p:nvSpPr>
          <p:cNvPr id="29715" name="Rectangle 19">
            <a:extLst>
              <a:ext uri="{FF2B5EF4-FFF2-40B4-BE49-F238E27FC236}">
                <a16:creationId xmlns:a16="http://schemas.microsoft.com/office/drawing/2014/main" id="{9AF62DF2-FB91-471B-8DE3-930CD4BDFDF2}"/>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AE29AA5F-88DD-4EB4-8626-57E1689F2F37}"/>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8CDB3-71C5-4FAC-A29B-421A4F3499E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A22D962-F57C-45D6-8E1E-F3CDEF1AA9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078F82DF-8341-4B05-A172-0F7163161492}"/>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B9A2223-556F-46B8-B35C-771BD725B8D1}"/>
              </a:ext>
            </a:extLst>
          </p:cNvPr>
          <p:cNvSpPr>
            <a:spLocks noGrp="1"/>
          </p:cNvSpPr>
          <p:nvPr>
            <p:ph type="sldNum" sz="quarter" idx="11"/>
          </p:nvPr>
        </p:nvSpPr>
        <p:spPr/>
        <p:txBody>
          <a:bodyPr/>
          <a:lstStyle>
            <a:lvl1pPr>
              <a:defRPr/>
            </a:lvl1pPr>
          </a:lstStyle>
          <a:p>
            <a:fld id="{4DD088BE-4765-4A5D-BABB-EE9575622614}" type="slidenum">
              <a:rPr lang="en-US" altLang="zh-CN"/>
              <a:pPr/>
              <a:t>‹#›</a:t>
            </a:fld>
            <a:endParaRPr lang="en-US" altLang="zh-CN"/>
          </a:p>
        </p:txBody>
      </p:sp>
      <p:sp>
        <p:nvSpPr>
          <p:cNvPr id="6" name="日期占位符 5">
            <a:extLst>
              <a:ext uri="{FF2B5EF4-FFF2-40B4-BE49-F238E27FC236}">
                <a16:creationId xmlns:a16="http://schemas.microsoft.com/office/drawing/2014/main" id="{C8E3E7E1-30B4-4C8E-996A-AB3BD438241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9305951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846E9E-F705-4332-B3F4-D41E469ACE2C}"/>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76488D0-1F13-40D5-BB80-91F29D3D8D84}"/>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2F053DC7-8816-4C58-9F1C-3E77161FB567}"/>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976D30F-C47C-4DC0-9CFD-F9CAC7DA95C5}"/>
              </a:ext>
            </a:extLst>
          </p:cNvPr>
          <p:cNvSpPr>
            <a:spLocks noGrp="1"/>
          </p:cNvSpPr>
          <p:nvPr>
            <p:ph type="sldNum" sz="quarter" idx="11"/>
          </p:nvPr>
        </p:nvSpPr>
        <p:spPr/>
        <p:txBody>
          <a:bodyPr/>
          <a:lstStyle>
            <a:lvl1pPr>
              <a:defRPr/>
            </a:lvl1pPr>
          </a:lstStyle>
          <a:p>
            <a:fld id="{1B00D9BC-B9F2-458B-97ED-BCD4333C4106}" type="slidenum">
              <a:rPr lang="en-US" altLang="zh-CN"/>
              <a:pPr/>
              <a:t>‹#›</a:t>
            </a:fld>
            <a:endParaRPr lang="en-US" altLang="zh-CN"/>
          </a:p>
        </p:txBody>
      </p:sp>
      <p:sp>
        <p:nvSpPr>
          <p:cNvPr id="6" name="日期占位符 5">
            <a:extLst>
              <a:ext uri="{FF2B5EF4-FFF2-40B4-BE49-F238E27FC236}">
                <a16:creationId xmlns:a16="http://schemas.microsoft.com/office/drawing/2014/main" id="{9AA6341D-F9C4-4284-8A9D-B243803D177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0881352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A06E7-96BA-4D85-8AE7-2ACD37D0C9CB}"/>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表格占位符 2">
            <a:extLst>
              <a:ext uri="{FF2B5EF4-FFF2-40B4-BE49-F238E27FC236}">
                <a16:creationId xmlns:a16="http://schemas.microsoft.com/office/drawing/2014/main" id="{93875B2A-F659-403C-82D0-E61CF5BF50D1}"/>
              </a:ext>
            </a:extLst>
          </p:cNvPr>
          <p:cNvSpPr>
            <a:spLocks noGrp="1"/>
          </p:cNvSpPr>
          <p:nvPr>
            <p:ph type="tbl" idx="1"/>
          </p:nvPr>
        </p:nvSpPr>
        <p:spPr>
          <a:xfrm>
            <a:off x="457200" y="1981200"/>
            <a:ext cx="8229600" cy="3886200"/>
          </a:xfrm>
        </p:spPr>
        <p:txBody>
          <a:bodyPr/>
          <a:lstStyle/>
          <a:p>
            <a:endParaRPr lang="en-US"/>
          </a:p>
        </p:txBody>
      </p:sp>
      <p:sp>
        <p:nvSpPr>
          <p:cNvPr id="4" name="页脚占位符 3">
            <a:extLst>
              <a:ext uri="{FF2B5EF4-FFF2-40B4-BE49-F238E27FC236}">
                <a16:creationId xmlns:a16="http://schemas.microsoft.com/office/drawing/2014/main" id="{963ED549-B4DA-45EF-A2A8-232DB42BFA92}"/>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8738AAF-03F3-447D-A442-74D8640654FB}"/>
              </a:ext>
            </a:extLst>
          </p:cNvPr>
          <p:cNvSpPr>
            <a:spLocks noGrp="1"/>
          </p:cNvSpPr>
          <p:nvPr>
            <p:ph type="sldNum" sz="quarter" idx="11"/>
          </p:nvPr>
        </p:nvSpPr>
        <p:spPr>
          <a:xfrm>
            <a:off x="6553200" y="6200775"/>
            <a:ext cx="2133600" cy="457200"/>
          </a:xfrm>
        </p:spPr>
        <p:txBody>
          <a:bodyPr/>
          <a:lstStyle>
            <a:lvl1pPr>
              <a:defRPr/>
            </a:lvl1pPr>
          </a:lstStyle>
          <a:p>
            <a:fld id="{83A30C35-7CA8-4841-811C-3A7D5BCD4223}" type="slidenum">
              <a:rPr lang="en-US" altLang="zh-CN"/>
              <a:pPr/>
              <a:t>‹#›</a:t>
            </a:fld>
            <a:endParaRPr lang="en-US" altLang="zh-CN"/>
          </a:p>
        </p:txBody>
      </p:sp>
      <p:sp>
        <p:nvSpPr>
          <p:cNvPr id="6" name="日期占位符 5">
            <a:extLst>
              <a:ext uri="{FF2B5EF4-FFF2-40B4-BE49-F238E27FC236}">
                <a16:creationId xmlns:a16="http://schemas.microsoft.com/office/drawing/2014/main" id="{11EBD567-9192-4DC9-856E-A2DA60F7558F}"/>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70309932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E14E6-2049-43F2-9E2B-1916DDC5152C}"/>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SmartArt 占位符 2">
            <a:extLst>
              <a:ext uri="{FF2B5EF4-FFF2-40B4-BE49-F238E27FC236}">
                <a16:creationId xmlns:a16="http://schemas.microsoft.com/office/drawing/2014/main" id="{D6FE503B-627F-4720-AC37-CF5D27D5A813}"/>
              </a:ext>
            </a:extLst>
          </p:cNvPr>
          <p:cNvSpPr>
            <a:spLocks noGrp="1"/>
          </p:cNvSpPr>
          <p:nvPr>
            <p:ph type="dgm" idx="1"/>
          </p:nvPr>
        </p:nvSpPr>
        <p:spPr>
          <a:xfrm>
            <a:off x="457200" y="1981200"/>
            <a:ext cx="8229600" cy="3886200"/>
          </a:xfrm>
        </p:spPr>
        <p:txBody>
          <a:bodyPr/>
          <a:lstStyle/>
          <a:p>
            <a:endParaRPr lang="en-US"/>
          </a:p>
        </p:txBody>
      </p:sp>
      <p:sp>
        <p:nvSpPr>
          <p:cNvPr id="4" name="页脚占位符 3">
            <a:extLst>
              <a:ext uri="{FF2B5EF4-FFF2-40B4-BE49-F238E27FC236}">
                <a16:creationId xmlns:a16="http://schemas.microsoft.com/office/drawing/2014/main" id="{E2A4F1C5-1DED-423E-BE4F-05E868D67FD8}"/>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C9B323E-E6D1-4252-9E4D-4444989F91DA}"/>
              </a:ext>
            </a:extLst>
          </p:cNvPr>
          <p:cNvSpPr>
            <a:spLocks noGrp="1"/>
          </p:cNvSpPr>
          <p:nvPr>
            <p:ph type="sldNum" sz="quarter" idx="11"/>
          </p:nvPr>
        </p:nvSpPr>
        <p:spPr>
          <a:xfrm>
            <a:off x="6553200" y="6200775"/>
            <a:ext cx="2133600" cy="457200"/>
          </a:xfrm>
        </p:spPr>
        <p:txBody>
          <a:bodyPr/>
          <a:lstStyle>
            <a:lvl1pPr>
              <a:defRPr/>
            </a:lvl1pPr>
          </a:lstStyle>
          <a:p>
            <a:fld id="{F2E48914-2A28-4D87-9DF4-7F706E7FA212}" type="slidenum">
              <a:rPr lang="en-US" altLang="zh-CN"/>
              <a:pPr/>
              <a:t>‹#›</a:t>
            </a:fld>
            <a:endParaRPr lang="en-US" altLang="zh-CN"/>
          </a:p>
        </p:txBody>
      </p:sp>
      <p:sp>
        <p:nvSpPr>
          <p:cNvPr id="6" name="日期占位符 5">
            <a:extLst>
              <a:ext uri="{FF2B5EF4-FFF2-40B4-BE49-F238E27FC236}">
                <a16:creationId xmlns:a16="http://schemas.microsoft.com/office/drawing/2014/main" id="{93AA43AB-196B-4412-91BC-A2A33B2B989E}"/>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183678398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74503-9A9C-48DA-B3E6-D98F8BB7E13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BAACDF4-F3BE-434F-A42B-400A6510C8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4543A51B-615A-41F6-89E1-C244803F38AC}"/>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F761AAF-CC98-40EF-A65D-85AC74E174A3}"/>
              </a:ext>
            </a:extLst>
          </p:cNvPr>
          <p:cNvSpPr>
            <a:spLocks noGrp="1"/>
          </p:cNvSpPr>
          <p:nvPr>
            <p:ph type="sldNum" sz="quarter" idx="11"/>
          </p:nvPr>
        </p:nvSpPr>
        <p:spPr/>
        <p:txBody>
          <a:bodyPr/>
          <a:lstStyle>
            <a:lvl1pPr>
              <a:defRPr/>
            </a:lvl1pPr>
          </a:lstStyle>
          <a:p>
            <a:fld id="{7F6E402C-1D65-4098-AE9B-E224F13A9570}" type="slidenum">
              <a:rPr lang="en-US" altLang="zh-CN"/>
              <a:pPr/>
              <a:t>‹#›</a:t>
            </a:fld>
            <a:endParaRPr lang="en-US" altLang="zh-CN"/>
          </a:p>
        </p:txBody>
      </p:sp>
      <p:sp>
        <p:nvSpPr>
          <p:cNvPr id="6" name="日期占位符 5">
            <a:extLst>
              <a:ext uri="{FF2B5EF4-FFF2-40B4-BE49-F238E27FC236}">
                <a16:creationId xmlns:a16="http://schemas.microsoft.com/office/drawing/2014/main" id="{4706F75C-CCA3-4752-834E-8DB405FD26C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1947735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F9720-9047-44BC-BEF8-0804C8B06D4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25A9071-83BC-4C56-8967-72C60E225D8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B81CE31C-BADF-43A7-B8AC-D13317A5FCD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A25156B-BC1B-4FE0-8652-D68591B52A3B}"/>
              </a:ext>
            </a:extLst>
          </p:cNvPr>
          <p:cNvSpPr>
            <a:spLocks noGrp="1"/>
          </p:cNvSpPr>
          <p:nvPr>
            <p:ph type="sldNum" sz="quarter" idx="11"/>
          </p:nvPr>
        </p:nvSpPr>
        <p:spPr/>
        <p:txBody>
          <a:bodyPr/>
          <a:lstStyle>
            <a:lvl1pPr>
              <a:defRPr/>
            </a:lvl1pPr>
          </a:lstStyle>
          <a:p>
            <a:fld id="{E1832571-CE81-4FAD-98C0-069930A2CA4D}" type="slidenum">
              <a:rPr lang="en-US" altLang="zh-CN"/>
              <a:pPr/>
              <a:t>‹#›</a:t>
            </a:fld>
            <a:endParaRPr lang="en-US" altLang="zh-CN"/>
          </a:p>
        </p:txBody>
      </p:sp>
      <p:sp>
        <p:nvSpPr>
          <p:cNvPr id="6" name="日期占位符 5">
            <a:extLst>
              <a:ext uri="{FF2B5EF4-FFF2-40B4-BE49-F238E27FC236}">
                <a16:creationId xmlns:a16="http://schemas.microsoft.com/office/drawing/2014/main" id="{7070C4AD-2466-4193-9E82-C41E7370E99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53471209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07C36-FB71-4936-BAFC-9A0C1CA05F1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75D28B6-6B7F-4094-99EB-72204B326F0A}"/>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04CC5307-8D1A-491B-AA51-465DE48BEBD8}"/>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D8ABF70A-C4FB-492A-8B4F-9798AEB5ED3E}"/>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26849CF-8539-4F9D-ABCE-C1644DDD3262}"/>
              </a:ext>
            </a:extLst>
          </p:cNvPr>
          <p:cNvSpPr>
            <a:spLocks noGrp="1"/>
          </p:cNvSpPr>
          <p:nvPr>
            <p:ph type="sldNum" sz="quarter" idx="11"/>
          </p:nvPr>
        </p:nvSpPr>
        <p:spPr/>
        <p:txBody>
          <a:bodyPr/>
          <a:lstStyle>
            <a:lvl1pPr>
              <a:defRPr/>
            </a:lvl1pPr>
          </a:lstStyle>
          <a:p>
            <a:fld id="{96A29926-F3B9-4B9E-BBDB-31E6845742FA}" type="slidenum">
              <a:rPr lang="en-US" altLang="zh-CN"/>
              <a:pPr/>
              <a:t>‹#›</a:t>
            </a:fld>
            <a:endParaRPr lang="en-US" altLang="zh-CN"/>
          </a:p>
        </p:txBody>
      </p:sp>
      <p:sp>
        <p:nvSpPr>
          <p:cNvPr id="7" name="日期占位符 6">
            <a:extLst>
              <a:ext uri="{FF2B5EF4-FFF2-40B4-BE49-F238E27FC236}">
                <a16:creationId xmlns:a16="http://schemas.microsoft.com/office/drawing/2014/main" id="{26FD3E99-82DC-4DE3-A50F-6CDD3CB137D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4380367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0AA59-BD7F-40C3-AE17-77F8FA0BA194}"/>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D76FD3B-8FD0-4EBB-8F18-8B2D00FC219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B0688E-6682-4545-BAEF-4E8665CB59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35CCE335-7743-4BB8-B444-E648DB158E1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126AF4C-7452-4942-BDF3-60F88AE65E1B}"/>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3A1A6A23-8C0A-4D50-A5BB-90D538A1B48E}"/>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77F5034B-3F1A-4B6E-8ED9-67596E72774A}"/>
              </a:ext>
            </a:extLst>
          </p:cNvPr>
          <p:cNvSpPr>
            <a:spLocks noGrp="1"/>
          </p:cNvSpPr>
          <p:nvPr>
            <p:ph type="sldNum" sz="quarter" idx="11"/>
          </p:nvPr>
        </p:nvSpPr>
        <p:spPr/>
        <p:txBody>
          <a:bodyPr/>
          <a:lstStyle>
            <a:lvl1pPr>
              <a:defRPr/>
            </a:lvl1pPr>
          </a:lstStyle>
          <a:p>
            <a:fld id="{AA7A1132-7477-4B61-8F7A-9D5E04ABCF09}" type="slidenum">
              <a:rPr lang="en-US" altLang="zh-CN"/>
              <a:pPr/>
              <a:t>‹#›</a:t>
            </a:fld>
            <a:endParaRPr lang="en-US" altLang="zh-CN"/>
          </a:p>
        </p:txBody>
      </p:sp>
      <p:sp>
        <p:nvSpPr>
          <p:cNvPr id="9" name="日期占位符 8">
            <a:extLst>
              <a:ext uri="{FF2B5EF4-FFF2-40B4-BE49-F238E27FC236}">
                <a16:creationId xmlns:a16="http://schemas.microsoft.com/office/drawing/2014/main" id="{B0AECC55-79A6-4388-A70E-199C588C041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8857484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8DF2D-5C73-4E21-9301-20464D1BFEBE}"/>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74B0C218-121D-4DD1-84CE-250E497ADF89}"/>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F8FB4103-F130-447D-9E32-429650F56F98}"/>
              </a:ext>
            </a:extLst>
          </p:cNvPr>
          <p:cNvSpPr>
            <a:spLocks noGrp="1"/>
          </p:cNvSpPr>
          <p:nvPr>
            <p:ph type="sldNum" sz="quarter" idx="11"/>
          </p:nvPr>
        </p:nvSpPr>
        <p:spPr/>
        <p:txBody>
          <a:bodyPr/>
          <a:lstStyle>
            <a:lvl1pPr>
              <a:defRPr/>
            </a:lvl1pPr>
          </a:lstStyle>
          <a:p>
            <a:fld id="{5E4E6159-46B4-4212-8B77-B3D3C40928AA}" type="slidenum">
              <a:rPr lang="en-US" altLang="zh-CN"/>
              <a:pPr/>
              <a:t>‹#›</a:t>
            </a:fld>
            <a:endParaRPr lang="en-US" altLang="zh-CN"/>
          </a:p>
        </p:txBody>
      </p:sp>
      <p:sp>
        <p:nvSpPr>
          <p:cNvPr id="5" name="日期占位符 4">
            <a:extLst>
              <a:ext uri="{FF2B5EF4-FFF2-40B4-BE49-F238E27FC236}">
                <a16:creationId xmlns:a16="http://schemas.microsoft.com/office/drawing/2014/main" id="{2AB56CC4-F6AB-42D2-A09C-BACF635EB4E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4977813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BB0639B-9438-4835-B9D1-B5F73EB9D943}"/>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6A91A646-B066-4755-B26B-A63355F01E10}"/>
              </a:ext>
            </a:extLst>
          </p:cNvPr>
          <p:cNvSpPr>
            <a:spLocks noGrp="1"/>
          </p:cNvSpPr>
          <p:nvPr>
            <p:ph type="sldNum" sz="quarter" idx="11"/>
          </p:nvPr>
        </p:nvSpPr>
        <p:spPr/>
        <p:txBody>
          <a:bodyPr/>
          <a:lstStyle>
            <a:lvl1pPr>
              <a:defRPr/>
            </a:lvl1pPr>
          </a:lstStyle>
          <a:p>
            <a:fld id="{DE8F347F-6468-4D3A-B77C-FC3142F2672A}" type="slidenum">
              <a:rPr lang="en-US" altLang="zh-CN"/>
              <a:pPr/>
              <a:t>‹#›</a:t>
            </a:fld>
            <a:endParaRPr lang="en-US" altLang="zh-CN"/>
          </a:p>
        </p:txBody>
      </p:sp>
      <p:sp>
        <p:nvSpPr>
          <p:cNvPr id="4" name="日期占位符 3">
            <a:extLst>
              <a:ext uri="{FF2B5EF4-FFF2-40B4-BE49-F238E27FC236}">
                <a16:creationId xmlns:a16="http://schemas.microsoft.com/office/drawing/2014/main" id="{A9560CF5-DFB0-465A-9EB2-A7279042724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4444972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83C6B-229D-4281-A6B0-2705619B657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F4ECF57-FEFB-463D-813D-153BBF6E3C7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8FC1411-251B-4AE0-9396-4650730108C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3BBF4081-365B-4772-8278-BAA59FF513D7}"/>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98821F2-6A22-491B-B028-82CA5435D116}"/>
              </a:ext>
            </a:extLst>
          </p:cNvPr>
          <p:cNvSpPr>
            <a:spLocks noGrp="1"/>
          </p:cNvSpPr>
          <p:nvPr>
            <p:ph type="sldNum" sz="quarter" idx="11"/>
          </p:nvPr>
        </p:nvSpPr>
        <p:spPr/>
        <p:txBody>
          <a:bodyPr/>
          <a:lstStyle>
            <a:lvl1pPr>
              <a:defRPr/>
            </a:lvl1pPr>
          </a:lstStyle>
          <a:p>
            <a:fld id="{9C00FD3A-32D8-4735-B38D-FE770AF11081}" type="slidenum">
              <a:rPr lang="en-US" altLang="zh-CN"/>
              <a:pPr/>
              <a:t>‹#›</a:t>
            </a:fld>
            <a:endParaRPr lang="en-US" altLang="zh-CN"/>
          </a:p>
        </p:txBody>
      </p:sp>
      <p:sp>
        <p:nvSpPr>
          <p:cNvPr id="7" name="日期占位符 6">
            <a:extLst>
              <a:ext uri="{FF2B5EF4-FFF2-40B4-BE49-F238E27FC236}">
                <a16:creationId xmlns:a16="http://schemas.microsoft.com/office/drawing/2014/main" id="{1F31E76B-9CBF-4104-8DF2-57245AAE7FF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84075494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CF89D-DD80-4056-8F89-47CC07E7EEA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595EC4F8-A3DA-42CD-99AB-A8B627F4F43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C59F7FE-4611-408D-B65E-A684921DA1C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7C7059AB-AAA1-422A-859F-B2BF5E2EA99F}"/>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C8392F2-133A-4A8F-AF8D-8BC7EB8EA9CE}"/>
              </a:ext>
            </a:extLst>
          </p:cNvPr>
          <p:cNvSpPr>
            <a:spLocks noGrp="1"/>
          </p:cNvSpPr>
          <p:nvPr>
            <p:ph type="sldNum" sz="quarter" idx="11"/>
          </p:nvPr>
        </p:nvSpPr>
        <p:spPr/>
        <p:txBody>
          <a:bodyPr/>
          <a:lstStyle>
            <a:lvl1pPr>
              <a:defRPr/>
            </a:lvl1pPr>
          </a:lstStyle>
          <a:p>
            <a:fld id="{194B7FD8-2B22-458F-92D6-9AF56B2788A8}" type="slidenum">
              <a:rPr lang="en-US" altLang="zh-CN"/>
              <a:pPr/>
              <a:t>‹#›</a:t>
            </a:fld>
            <a:endParaRPr lang="en-US" altLang="zh-CN"/>
          </a:p>
        </p:txBody>
      </p:sp>
      <p:sp>
        <p:nvSpPr>
          <p:cNvPr id="7" name="日期占位符 6">
            <a:extLst>
              <a:ext uri="{FF2B5EF4-FFF2-40B4-BE49-F238E27FC236}">
                <a16:creationId xmlns:a16="http://schemas.microsoft.com/office/drawing/2014/main" id="{5D4B41CC-B6FF-48DC-B227-19B37CEBDC0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51265345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1BB9337-74EB-4D9A-BB0E-0491F99409A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28675" name="Rectangle 3">
            <a:extLst>
              <a:ext uri="{FF2B5EF4-FFF2-40B4-BE49-F238E27FC236}">
                <a16:creationId xmlns:a16="http://schemas.microsoft.com/office/drawing/2014/main" id="{4AE2DFD4-3FA0-47AF-B5B6-D1E9AE4518B5}"/>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b="1">
                <a:latin typeface="华文新魏" panose="02010800040101010101" pitchFamily="2" charset="-122"/>
                <a:ea typeface="华文新魏" panose="02010800040101010101" pitchFamily="2" charset="-122"/>
              </a:defRPr>
            </a:lvl1pPr>
          </a:lstStyle>
          <a:p>
            <a:fld id="{5800DE04-B260-454E-A06D-2D880F446D47}" type="slidenum">
              <a:rPr lang="en-US" altLang="zh-CN"/>
              <a:pPr/>
              <a:t>‹#›</a:t>
            </a:fld>
            <a:endParaRPr lang="en-US" altLang="zh-CN"/>
          </a:p>
        </p:txBody>
      </p:sp>
      <p:grpSp>
        <p:nvGrpSpPr>
          <p:cNvPr id="28676" name="Group 4">
            <a:extLst>
              <a:ext uri="{FF2B5EF4-FFF2-40B4-BE49-F238E27FC236}">
                <a16:creationId xmlns:a16="http://schemas.microsoft.com/office/drawing/2014/main" id="{8FCE8A9F-9651-42D2-BA60-3EB2D776A284}"/>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6BBAB39C-E2BB-44E4-A4C1-4CA7E58AD776}"/>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28678" name="Rectangle 6">
              <a:extLst>
                <a:ext uri="{FF2B5EF4-FFF2-40B4-BE49-F238E27FC236}">
                  <a16:creationId xmlns:a16="http://schemas.microsoft.com/office/drawing/2014/main" id="{9AEC9E51-30D6-4583-9793-E0699D5369F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79" name="Rectangle 7">
              <a:extLst>
                <a:ext uri="{FF2B5EF4-FFF2-40B4-BE49-F238E27FC236}">
                  <a16:creationId xmlns:a16="http://schemas.microsoft.com/office/drawing/2014/main" id="{606E7F05-6F9A-499F-AC7F-B1782834133B}"/>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0" name="Rectangle 8">
              <a:extLst>
                <a:ext uri="{FF2B5EF4-FFF2-40B4-BE49-F238E27FC236}">
                  <a16:creationId xmlns:a16="http://schemas.microsoft.com/office/drawing/2014/main" id="{E96C0CE9-1E71-4934-B357-68DD9B0508DB}"/>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1" name="Rectangle 9">
              <a:extLst>
                <a:ext uri="{FF2B5EF4-FFF2-40B4-BE49-F238E27FC236}">
                  <a16:creationId xmlns:a16="http://schemas.microsoft.com/office/drawing/2014/main" id="{C499E180-B617-47F0-BFB6-CE15ECC67F6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8682" name="Rectangle 10">
              <a:extLst>
                <a:ext uri="{FF2B5EF4-FFF2-40B4-BE49-F238E27FC236}">
                  <a16:creationId xmlns:a16="http://schemas.microsoft.com/office/drawing/2014/main" id="{B5AC3CE7-E73B-43B9-A725-78043B4217B9}"/>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
          <p:nvSpPr>
            <p:cNvPr id="28683" name="Rectangle 11">
              <a:extLst>
                <a:ext uri="{FF2B5EF4-FFF2-40B4-BE49-F238E27FC236}">
                  <a16:creationId xmlns:a16="http://schemas.microsoft.com/office/drawing/2014/main" id="{D3AE6233-4713-400E-824C-9FA61195FB94}"/>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a:latin typeface="Times New Roman" panose="02020603050405020304" pitchFamily="18" charset="0"/>
              </a:endParaRPr>
            </a:p>
          </p:txBody>
        </p:sp>
        <p:sp>
          <p:nvSpPr>
            <p:cNvPr id="28684" name="Rectangle 12">
              <a:extLst>
                <a:ext uri="{FF2B5EF4-FFF2-40B4-BE49-F238E27FC236}">
                  <a16:creationId xmlns:a16="http://schemas.microsoft.com/office/drawing/2014/main" id="{28923799-326B-4752-9218-6C1980FD27F7}"/>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sp>
          <p:nvSpPr>
            <p:cNvPr id="28685" name="Rectangle 13">
              <a:extLst>
                <a:ext uri="{FF2B5EF4-FFF2-40B4-BE49-F238E27FC236}">
                  <a16:creationId xmlns:a16="http://schemas.microsoft.com/office/drawing/2014/main" id="{B83B8CF7-12BC-46DD-A972-6EE5D313F604}"/>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accent2"/>
                </a:solidFill>
              </a:endParaRPr>
            </a:p>
          </p:txBody>
        </p:sp>
      </p:grpSp>
      <p:sp>
        <p:nvSpPr>
          <p:cNvPr id="28686" name="Rectangle 14">
            <a:extLst>
              <a:ext uri="{FF2B5EF4-FFF2-40B4-BE49-F238E27FC236}">
                <a16:creationId xmlns:a16="http://schemas.microsoft.com/office/drawing/2014/main" id="{FF32B1FE-CAFE-46EB-945D-6D13882405D5}"/>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AA4B1373-ABD2-4FC4-8DFA-EE170002C6D1}"/>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A01E1CD7-A45D-47CF-90BC-D6A0B589627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8689" name="Line 17">
            <a:extLst>
              <a:ext uri="{FF2B5EF4-FFF2-40B4-BE49-F238E27FC236}">
                <a16:creationId xmlns:a16="http://schemas.microsoft.com/office/drawing/2014/main" id="{2A0B6BD1-A4F8-45F9-A895-68C50609970A}"/>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ransition>
    <p:wipe dir="r"/>
  </p:transition>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6.xml"/><Relationship Id="rId4" Type="http://schemas.openxmlformats.org/officeDocument/2006/relationships/slide" Target="slide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slideLayout" Target="../slideLayouts/slideLayout2.xml"/><Relationship Id="rId4" Type="http://schemas.openxmlformats.org/officeDocument/2006/relationships/slide" Target="slide51.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B7CA45E8-47B2-45CB-8CF4-4B2A7D140CFC}"/>
              </a:ext>
            </a:extLst>
          </p:cNvPr>
          <p:cNvSpPr>
            <a:spLocks noGrp="1" noChangeArrowheads="1"/>
          </p:cNvSpPr>
          <p:nvPr>
            <p:ph type="sldNum" sz="quarter" idx="4"/>
          </p:nvPr>
        </p:nvSpPr>
        <p:spPr/>
        <p:txBody>
          <a:bodyPr/>
          <a:lstStyle/>
          <a:p>
            <a:fld id="{2542331A-9FB8-43FA-96F5-37638E0CEF93}" type="slidenum">
              <a:rPr lang="en-US" altLang="zh-CN"/>
              <a:pPr/>
              <a:t>1</a:t>
            </a:fld>
            <a:endParaRPr lang="en-US" altLang="zh-CN"/>
          </a:p>
        </p:txBody>
      </p:sp>
      <p:sp>
        <p:nvSpPr>
          <p:cNvPr id="2050" name="Rectangle 2">
            <a:extLst>
              <a:ext uri="{FF2B5EF4-FFF2-40B4-BE49-F238E27FC236}">
                <a16:creationId xmlns:a16="http://schemas.microsoft.com/office/drawing/2014/main" id="{64DB9796-3557-4478-BD75-97780C757BA7}"/>
              </a:ext>
            </a:extLst>
          </p:cNvPr>
          <p:cNvSpPr>
            <a:spLocks noGrp="1" noChangeArrowheads="1"/>
          </p:cNvSpPr>
          <p:nvPr>
            <p:ph type="ctrTitle"/>
          </p:nvPr>
        </p:nvSpPr>
        <p:spPr/>
        <p:txBody>
          <a:bodyPr/>
          <a:lstStyle/>
          <a:p>
            <a:pPr algn="ctr"/>
            <a:r>
              <a:rPr lang="zh-CN" altLang="en-US" sz="5400">
                <a:latin typeface="华文彩云" panose="02010800040101010101" pitchFamily="2" charset="-122"/>
                <a:ea typeface="华文彩云" panose="02010800040101010101" pitchFamily="2" charset="-122"/>
              </a:rPr>
              <a:t>第一章   数据结构概念</a:t>
            </a:r>
          </a:p>
        </p:txBody>
      </p:sp>
      <p:sp>
        <p:nvSpPr>
          <p:cNvPr id="2051" name="Rectangle 3">
            <a:extLst>
              <a:ext uri="{FF2B5EF4-FFF2-40B4-BE49-F238E27FC236}">
                <a16:creationId xmlns:a16="http://schemas.microsoft.com/office/drawing/2014/main" id="{C941A107-5820-4835-99D8-DF4D07602A33}"/>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数据结构电子教案</a:t>
            </a:r>
          </a:p>
        </p:txBody>
      </p:sp>
      <p:sp>
        <p:nvSpPr>
          <p:cNvPr id="2052" name="Text Box 4">
            <a:extLst>
              <a:ext uri="{FF2B5EF4-FFF2-40B4-BE49-F238E27FC236}">
                <a16:creationId xmlns:a16="http://schemas.microsoft.com/office/drawing/2014/main" id="{A06E2B73-34B2-4894-820D-A5E383E55A48}"/>
              </a:ext>
            </a:extLst>
          </p:cNvPr>
          <p:cNvSpPr txBox="1">
            <a:spLocks noChangeArrowheads="1"/>
          </p:cNvSpPr>
          <p:nvPr/>
        </p:nvSpPr>
        <p:spPr bwMode="auto">
          <a:xfrm>
            <a:off x="4211638" y="4652963"/>
            <a:ext cx="3590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99"/>
                </a:solidFill>
                <a:latin typeface="华文行楷" panose="02010800040101010101" pitchFamily="2" charset="-122"/>
                <a:ea typeface="华文行楷" panose="02010800040101010101" pitchFamily="2" charset="-122"/>
              </a:rPr>
              <a:t>殷人昆    王   宏</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a:extLst>
              <a:ext uri="{FF2B5EF4-FFF2-40B4-BE49-F238E27FC236}">
                <a16:creationId xmlns:a16="http://schemas.microsoft.com/office/drawing/2014/main" id="{C420B0E5-6872-48BA-B154-A6323C09ADA0}"/>
              </a:ext>
            </a:extLst>
          </p:cNvPr>
          <p:cNvSpPr>
            <a:spLocks noGrp="1"/>
          </p:cNvSpPr>
          <p:nvPr>
            <p:ph type="sldNum" sz="quarter" idx="11"/>
          </p:nvPr>
        </p:nvSpPr>
        <p:spPr/>
        <p:txBody>
          <a:bodyPr/>
          <a:lstStyle/>
          <a:p>
            <a:fld id="{17FE81DD-BBEB-4709-89EC-BF5BB742F4A7}" type="slidenum">
              <a:rPr lang="en-US" altLang="zh-CN"/>
              <a:pPr/>
              <a:t>10</a:t>
            </a:fld>
            <a:endParaRPr lang="en-US" altLang="zh-CN"/>
          </a:p>
        </p:txBody>
      </p:sp>
      <p:sp>
        <p:nvSpPr>
          <p:cNvPr id="39958" name="Rectangle 22">
            <a:extLst>
              <a:ext uri="{FF2B5EF4-FFF2-40B4-BE49-F238E27FC236}">
                <a16:creationId xmlns:a16="http://schemas.microsoft.com/office/drawing/2014/main" id="{380310A4-18E5-4412-BE98-DFC450CA0E3E}"/>
              </a:ext>
            </a:extLst>
          </p:cNvPr>
          <p:cNvSpPr>
            <a:spLocks noGrp="1" noChangeArrowheads="1"/>
          </p:cNvSpPr>
          <p:nvPr>
            <p:ph type="title"/>
          </p:nvPr>
        </p:nvSpPr>
        <p:spPr>
          <a:xfrm>
            <a:off x="533400" y="795338"/>
            <a:ext cx="8001000" cy="762000"/>
          </a:xfrm>
        </p:spPr>
        <p:txBody>
          <a:bodyPr/>
          <a:lstStyle/>
          <a:p>
            <a:pPr algn="ctr"/>
            <a:r>
              <a:rPr lang="zh-CN" altLang="en-US" sz="3600" b="1">
                <a:solidFill>
                  <a:schemeClr val="tx2"/>
                </a:solidFill>
                <a:latin typeface="华文新魏" panose="02010800040101010101" pitchFamily="2" charset="-122"/>
                <a:ea typeface="华文新魏" panose="02010800040101010101" pitchFamily="2" charset="-122"/>
              </a:rPr>
              <a:t>例：</a:t>
            </a:r>
            <a:r>
              <a:rPr lang="en-US" altLang="zh-CN" sz="3600" b="1">
                <a:solidFill>
                  <a:schemeClr val="tx2"/>
                </a:solidFill>
                <a:latin typeface="华文新魏" panose="02010800040101010101" pitchFamily="2" charset="-122"/>
                <a:ea typeface="华文新魏" panose="02010800040101010101" pitchFamily="2" charset="-122"/>
              </a:rPr>
              <a:t>N </a:t>
            </a:r>
            <a:r>
              <a:rPr lang="zh-CN" altLang="en-US" sz="3600" b="1">
                <a:solidFill>
                  <a:schemeClr val="tx2"/>
                </a:solidFill>
                <a:latin typeface="华文新魏" panose="02010800040101010101" pitchFamily="2" charset="-122"/>
                <a:ea typeface="华文新魏" panose="02010800040101010101" pitchFamily="2" charset="-122"/>
              </a:rPr>
              <a:t>个网点之间的连通关系</a:t>
            </a:r>
          </a:p>
        </p:txBody>
      </p:sp>
      <p:sp>
        <p:nvSpPr>
          <p:cNvPr id="39959" name="Text Box 23">
            <a:extLst>
              <a:ext uri="{FF2B5EF4-FFF2-40B4-BE49-F238E27FC236}">
                <a16:creationId xmlns:a16="http://schemas.microsoft.com/office/drawing/2014/main" id="{9C647B79-E999-4C51-882B-6F12C8A9328E}"/>
              </a:ext>
            </a:extLst>
          </p:cNvPr>
          <p:cNvSpPr txBox="1">
            <a:spLocks noChangeArrowheads="1"/>
          </p:cNvSpPr>
          <p:nvPr/>
        </p:nvSpPr>
        <p:spPr bwMode="auto">
          <a:xfrm>
            <a:off x="1371600" y="3884613"/>
            <a:ext cx="3206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000">
                <a:latin typeface="Times New Roman" panose="02020603050405020304" pitchFamily="18" charset="0"/>
              </a:rPr>
              <a:t> </a:t>
            </a:r>
            <a:endParaRPr kumimoji="1" lang="en-US" altLang="zh-CN" sz="3500">
              <a:latin typeface="Times New Roman" panose="02020603050405020304" pitchFamily="18" charset="0"/>
            </a:endParaRPr>
          </a:p>
        </p:txBody>
      </p:sp>
      <p:sp>
        <p:nvSpPr>
          <p:cNvPr id="39960" name="Text Box 24">
            <a:extLst>
              <a:ext uri="{FF2B5EF4-FFF2-40B4-BE49-F238E27FC236}">
                <a16:creationId xmlns:a16="http://schemas.microsoft.com/office/drawing/2014/main" id="{25070B92-7086-4DA7-B616-D5C865BFEBB9}"/>
              </a:ext>
            </a:extLst>
          </p:cNvPr>
          <p:cNvSpPr txBox="1">
            <a:spLocks noChangeArrowheads="1"/>
          </p:cNvSpPr>
          <p:nvPr/>
        </p:nvSpPr>
        <p:spPr bwMode="auto">
          <a:xfrm>
            <a:off x="1905000" y="3894138"/>
            <a:ext cx="20605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solidFill>
                  <a:srgbClr val="0000CC"/>
                </a:solidFill>
                <a:effectLst>
                  <a:outerShdw blurRad="38100" dist="38100" dir="2700000" algn="tl">
                    <a:srgbClr val="C0C0C0"/>
                  </a:outerShdw>
                </a:effectLst>
                <a:latin typeface="Times New Roman" panose="02020603050405020304" pitchFamily="18" charset="0"/>
                <a:ea typeface="隶书" panose="02010509060101010101" pitchFamily="49" charset="-122"/>
              </a:rPr>
              <a:t>树形关系</a:t>
            </a:r>
            <a:endParaRPr kumimoji="1" lang="zh-CN" altLang="en-US" sz="2500">
              <a:latin typeface="Times New Roman" panose="02020603050405020304" pitchFamily="18" charset="0"/>
            </a:endParaRPr>
          </a:p>
        </p:txBody>
      </p:sp>
      <p:sp>
        <p:nvSpPr>
          <p:cNvPr id="39961" name="Text Box 25">
            <a:extLst>
              <a:ext uri="{FF2B5EF4-FFF2-40B4-BE49-F238E27FC236}">
                <a16:creationId xmlns:a16="http://schemas.microsoft.com/office/drawing/2014/main" id="{2FF6A037-93C2-4F56-9EF5-AEBF1A1799C2}"/>
              </a:ext>
            </a:extLst>
          </p:cNvPr>
          <p:cNvSpPr txBox="1">
            <a:spLocks noChangeArrowheads="1"/>
          </p:cNvSpPr>
          <p:nvPr/>
        </p:nvSpPr>
        <p:spPr bwMode="auto">
          <a:xfrm>
            <a:off x="5334000" y="3908425"/>
            <a:ext cx="206057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solidFill>
                  <a:srgbClr val="0000CC"/>
                </a:solidFill>
                <a:effectLst>
                  <a:outerShdw blurRad="38100" dist="38100" dir="2700000" algn="tl">
                    <a:srgbClr val="C0C0C0"/>
                  </a:outerShdw>
                </a:effectLst>
                <a:latin typeface="Times New Roman" panose="02020603050405020304" pitchFamily="18" charset="0"/>
                <a:ea typeface="隶书" panose="02010509060101010101" pitchFamily="49" charset="-122"/>
              </a:rPr>
              <a:t>网状关系</a:t>
            </a:r>
            <a:endParaRPr kumimoji="1" lang="zh-CN" altLang="en-US" sz="2500">
              <a:latin typeface="Times New Roman" panose="02020603050405020304" pitchFamily="18" charset="0"/>
            </a:endParaRPr>
          </a:p>
        </p:txBody>
      </p:sp>
      <p:grpSp>
        <p:nvGrpSpPr>
          <p:cNvPr id="39982" name="Group 46">
            <a:extLst>
              <a:ext uri="{FF2B5EF4-FFF2-40B4-BE49-F238E27FC236}">
                <a16:creationId xmlns:a16="http://schemas.microsoft.com/office/drawing/2014/main" id="{8D5B1014-29DD-460D-A0C7-C697399D788D}"/>
              </a:ext>
            </a:extLst>
          </p:cNvPr>
          <p:cNvGrpSpPr>
            <a:grpSpLocks/>
          </p:cNvGrpSpPr>
          <p:nvPr/>
        </p:nvGrpSpPr>
        <p:grpSpPr bwMode="auto">
          <a:xfrm>
            <a:off x="1600200" y="1843088"/>
            <a:ext cx="6324600" cy="1903412"/>
            <a:chOff x="1008" y="1161"/>
            <a:chExt cx="3984" cy="1199"/>
          </a:xfrm>
        </p:grpSpPr>
        <p:sp>
          <p:nvSpPr>
            <p:cNvPr id="39939" name="Line 3">
              <a:extLst>
                <a:ext uri="{FF2B5EF4-FFF2-40B4-BE49-F238E27FC236}">
                  <a16:creationId xmlns:a16="http://schemas.microsoft.com/office/drawing/2014/main" id="{89E41471-3839-411D-9A0F-4246B4EAF84B}"/>
                </a:ext>
              </a:extLst>
            </p:cNvPr>
            <p:cNvSpPr>
              <a:spLocks noChangeShapeType="1"/>
            </p:cNvSpPr>
            <p:nvPr/>
          </p:nvSpPr>
          <p:spPr bwMode="auto">
            <a:xfrm flipH="1">
              <a:off x="1680" y="1447"/>
              <a:ext cx="290" cy="281"/>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0" name="Line 4">
              <a:extLst>
                <a:ext uri="{FF2B5EF4-FFF2-40B4-BE49-F238E27FC236}">
                  <a16:creationId xmlns:a16="http://schemas.microsoft.com/office/drawing/2014/main" id="{4E1635F4-4379-45E6-B85B-693E00AC24E0}"/>
                </a:ext>
              </a:extLst>
            </p:cNvPr>
            <p:cNvSpPr>
              <a:spLocks noChangeShapeType="1"/>
            </p:cNvSpPr>
            <p:nvPr/>
          </p:nvSpPr>
          <p:spPr bwMode="auto">
            <a:xfrm>
              <a:off x="1298" y="1351"/>
              <a:ext cx="616"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Oval 5">
              <a:extLst>
                <a:ext uri="{FF2B5EF4-FFF2-40B4-BE49-F238E27FC236}">
                  <a16:creationId xmlns:a16="http://schemas.microsoft.com/office/drawing/2014/main" id="{BE3959F9-7BCC-440C-8A3C-E9B61183CBDC}"/>
                </a:ext>
              </a:extLst>
            </p:cNvPr>
            <p:cNvSpPr>
              <a:spLocks noChangeArrowheads="1"/>
            </p:cNvSpPr>
            <p:nvPr/>
          </p:nvSpPr>
          <p:spPr bwMode="auto">
            <a:xfrm>
              <a:off x="1872" y="1200"/>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Line 6">
              <a:extLst>
                <a:ext uri="{FF2B5EF4-FFF2-40B4-BE49-F238E27FC236}">
                  <a16:creationId xmlns:a16="http://schemas.microsoft.com/office/drawing/2014/main" id="{185A182A-D5CE-4E45-BCE7-E6E9D42C08DA}"/>
                </a:ext>
              </a:extLst>
            </p:cNvPr>
            <p:cNvSpPr>
              <a:spLocks noChangeShapeType="1"/>
            </p:cNvSpPr>
            <p:nvPr/>
          </p:nvSpPr>
          <p:spPr bwMode="auto">
            <a:xfrm>
              <a:off x="1170" y="1479"/>
              <a:ext cx="0" cy="584"/>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Oval 7">
              <a:extLst>
                <a:ext uri="{FF2B5EF4-FFF2-40B4-BE49-F238E27FC236}">
                  <a16:creationId xmlns:a16="http://schemas.microsoft.com/office/drawing/2014/main" id="{EED4C09C-06B1-4A2C-BAD4-CD85067CC125}"/>
                </a:ext>
              </a:extLst>
            </p:cNvPr>
            <p:cNvSpPr>
              <a:spLocks noChangeArrowheads="1"/>
            </p:cNvSpPr>
            <p:nvPr/>
          </p:nvSpPr>
          <p:spPr bwMode="auto">
            <a:xfrm>
              <a:off x="1008" y="1200"/>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Oval 8">
              <a:extLst>
                <a:ext uri="{FF2B5EF4-FFF2-40B4-BE49-F238E27FC236}">
                  <a16:creationId xmlns:a16="http://schemas.microsoft.com/office/drawing/2014/main" id="{71F3E187-1652-408F-BFC9-3A7D04CDDF9B}"/>
                </a:ext>
              </a:extLst>
            </p:cNvPr>
            <p:cNvSpPr>
              <a:spLocks noChangeArrowheads="1"/>
            </p:cNvSpPr>
            <p:nvPr/>
          </p:nvSpPr>
          <p:spPr bwMode="auto">
            <a:xfrm>
              <a:off x="1008" y="2064"/>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Line 9">
              <a:extLst>
                <a:ext uri="{FF2B5EF4-FFF2-40B4-BE49-F238E27FC236}">
                  <a16:creationId xmlns:a16="http://schemas.microsoft.com/office/drawing/2014/main" id="{92793592-52D0-4230-8BDF-0AE27A8AFB6F}"/>
                </a:ext>
              </a:extLst>
            </p:cNvPr>
            <p:cNvSpPr>
              <a:spLocks noChangeShapeType="1"/>
            </p:cNvSpPr>
            <p:nvPr/>
          </p:nvSpPr>
          <p:spPr bwMode="auto">
            <a:xfrm flipH="1">
              <a:off x="4464" y="1872"/>
              <a:ext cx="272" cy="272"/>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Line 10">
              <a:extLst>
                <a:ext uri="{FF2B5EF4-FFF2-40B4-BE49-F238E27FC236}">
                  <a16:creationId xmlns:a16="http://schemas.microsoft.com/office/drawing/2014/main" id="{882C28A8-370C-4048-A514-4676E0420531}"/>
                </a:ext>
              </a:extLst>
            </p:cNvPr>
            <p:cNvSpPr>
              <a:spLocks noChangeShapeType="1"/>
            </p:cNvSpPr>
            <p:nvPr/>
          </p:nvSpPr>
          <p:spPr bwMode="auto">
            <a:xfrm>
              <a:off x="4442" y="1415"/>
              <a:ext cx="264" cy="264"/>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7" name="Line 11">
              <a:extLst>
                <a:ext uri="{FF2B5EF4-FFF2-40B4-BE49-F238E27FC236}">
                  <a16:creationId xmlns:a16="http://schemas.microsoft.com/office/drawing/2014/main" id="{AE8B264F-F687-45E3-AFC5-385C59702C7A}"/>
                </a:ext>
              </a:extLst>
            </p:cNvPr>
            <p:cNvSpPr>
              <a:spLocks noChangeShapeType="1"/>
            </p:cNvSpPr>
            <p:nvPr/>
          </p:nvSpPr>
          <p:spPr bwMode="auto">
            <a:xfrm>
              <a:off x="3554" y="1423"/>
              <a:ext cx="728" cy="704"/>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a:extLst>
                <a:ext uri="{FF2B5EF4-FFF2-40B4-BE49-F238E27FC236}">
                  <a16:creationId xmlns:a16="http://schemas.microsoft.com/office/drawing/2014/main" id="{5BDABFE1-B2EB-4D95-BFF3-A4CA10F10C6C}"/>
                </a:ext>
              </a:extLst>
            </p:cNvPr>
            <p:cNvSpPr>
              <a:spLocks noChangeShapeType="1"/>
            </p:cNvSpPr>
            <p:nvPr/>
          </p:nvSpPr>
          <p:spPr bwMode="auto">
            <a:xfrm flipH="1">
              <a:off x="3538" y="1447"/>
              <a:ext cx="736" cy="696"/>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3">
              <a:extLst>
                <a:ext uri="{FF2B5EF4-FFF2-40B4-BE49-F238E27FC236}">
                  <a16:creationId xmlns:a16="http://schemas.microsoft.com/office/drawing/2014/main" id="{3E1C4C80-7E20-488D-B307-A3A15BAE01AE}"/>
                </a:ext>
              </a:extLst>
            </p:cNvPr>
            <p:cNvSpPr>
              <a:spLocks noChangeShapeType="1"/>
            </p:cNvSpPr>
            <p:nvPr/>
          </p:nvSpPr>
          <p:spPr bwMode="auto">
            <a:xfrm>
              <a:off x="3600" y="2208"/>
              <a:ext cx="616"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4">
              <a:extLst>
                <a:ext uri="{FF2B5EF4-FFF2-40B4-BE49-F238E27FC236}">
                  <a16:creationId xmlns:a16="http://schemas.microsoft.com/office/drawing/2014/main" id="{F2B40754-8C3E-47AB-92CA-932D9C3FFA55}"/>
                </a:ext>
              </a:extLst>
            </p:cNvPr>
            <p:cNvSpPr>
              <a:spLocks noChangeShapeType="1"/>
            </p:cNvSpPr>
            <p:nvPr/>
          </p:nvSpPr>
          <p:spPr bwMode="auto">
            <a:xfrm>
              <a:off x="3602" y="1351"/>
              <a:ext cx="616"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Line 15">
              <a:extLst>
                <a:ext uri="{FF2B5EF4-FFF2-40B4-BE49-F238E27FC236}">
                  <a16:creationId xmlns:a16="http://schemas.microsoft.com/office/drawing/2014/main" id="{2B4BC540-E474-4D78-98E7-456D5C325F91}"/>
                </a:ext>
              </a:extLst>
            </p:cNvPr>
            <p:cNvSpPr>
              <a:spLocks noChangeShapeType="1"/>
            </p:cNvSpPr>
            <p:nvPr/>
          </p:nvSpPr>
          <p:spPr bwMode="auto">
            <a:xfrm>
              <a:off x="3474" y="1479"/>
              <a:ext cx="0" cy="584"/>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Oval 19">
              <a:extLst>
                <a:ext uri="{FF2B5EF4-FFF2-40B4-BE49-F238E27FC236}">
                  <a16:creationId xmlns:a16="http://schemas.microsoft.com/office/drawing/2014/main" id="{D28217B3-9990-43BC-8C58-2B9862C9279B}"/>
                </a:ext>
              </a:extLst>
            </p:cNvPr>
            <p:cNvSpPr>
              <a:spLocks noChangeArrowheads="1"/>
            </p:cNvSpPr>
            <p:nvPr/>
          </p:nvSpPr>
          <p:spPr bwMode="auto">
            <a:xfrm>
              <a:off x="3312" y="2064"/>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Oval 20">
              <a:extLst>
                <a:ext uri="{FF2B5EF4-FFF2-40B4-BE49-F238E27FC236}">
                  <a16:creationId xmlns:a16="http://schemas.microsoft.com/office/drawing/2014/main" id="{A2DEC720-4427-44E6-83DE-FFFD055DA449}"/>
                </a:ext>
              </a:extLst>
            </p:cNvPr>
            <p:cNvSpPr>
              <a:spLocks noChangeArrowheads="1"/>
            </p:cNvSpPr>
            <p:nvPr/>
          </p:nvSpPr>
          <p:spPr bwMode="auto">
            <a:xfrm>
              <a:off x="3312" y="1200"/>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Line 21">
              <a:extLst>
                <a:ext uri="{FF2B5EF4-FFF2-40B4-BE49-F238E27FC236}">
                  <a16:creationId xmlns:a16="http://schemas.microsoft.com/office/drawing/2014/main" id="{C6F87FA8-DF87-4AD0-87CC-76994D0F5D46}"/>
                </a:ext>
              </a:extLst>
            </p:cNvPr>
            <p:cNvSpPr>
              <a:spLocks noChangeShapeType="1"/>
            </p:cNvSpPr>
            <p:nvPr/>
          </p:nvSpPr>
          <p:spPr bwMode="auto">
            <a:xfrm>
              <a:off x="2160" y="1440"/>
              <a:ext cx="264" cy="264"/>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Text Box 27">
              <a:extLst>
                <a:ext uri="{FF2B5EF4-FFF2-40B4-BE49-F238E27FC236}">
                  <a16:creationId xmlns:a16="http://schemas.microsoft.com/office/drawing/2014/main" id="{70BD77A9-0622-46FE-990F-A57B85CB3F43}"/>
                </a:ext>
              </a:extLst>
            </p:cNvPr>
            <p:cNvSpPr txBox="1">
              <a:spLocks noChangeArrowheads="1"/>
            </p:cNvSpPr>
            <p:nvPr/>
          </p:nvSpPr>
          <p:spPr bwMode="auto">
            <a:xfrm>
              <a:off x="3360" y="116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CC0000"/>
                  </a:solidFill>
                  <a:latin typeface="Times New Roman" panose="02020603050405020304" pitchFamily="18" charset="0"/>
                </a:rPr>
                <a:t>1</a:t>
              </a:r>
              <a:endParaRPr kumimoji="1" lang="en-US" altLang="zh-CN" sz="2800">
                <a:latin typeface="Times New Roman" panose="02020603050405020304" pitchFamily="18" charset="0"/>
              </a:endParaRPr>
            </a:p>
          </p:txBody>
        </p:sp>
        <p:sp>
          <p:nvSpPr>
            <p:cNvPr id="39964" name="Text Box 28">
              <a:extLst>
                <a:ext uri="{FF2B5EF4-FFF2-40B4-BE49-F238E27FC236}">
                  <a16:creationId xmlns:a16="http://schemas.microsoft.com/office/drawing/2014/main" id="{EBA9D774-6361-441B-BA5E-BBA08DE45371}"/>
                </a:ext>
              </a:extLst>
            </p:cNvPr>
            <p:cNvSpPr txBox="1">
              <a:spLocks noChangeArrowheads="1"/>
            </p:cNvSpPr>
            <p:nvPr/>
          </p:nvSpPr>
          <p:spPr bwMode="auto">
            <a:xfrm>
              <a:off x="3360" y="20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5</a:t>
              </a:r>
              <a:endParaRPr kumimoji="1" lang="en-US" altLang="zh-CN" sz="2800">
                <a:latin typeface="Times New Roman" panose="02020603050405020304" pitchFamily="18" charset="0"/>
              </a:endParaRPr>
            </a:p>
          </p:txBody>
        </p:sp>
        <p:grpSp>
          <p:nvGrpSpPr>
            <p:cNvPr id="39981" name="Group 45">
              <a:extLst>
                <a:ext uri="{FF2B5EF4-FFF2-40B4-BE49-F238E27FC236}">
                  <a16:creationId xmlns:a16="http://schemas.microsoft.com/office/drawing/2014/main" id="{5FA778D8-E438-4DC5-B1E5-6682198A4EF3}"/>
                </a:ext>
              </a:extLst>
            </p:cNvPr>
            <p:cNvGrpSpPr>
              <a:grpSpLocks/>
            </p:cNvGrpSpPr>
            <p:nvPr/>
          </p:nvGrpSpPr>
          <p:grpSpPr bwMode="auto">
            <a:xfrm>
              <a:off x="1882" y="1200"/>
              <a:ext cx="3110" cy="1152"/>
              <a:chOff x="1882" y="1200"/>
              <a:chExt cx="3110" cy="1152"/>
            </a:xfrm>
          </p:grpSpPr>
          <p:sp>
            <p:nvSpPr>
              <p:cNvPr id="39938" name="Oval 2">
                <a:extLst>
                  <a:ext uri="{FF2B5EF4-FFF2-40B4-BE49-F238E27FC236}">
                    <a16:creationId xmlns:a16="http://schemas.microsoft.com/office/drawing/2014/main" id="{AFD4909A-0F19-4A59-9DFD-1A1388D2D82E}"/>
                  </a:ext>
                </a:extLst>
              </p:cNvPr>
              <p:cNvSpPr>
                <a:spLocks noChangeArrowheads="1"/>
              </p:cNvSpPr>
              <p:nvPr/>
            </p:nvSpPr>
            <p:spPr bwMode="auto">
              <a:xfrm>
                <a:off x="1882" y="2064"/>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Oval 16">
                <a:extLst>
                  <a:ext uri="{FF2B5EF4-FFF2-40B4-BE49-F238E27FC236}">
                    <a16:creationId xmlns:a16="http://schemas.microsoft.com/office/drawing/2014/main" id="{B7D88A70-BC82-49BE-85C1-AF35F5C3EB53}"/>
                  </a:ext>
                </a:extLst>
              </p:cNvPr>
              <p:cNvSpPr>
                <a:spLocks noChangeArrowheads="1"/>
              </p:cNvSpPr>
              <p:nvPr/>
            </p:nvSpPr>
            <p:spPr bwMode="auto">
              <a:xfrm>
                <a:off x="4666" y="1632"/>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Oval 17">
                <a:extLst>
                  <a:ext uri="{FF2B5EF4-FFF2-40B4-BE49-F238E27FC236}">
                    <a16:creationId xmlns:a16="http://schemas.microsoft.com/office/drawing/2014/main" id="{5B0783C8-B1CF-4FC2-A82B-6B6B1FCE0DD1}"/>
                  </a:ext>
                </a:extLst>
              </p:cNvPr>
              <p:cNvSpPr>
                <a:spLocks noChangeArrowheads="1"/>
              </p:cNvSpPr>
              <p:nvPr/>
            </p:nvSpPr>
            <p:spPr bwMode="auto">
              <a:xfrm>
                <a:off x="4186" y="2064"/>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4" name="Oval 18">
                <a:extLst>
                  <a:ext uri="{FF2B5EF4-FFF2-40B4-BE49-F238E27FC236}">
                    <a16:creationId xmlns:a16="http://schemas.microsoft.com/office/drawing/2014/main" id="{6399FA3D-443D-451C-9198-F7C7EBFE4613}"/>
                  </a:ext>
                </a:extLst>
              </p:cNvPr>
              <p:cNvSpPr>
                <a:spLocks noChangeArrowheads="1"/>
              </p:cNvSpPr>
              <p:nvPr/>
            </p:nvSpPr>
            <p:spPr bwMode="auto">
              <a:xfrm>
                <a:off x="4186" y="1200"/>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Oval 32">
                <a:extLst>
                  <a:ext uri="{FF2B5EF4-FFF2-40B4-BE49-F238E27FC236}">
                    <a16:creationId xmlns:a16="http://schemas.microsoft.com/office/drawing/2014/main" id="{E916D63D-3A48-4D1A-A764-B3197A512B34}"/>
                  </a:ext>
                </a:extLst>
              </p:cNvPr>
              <p:cNvSpPr>
                <a:spLocks noChangeArrowheads="1"/>
              </p:cNvSpPr>
              <p:nvPr/>
            </p:nvSpPr>
            <p:spPr bwMode="auto">
              <a:xfrm>
                <a:off x="3744" y="1632"/>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69" name="Text Box 33">
              <a:extLst>
                <a:ext uri="{FF2B5EF4-FFF2-40B4-BE49-F238E27FC236}">
                  <a16:creationId xmlns:a16="http://schemas.microsoft.com/office/drawing/2014/main" id="{5A32E41A-F421-4413-9AF6-4145B25C681D}"/>
                </a:ext>
              </a:extLst>
            </p:cNvPr>
            <p:cNvSpPr txBox="1">
              <a:spLocks noChangeArrowheads="1"/>
            </p:cNvSpPr>
            <p:nvPr/>
          </p:nvSpPr>
          <p:spPr bwMode="auto">
            <a:xfrm>
              <a:off x="3792" y="160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6</a:t>
              </a:r>
              <a:endParaRPr kumimoji="1" lang="en-US" altLang="zh-CN" sz="3200">
                <a:latin typeface="Times New Roman" panose="02020603050405020304" pitchFamily="18" charset="0"/>
              </a:endParaRPr>
            </a:p>
          </p:txBody>
        </p:sp>
        <p:sp>
          <p:nvSpPr>
            <p:cNvPr id="39970" name="Line 34">
              <a:extLst>
                <a:ext uri="{FF2B5EF4-FFF2-40B4-BE49-F238E27FC236}">
                  <a16:creationId xmlns:a16="http://schemas.microsoft.com/office/drawing/2014/main" id="{4FDBD71E-2E15-4C3F-A202-EF54838AA507}"/>
                </a:ext>
              </a:extLst>
            </p:cNvPr>
            <p:cNvSpPr>
              <a:spLocks noChangeShapeType="1"/>
            </p:cNvSpPr>
            <p:nvPr/>
          </p:nvSpPr>
          <p:spPr bwMode="auto">
            <a:xfrm>
              <a:off x="4368" y="1480"/>
              <a:ext cx="0" cy="584"/>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1" name="Oval 35">
              <a:extLst>
                <a:ext uri="{FF2B5EF4-FFF2-40B4-BE49-F238E27FC236}">
                  <a16:creationId xmlns:a16="http://schemas.microsoft.com/office/drawing/2014/main" id="{19AD3039-D805-42E5-936E-AB0822DCE8D6}"/>
                </a:ext>
              </a:extLst>
            </p:cNvPr>
            <p:cNvSpPr>
              <a:spLocks noChangeArrowheads="1"/>
            </p:cNvSpPr>
            <p:nvPr/>
          </p:nvSpPr>
          <p:spPr bwMode="auto">
            <a:xfrm>
              <a:off x="2362" y="1632"/>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Text Box 36">
              <a:extLst>
                <a:ext uri="{FF2B5EF4-FFF2-40B4-BE49-F238E27FC236}">
                  <a16:creationId xmlns:a16="http://schemas.microsoft.com/office/drawing/2014/main" id="{E0CC0DE8-19FB-4922-8CA8-214EC1A4ABED}"/>
                </a:ext>
              </a:extLst>
            </p:cNvPr>
            <p:cNvSpPr txBox="1">
              <a:spLocks noChangeArrowheads="1"/>
            </p:cNvSpPr>
            <p:nvPr/>
          </p:nvSpPr>
          <p:spPr bwMode="auto">
            <a:xfrm>
              <a:off x="1056" y="116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CC0000"/>
                  </a:solidFill>
                  <a:latin typeface="Times New Roman" panose="02020603050405020304" pitchFamily="18" charset="0"/>
                </a:rPr>
                <a:t>1</a:t>
              </a:r>
              <a:endParaRPr kumimoji="1" lang="en-US" altLang="zh-CN" sz="2800">
                <a:latin typeface="Times New Roman" panose="02020603050405020304" pitchFamily="18" charset="0"/>
              </a:endParaRPr>
            </a:p>
          </p:txBody>
        </p:sp>
        <p:sp>
          <p:nvSpPr>
            <p:cNvPr id="39973" name="Text Box 37">
              <a:extLst>
                <a:ext uri="{FF2B5EF4-FFF2-40B4-BE49-F238E27FC236}">
                  <a16:creationId xmlns:a16="http://schemas.microsoft.com/office/drawing/2014/main" id="{0C4872A5-36CD-4759-B266-710687E098E5}"/>
                </a:ext>
              </a:extLst>
            </p:cNvPr>
            <p:cNvSpPr txBox="1">
              <a:spLocks noChangeArrowheads="1"/>
            </p:cNvSpPr>
            <p:nvPr/>
          </p:nvSpPr>
          <p:spPr bwMode="auto">
            <a:xfrm>
              <a:off x="1056" y="20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5</a:t>
              </a:r>
              <a:endParaRPr kumimoji="1" lang="en-US" altLang="zh-CN" sz="2800">
                <a:latin typeface="Times New Roman" panose="02020603050405020304" pitchFamily="18" charset="0"/>
              </a:endParaRPr>
            </a:p>
          </p:txBody>
        </p:sp>
        <p:sp>
          <p:nvSpPr>
            <p:cNvPr id="39974" name="Text Box 38">
              <a:extLst>
                <a:ext uri="{FF2B5EF4-FFF2-40B4-BE49-F238E27FC236}">
                  <a16:creationId xmlns:a16="http://schemas.microsoft.com/office/drawing/2014/main" id="{8573B472-F443-4DF5-B797-A4A7254EB378}"/>
                </a:ext>
              </a:extLst>
            </p:cNvPr>
            <p:cNvSpPr txBox="1">
              <a:spLocks noChangeArrowheads="1"/>
            </p:cNvSpPr>
            <p:nvPr/>
          </p:nvSpPr>
          <p:spPr bwMode="auto">
            <a:xfrm>
              <a:off x="1920" y="11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2</a:t>
              </a:r>
              <a:endParaRPr kumimoji="1" lang="en-US" altLang="zh-CN" sz="2800">
                <a:latin typeface="Times New Roman" panose="02020603050405020304" pitchFamily="18" charset="0"/>
              </a:endParaRPr>
            </a:p>
          </p:txBody>
        </p:sp>
        <p:sp>
          <p:nvSpPr>
            <p:cNvPr id="39975" name="Text Box 39">
              <a:extLst>
                <a:ext uri="{FF2B5EF4-FFF2-40B4-BE49-F238E27FC236}">
                  <a16:creationId xmlns:a16="http://schemas.microsoft.com/office/drawing/2014/main" id="{084817A2-1C30-4B47-B9D2-78FDBA7D81E1}"/>
                </a:ext>
              </a:extLst>
            </p:cNvPr>
            <p:cNvSpPr txBox="1">
              <a:spLocks noChangeArrowheads="1"/>
            </p:cNvSpPr>
            <p:nvPr/>
          </p:nvSpPr>
          <p:spPr bwMode="auto">
            <a:xfrm>
              <a:off x="1928" y="202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4</a:t>
              </a:r>
              <a:endParaRPr kumimoji="1" lang="en-US" altLang="zh-CN" sz="2800">
                <a:latin typeface="Times New Roman" panose="02020603050405020304" pitchFamily="18" charset="0"/>
              </a:endParaRPr>
            </a:p>
          </p:txBody>
        </p:sp>
        <p:sp>
          <p:nvSpPr>
            <p:cNvPr id="39976" name="Text Box 40">
              <a:extLst>
                <a:ext uri="{FF2B5EF4-FFF2-40B4-BE49-F238E27FC236}">
                  <a16:creationId xmlns:a16="http://schemas.microsoft.com/office/drawing/2014/main" id="{C6CE79D5-C2A9-4E23-9C49-0FEA7A36908D}"/>
                </a:ext>
              </a:extLst>
            </p:cNvPr>
            <p:cNvSpPr txBox="1">
              <a:spLocks noChangeArrowheads="1"/>
            </p:cNvSpPr>
            <p:nvPr/>
          </p:nvSpPr>
          <p:spPr bwMode="auto">
            <a:xfrm>
              <a:off x="2435" y="159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3</a:t>
              </a:r>
              <a:endParaRPr kumimoji="1" lang="en-US" altLang="zh-CN" sz="2800">
                <a:latin typeface="Times New Roman" panose="02020603050405020304" pitchFamily="18" charset="0"/>
              </a:endParaRPr>
            </a:p>
          </p:txBody>
        </p:sp>
        <p:sp>
          <p:nvSpPr>
            <p:cNvPr id="39977" name="Oval 41">
              <a:extLst>
                <a:ext uri="{FF2B5EF4-FFF2-40B4-BE49-F238E27FC236}">
                  <a16:creationId xmlns:a16="http://schemas.microsoft.com/office/drawing/2014/main" id="{F86603FE-E80D-4BC9-B51D-AE1EFDACDDF3}"/>
                </a:ext>
              </a:extLst>
            </p:cNvPr>
            <p:cNvSpPr>
              <a:spLocks noChangeArrowheads="1"/>
            </p:cNvSpPr>
            <p:nvPr/>
          </p:nvSpPr>
          <p:spPr bwMode="auto">
            <a:xfrm>
              <a:off x="1440" y="1632"/>
              <a:ext cx="326" cy="288"/>
            </a:xfrm>
            <a:prstGeom prst="ellipse">
              <a:avLst/>
            </a:prstGeom>
            <a:solidFill>
              <a:srgbClr val="CCFF99"/>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Text Box 42">
              <a:extLst>
                <a:ext uri="{FF2B5EF4-FFF2-40B4-BE49-F238E27FC236}">
                  <a16:creationId xmlns:a16="http://schemas.microsoft.com/office/drawing/2014/main" id="{25AD6EBE-D46C-444C-A61E-EE1A0C128E5D}"/>
                </a:ext>
              </a:extLst>
            </p:cNvPr>
            <p:cNvSpPr txBox="1">
              <a:spLocks noChangeArrowheads="1"/>
            </p:cNvSpPr>
            <p:nvPr/>
          </p:nvSpPr>
          <p:spPr bwMode="auto">
            <a:xfrm>
              <a:off x="1488" y="161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6</a:t>
              </a:r>
              <a:endParaRPr kumimoji="1" lang="en-US" altLang="zh-CN" sz="3200">
                <a:latin typeface="Times New Roman" panose="02020603050405020304" pitchFamily="18" charset="0"/>
              </a:endParaRPr>
            </a:p>
          </p:txBody>
        </p:sp>
        <p:sp>
          <p:nvSpPr>
            <p:cNvPr id="39979" name="Line 43">
              <a:extLst>
                <a:ext uri="{FF2B5EF4-FFF2-40B4-BE49-F238E27FC236}">
                  <a16:creationId xmlns:a16="http://schemas.microsoft.com/office/drawing/2014/main" id="{81C3ABC1-36DF-467C-B9B5-4176F365822A}"/>
                </a:ext>
              </a:extLst>
            </p:cNvPr>
            <p:cNvSpPr>
              <a:spLocks noChangeShapeType="1"/>
            </p:cNvSpPr>
            <p:nvPr/>
          </p:nvSpPr>
          <p:spPr bwMode="auto">
            <a:xfrm>
              <a:off x="2016" y="1480"/>
              <a:ext cx="0" cy="584"/>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Text Box 29">
              <a:extLst>
                <a:ext uri="{FF2B5EF4-FFF2-40B4-BE49-F238E27FC236}">
                  <a16:creationId xmlns:a16="http://schemas.microsoft.com/office/drawing/2014/main" id="{2F9E6F36-EB38-43B4-9181-36AF3020B139}"/>
                </a:ext>
              </a:extLst>
            </p:cNvPr>
            <p:cNvSpPr txBox="1">
              <a:spLocks noChangeArrowheads="1"/>
            </p:cNvSpPr>
            <p:nvPr/>
          </p:nvSpPr>
          <p:spPr bwMode="auto">
            <a:xfrm>
              <a:off x="4260" y="11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2</a:t>
              </a:r>
              <a:endParaRPr kumimoji="1" lang="en-US" altLang="zh-CN" sz="2800">
                <a:latin typeface="Times New Roman" panose="02020603050405020304" pitchFamily="18" charset="0"/>
              </a:endParaRPr>
            </a:p>
          </p:txBody>
        </p:sp>
        <p:sp>
          <p:nvSpPr>
            <p:cNvPr id="39966" name="Text Box 30">
              <a:extLst>
                <a:ext uri="{FF2B5EF4-FFF2-40B4-BE49-F238E27FC236}">
                  <a16:creationId xmlns:a16="http://schemas.microsoft.com/office/drawing/2014/main" id="{51A6E285-5A6E-47FA-B431-76B8DD47E2C9}"/>
                </a:ext>
              </a:extLst>
            </p:cNvPr>
            <p:cNvSpPr txBox="1">
              <a:spLocks noChangeArrowheads="1"/>
            </p:cNvSpPr>
            <p:nvPr/>
          </p:nvSpPr>
          <p:spPr bwMode="auto">
            <a:xfrm>
              <a:off x="4232" y="20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4</a:t>
              </a:r>
              <a:endParaRPr kumimoji="1" lang="en-US" altLang="zh-CN" sz="2800">
                <a:latin typeface="Times New Roman" panose="02020603050405020304" pitchFamily="18" charset="0"/>
              </a:endParaRPr>
            </a:p>
          </p:txBody>
        </p:sp>
        <p:sp>
          <p:nvSpPr>
            <p:cNvPr id="39967" name="Text Box 31">
              <a:extLst>
                <a:ext uri="{FF2B5EF4-FFF2-40B4-BE49-F238E27FC236}">
                  <a16:creationId xmlns:a16="http://schemas.microsoft.com/office/drawing/2014/main" id="{C46B7726-1114-404A-B345-9231E54631CB}"/>
                </a:ext>
              </a:extLst>
            </p:cNvPr>
            <p:cNvSpPr txBox="1">
              <a:spLocks noChangeArrowheads="1"/>
            </p:cNvSpPr>
            <p:nvPr/>
          </p:nvSpPr>
          <p:spPr bwMode="auto">
            <a:xfrm>
              <a:off x="4739" y="159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3</a:t>
              </a:r>
              <a:endParaRPr kumimoji="1" lang="en-US" altLang="zh-CN" sz="2800">
                <a:latin typeface="Times New Roman" panose="02020603050405020304" pitchFamily="18" charset="0"/>
              </a:endParaRPr>
            </a:p>
          </p:txBody>
        </p:sp>
      </p:gr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1F906A9A-2A5A-4599-83B2-5E8E70ADC2F8}"/>
              </a:ext>
            </a:extLst>
          </p:cNvPr>
          <p:cNvSpPr>
            <a:spLocks noGrp="1"/>
          </p:cNvSpPr>
          <p:nvPr>
            <p:ph type="sldNum" sz="quarter" idx="11"/>
          </p:nvPr>
        </p:nvSpPr>
        <p:spPr/>
        <p:txBody>
          <a:bodyPr/>
          <a:lstStyle/>
          <a:p>
            <a:fld id="{F2291384-F9F5-4D8C-8216-21FF0AEFAFFE}" type="slidenum">
              <a:rPr lang="en-US" altLang="zh-CN"/>
              <a:pPr/>
              <a:t>11</a:t>
            </a:fld>
            <a:endParaRPr lang="en-US" altLang="zh-CN"/>
          </a:p>
        </p:txBody>
      </p:sp>
      <p:sp>
        <p:nvSpPr>
          <p:cNvPr id="40962" name="Rectangle 2">
            <a:extLst>
              <a:ext uri="{FF2B5EF4-FFF2-40B4-BE49-F238E27FC236}">
                <a16:creationId xmlns:a16="http://schemas.microsoft.com/office/drawing/2014/main" id="{D97D1978-7C3A-4427-9CD6-D91E1C047125}"/>
              </a:ext>
            </a:extLst>
          </p:cNvPr>
          <p:cNvSpPr>
            <a:spLocks noChangeArrowheads="1"/>
          </p:cNvSpPr>
          <p:nvPr/>
        </p:nvSpPr>
        <p:spPr bwMode="auto">
          <a:xfrm>
            <a:off x="1146175" y="722313"/>
            <a:ext cx="6629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b="1">
                <a:solidFill>
                  <a:schemeClr val="tx2"/>
                </a:solidFill>
                <a:ea typeface="华文新魏" panose="02010800040101010101" pitchFamily="2" charset="-122"/>
              </a:rPr>
              <a:t>数据结构是数据的组织形式</a:t>
            </a:r>
            <a:endParaRPr lang="zh-CN" altLang="en-US" sz="4000">
              <a:solidFill>
                <a:schemeClr val="tx2"/>
              </a:solidFill>
              <a:ea typeface="华文新魏" panose="02010800040101010101" pitchFamily="2" charset="-122"/>
            </a:endParaRPr>
          </a:p>
        </p:txBody>
      </p:sp>
      <p:sp>
        <p:nvSpPr>
          <p:cNvPr id="40963" name="Rectangle 3">
            <a:extLst>
              <a:ext uri="{FF2B5EF4-FFF2-40B4-BE49-F238E27FC236}">
                <a16:creationId xmlns:a16="http://schemas.microsoft.com/office/drawing/2014/main" id="{1B63DFA0-1F8F-425A-B650-42EBEFFA7F41}"/>
              </a:ext>
            </a:extLst>
          </p:cNvPr>
          <p:cNvSpPr>
            <a:spLocks noChangeArrowheads="1"/>
          </p:cNvSpPr>
          <p:nvPr/>
        </p:nvSpPr>
        <p:spPr bwMode="auto">
          <a:xfrm>
            <a:off x="831850" y="16192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rgbClr val="800080"/>
              </a:buClr>
              <a:buSzPct val="45000"/>
            </a:pPr>
            <a:r>
              <a:rPr lang="zh-CN" altLang="en-US" sz="3000" b="1">
                <a:solidFill>
                  <a:srgbClr val="000099"/>
                </a:solidFill>
                <a:ea typeface="仿宋_GB2312" pitchFamily="49" charset="-122"/>
              </a:rPr>
              <a:t>包括三个方面：</a:t>
            </a:r>
          </a:p>
          <a:p>
            <a:pPr lvl="1">
              <a:buClr>
                <a:srgbClr val="008000"/>
              </a:buClr>
              <a:buSzPct val="45000"/>
              <a:buFont typeface="Wingdings" panose="05000000000000000000" pitchFamily="2" charset="2"/>
              <a:buChar char="u"/>
            </a:pPr>
            <a:r>
              <a:rPr lang="zh-CN" altLang="en-US" sz="3000" b="1">
                <a:solidFill>
                  <a:srgbClr val="000099"/>
                </a:solidFill>
                <a:ea typeface="仿宋_GB2312" pitchFamily="49" charset="-122"/>
              </a:rPr>
              <a:t>数据元素间的逻辑关系，即数据的</a:t>
            </a:r>
            <a:r>
              <a:rPr lang="zh-CN" altLang="en-US" sz="3000" b="1">
                <a:solidFill>
                  <a:srgbClr val="CC0000"/>
                </a:solidFill>
                <a:ea typeface="仿宋_GB2312" pitchFamily="49" charset="-122"/>
              </a:rPr>
              <a:t>逻辑结构</a:t>
            </a:r>
            <a:r>
              <a:rPr lang="zh-CN" altLang="en-US" sz="3000" b="1">
                <a:solidFill>
                  <a:srgbClr val="000099"/>
                </a:solidFill>
                <a:ea typeface="仿宋_GB2312" pitchFamily="49" charset="-122"/>
              </a:rPr>
              <a:t>；</a:t>
            </a:r>
          </a:p>
          <a:p>
            <a:pPr lvl="1">
              <a:buClr>
                <a:srgbClr val="008000"/>
              </a:buClr>
              <a:buSzPct val="45000"/>
              <a:buFont typeface="Wingdings" panose="05000000000000000000" pitchFamily="2" charset="2"/>
              <a:buChar char="u"/>
            </a:pPr>
            <a:r>
              <a:rPr lang="zh-CN" altLang="en-US" sz="3000" b="1">
                <a:solidFill>
                  <a:srgbClr val="000099"/>
                </a:solidFill>
                <a:ea typeface="仿宋_GB2312" pitchFamily="49" charset="-122"/>
              </a:rPr>
              <a:t>数据元素及其关系在计算机存储内的表示，即数据的</a:t>
            </a:r>
            <a:r>
              <a:rPr lang="zh-CN" altLang="en-US" sz="3000" b="1">
                <a:solidFill>
                  <a:srgbClr val="CC0000"/>
                </a:solidFill>
                <a:ea typeface="仿宋_GB2312" pitchFamily="49" charset="-122"/>
              </a:rPr>
              <a:t>存储表示</a:t>
            </a:r>
            <a:r>
              <a:rPr lang="zh-CN" altLang="en-US" sz="3000" b="1">
                <a:solidFill>
                  <a:srgbClr val="000099"/>
                </a:solidFill>
                <a:ea typeface="仿宋_GB2312" pitchFamily="49" charset="-122"/>
              </a:rPr>
              <a:t>；</a:t>
            </a:r>
          </a:p>
          <a:p>
            <a:pPr lvl="1">
              <a:buClr>
                <a:srgbClr val="008000"/>
              </a:buClr>
              <a:buSzPct val="45000"/>
              <a:buFont typeface="Wingdings" panose="05000000000000000000" pitchFamily="2" charset="2"/>
              <a:buChar char="u"/>
            </a:pPr>
            <a:r>
              <a:rPr lang="zh-CN" altLang="en-US" sz="3000" b="1">
                <a:solidFill>
                  <a:srgbClr val="000099"/>
                </a:solidFill>
                <a:ea typeface="仿宋_GB2312" pitchFamily="49" charset="-122"/>
              </a:rPr>
              <a:t>数据的运算，即对数据元素施加的</a:t>
            </a:r>
            <a:r>
              <a:rPr lang="zh-CN" altLang="en-US" sz="3000" b="1">
                <a:solidFill>
                  <a:srgbClr val="CC0000"/>
                </a:solidFill>
                <a:ea typeface="仿宋_GB2312" pitchFamily="49" charset="-122"/>
              </a:rPr>
              <a:t>操作</a:t>
            </a:r>
            <a:r>
              <a:rPr lang="zh-CN" altLang="en-US" sz="3000" b="1">
                <a:solidFill>
                  <a:srgbClr val="000099"/>
                </a:solidFill>
                <a:ea typeface="仿宋_GB2312" pitchFamily="49" charset="-122"/>
              </a:rPr>
              <a:t>。</a:t>
            </a:r>
            <a:endParaRPr lang="zh-CN" altLang="en-US" sz="3000">
              <a:solidFill>
                <a:srgbClr val="000099"/>
              </a:solidFill>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69DF51FD-A2FC-449B-BFEF-7B52FA2F3FFA}"/>
              </a:ext>
            </a:extLst>
          </p:cNvPr>
          <p:cNvSpPr>
            <a:spLocks noGrp="1"/>
          </p:cNvSpPr>
          <p:nvPr>
            <p:ph type="sldNum" sz="quarter" idx="11"/>
          </p:nvPr>
        </p:nvSpPr>
        <p:spPr/>
        <p:txBody>
          <a:bodyPr/>
          <a:lstStyle/>
          <a:p>
            <a:fld id="{1B43B3AA-EE7B-4D14-8451-76550FE39882}" type="slidenum">
              <a:rPr lang="en-US" altLang="zh-CN"/>
              <a:pPr/>
              <a:t>12</a:t>
            </a:fld>
            <a:endParaRPr lang="en-US" altLang="zh-CN"/>
          </a:p>
        </p:txBody>
      </p:sp>
      <p:sp>
        <p:nvSpPr>
          <p:cNvPr id="41986" name="Rectangle 2">
            <a:extLst>
              <a:ext uri="{FF2B5EF4-FFF2-40B4-BE49-F238E27FC236}">
                <a16:creationId xmlns:a16="http://schemas.microsoft.com/office/drawing/2014/main" id="{C12F12C0-F6FC-444E-AF87-A359998FFBD7}"/>
              </a:ext>
            </a:extLst>
          </p:cNvPr>
          <p:cNvSpPr>
            <a:spLocks noChangeArrowheads="1"/>
          </p:cNvSpPr>
          <p:nvPr/>
        </p:nvSpPr>
        <p:spPr bwMode="auto">
          <a:xfrm>
            <a:off x="2339975" y="692150"/>
            <a:ext cx="441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b="1">
                <a:solidFill>
                  <a:schemeClr val="tx2"/>
                </a:solidFill>
                <a:ea typeface="华文新魏" panose="02010800040101010101" pitchFamily="2" charset="-122"/>
              </a:rPr>
              <a:t>数据的逻辑结构</a:t>
            </a:r>
            <a:endParaRPr lang="zh-CN" altLang="en-US" sz="4000">
              <a:solidFill>
                <a:schemeClr val="tx2"/>
              </a:solidFill>
              <a:ea typeface="华文新魏" panose="02010800040101010101" pitchFamily="2" charset="-122"/>
            </a:endParaRPr>
          </a:p>
        </p:txBody>
      </p:sp>
      <p:sp>
        <p:nvSpPr>
          <p:cNvPr id="41987" name="Rectangle 3">
            <a:extLst>
              <a:ext uri="{FF2B5EF4-FFF2-40B4-BE49-F238E27FC236}">
                <a16:creationId xmlns:a16="http://schemas.microsoft.com/office/drawing/2014/main" id="{C9C4A0F1-F3AC-412E-8352-22CA11ABFCF8}"/>
              </a:ext>
            </a:extLst>
          </p:cNvPr>
          <p:cNvSpPr>
            <a:spLocks noChangeArrowheads="1"/>
          </p:cNvSpPr>
          <p:nvPr/>
        </p:nvSpPr>
        <p:spPr bwMode="auto">
          <a:xfrm>
            <a:off x="838200" y="154622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rgbClr val="800080"/>
              </a:buClr>
              <a:buSzPct val="45000"/>
            </a:pPr>
            <a:r>
              <a:rPr lang="zh-CN" altLang="en-US" sz="3000" b="1">
                <a:solidFill>
                  <a:srgbClr val="000099"/>
                </a:solidFill>
                <a:ea typeface="仿宋_GB2312" pitchFamily="49" charset="-122"/>
              </a:rPr>
              <a:t>数据的逻辑结构从逻辑关系上描述数据，与数据的存储无关；</a:t>
            </a:r>
          </a:p>
          <a:p>
            <a:pPr>
              <a:buClr>
                <a:srgbClr val="800080"/>
              </a:buClr>
              <a:buSzPct val="45000"/>
            </a:pPr>
            <a:r>
              <a:rPr lang="zh-CN" altLang="en-US" sz="3000" b="1">
                <a:solidFill>
                  <a:srgbClr val="000099"/>
                </a:solidFill>
                <a:ea typeface="仿宋_GB2312" pitchFamily="49" charset="-122"/>
              </a:rPr>
              <a:t>数据的逻辑结构可以看作是从具体问题抽象出来的数据模型；</a:t>
            </a:r>
          </a:p>
          <a:p>
            <a:pPr>
              <a:buClr>
                <a:srgbClr val="800080"/>
              </a:buClr>
              <a:buSzPct val="45000"/>
            </a:pPr>
            <a:r>
              <a:rPr lang="zh-CN" altLang="en-US" sz="3000" b="1">
                <a:solidFill>
                  <a:srgbClr val="000099"/>
                </a:solidFill>
                <a:ea typeface="仿宋_GB2312" pitchFamily="49" charset="-122"/>
              </a:rPr>
              <a:t>数据的逻辑结构与数据元素本身的形式、内容无关；</a:t>
            </a:r>
          </a:p>
          <a:p>
            <a:pPr>
              <a:buClr>
                <a:srgbClr val="800080"/>
              </a:buClr>
              <a:buSzPct val="45000"/>
            </a:pPr>
            <a:r>
              <a:rPr lang="zh-CN" altLang="en-US" sz="3000" b="1">
                <a:solidFill>
                  <a:srgbClr val="000099"/>
                </a:solidFill>
                <a:ea typeface="仿宋_GB2312" pitchFamily="49" charset="-122"/>
              </a:rPr>
              <a:t>数据的逻辑结构与数据元素的相对存储位置无关。</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932EA79C-96D0-4B69-9E7C-1219CB7B0412}"/>
              </a:ext>
            </a:extLst>
          </p:cNvPr>
          <p:cNvSpPr>
            <a:spLocks noGrp="1"/>
          </p:cNvSpPr>
          <p:nvPr>
            <p:ph type="sldNum" sz="quarter" idx="11"/>
          </p:nvPr>
        </p:nvSpPr>
        <p:spPr/>
        <p:txBody>
          <a:bodyPr/>
          <a:lstStyle/>
          <a:p>
            <a:fld id="{5B3A6A7B-D1CE-455D-B75C-4D515C337C63}" type="slidenum">
              <a:rPr lang="en-US" altLang="zh-CN"/>
              <a:pPr/>
              <a:t>13</a:t>
            </a:fld>
            <a:endParaRPr lang="en-US" altLang="zh-CN"/>
          </a:p>
        </p:txBody>
      </p:sp>
      <p:sp>
        <p:nvSpPr>
          <p:cNvPr id="43010" name="Rectangle 2">
            <a:extLst>
              <a:ext uri="{FF2B5EF4-FFF2-40B4-BE49-F238E27FC236}">
                <a16:creationId xmlns:a16="http://schemas.microsoft.com/office/drawing/2014/main" id="{C4FDBAF0-2EB5-42C6-80ED-B88D3860A31D}"/>
              </a:ext>
            </a:extLst>
          </p:cNvPr>
          <p:cNvSpPr>
            <a:spLocks noChangeArrowheads="1"/>
          </p:cNvSpPr>
          <p:nvPr/>
        </p:nvSpPr>
        <p:spPr bwMode="auto">
          <a:xfrm>
            <a:off x="1908175" y="727075"/>
            <a:ext cx="5105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b="1">
                <a:solidFill>
                  <a:schemeClr val="tx2"/>
                </a:solidFill>
                <a:ea typeface="华文新魏" panose="02010800040101010101" pitchFamily="2" charset="-122"/>
              </a:rPr>
              <a:t>数据的逻辑结构分类</a:t>
            </a:r>
            <a:endParaRPr lang="zh-CN" altLang="en-US" sz="4000">
              <a:solidFill>
                <a:schemeClr val="tx2"/>
              </a:solidFill>
              <a:ea typeface="华文新魏" panose="02010800040101010101" pitchFamily="2" charset="-122"/>
            </a:endParaRPr>
          </a:p>
        </p:txBody>
      </p:sp>
      <p:sp>
        <p:nvSpPr>
          <p:cNvPr id="43011" name="Rectangle 3">
            <a:extLst>
              <a:ext uri="{FF2B5EF4-FFF2-40B4-BE49-F238E27FC236}">
                <a16:creationId xmlns:a16="http://schemas.microsoft.com/office/drawing/2014/main" id="{D69E4C40-B9DC-4D6E-AD36-5E8B7C19329A}"/>
              </a:ext>
            </a:extLst>
          </p:cNvPr>
          <p:cNvSpPr>
            <a:spLocks noChangeArrowheads="1"/>
          </p:cNvSpPr>
          <p:nvPr/>
        </p:nvSpPr>
        <p:spPr bwMode="auto">
          <a:xfrm>
            <a:off x="827088" y="161925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rgbClr val="800080"/>
              </a:buClr>
              <a:buSzPct val="50000"/>
            </a:pPr>
            <a:r>
              <a:rPr lang="zh-CN" altLang="en-US" b="1">
                <a:solidFill>
                  <a:srgbClr val="0000CC"/>
                </a:solidFill>
                <a:ea typeface="仿宋_GB2312" pitchFamily="49" charset="-122"/>
              </a:rPr>
              <a:t>线性结构</a:t>
            </a:r>
          </a:p>
          <a:p>
            <a:pPr lvl="1">
              <a:buClr>
                <a:srgbClr val="CC0000"/>
              </a:buClr>
              <a:buSzPct val="50000"/>
              <a:buFont typeface="Wingdings" panose="05000000000000000000" pitchFamily="2" charset="2"/>
              <a:buChar char="u"/>
            </a:pPr>
            <a:r>
              <a:rPr lang="zh-CN" altLang="en-US" sz="3200" b="1">
                <a:solidFill>
                  <a:srgbClr val="0000CC"/>
                </a:solidFill>
                <a:ea typeface="仿宋_GB2312" pitchFamily="49" charset="-122"/>
              </a:rPr>
              <a:t> </a:t>
            </a:r>
            <a:r>
              <a:rPr lang="zh-CN" altLang="en-US" sz="3200" b="1">
                <a:ea typeface="仿宋_GB2312" pitchFamily="49" charset="-122"/>
              </a:rPr>
              <a:t>线性表</a:t>
            </a:r>
          </a:p>
          <a:p>
            <a:pPr>
              <a:buClr>
                <a:srgbClr val="800080"/>
              </a:buClr>
              <a:buSzPct val="50000"/>
            </a:pPr>
            <a:r>
              <a:rPr lang="zh-CN" altLang="en-US" b="1">
                <a:solidFill>
                  <a:srgbClr val="0000CC"/>
                </a:solidFill>
                <a:ea typeface="仿宋_GB2312" pitchFamily="49" charset="-122"/>
              </a:rPr>
              <a:t>非线性结构</a:t>
            </a:r>
          </a:p>
          <a:p>
            <a:pPr lvl="1">
              <a:buClr>
                <a:srgbClr val="CC0000"/>
              </a:buClr>
              <a:buSzPct val="50000"/>
              <a:buFont typeface="Wingdings" panose="05000000000000000000" pitchFamily="2" charset="2"/>
              <a:buChar char="u"/>
            </a:pPr>
            <a:r>
              <a:rPr lang="zh-CN" altLang="en-US" sz="3200" b="1">
                <a:solidFill>
                  <a:srgbClr val="0000CC"/>
                </a:solidFill>
                <a:ea typeface="仿宋_GB2312" pitchFamily="49" charset="-122"/>
              </a:rPr>
              <a:t> </a:t>
            </a:r>
            <a:r>
              <a:rPr lang="zh-CN" altLang="en-US" sz="3200" b="1">
                <a:ea typeface="仿宋_GB2312" pitchFamily="49" charset="-122"/>
              </a:rPr>
              <a:t>树</a:t>
            </a:r>
          </a:p>
          <a:p>
            <a:pPr lvl="1">
              <a:buClr>
                <a:srgbClr val="CC0000"/>
              </a:buClr>
              <a:buSzPct val="50000"/>
              <a:buFont typeface="Wingdings" panose="05000000000000000000" pitchFamily="2" charset="2"/>
              <a:buChar char="u"/>
            </a:pPr>
            <a:r>
              <a:rPr lang="zh-CN" altLang="en-US" sz="3200" b="1">
                <a:ea typeface="仿宋_GB2312" pitchFamily="49" charset="-122"/>
              </a:rPr>
              <a:t> 图（或网络）</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2">
            <a:extLst>
              <a:ext uri="{FF2B5EF4-FFF2-40B4-BE49-F238E27FC236}">
                <a16:creationId xmlns:a16="http://schemas.microsoft.com/office/drawing/2014/main" id="{7E1C23D1-7C7C-42DE-B575-74B71B68D4E9}"/>
              </a:ext>
            </a:extLst>
          </p:cNvPr>
          <p:cNvSpPr>
            <a:spLocks noGrp="1"/>
          </p:cNvSpPr>
          <p:nvPr>
            <p:ph type="sldNum" sz="quarter" idx="11"/>
          </p:nvPr>
        </p:nvSpPr>
        <p:spPr/>
        <p:txBody>
          <a:bodyPr/>
          <a:lstStyle/>
          <a:p>
            <a:fld id="{8704FE49-3462-4E50-9F44-0B1514A16F05}" type="slidenum">
              <a:rPr lang="en-US" altLang="zh-CN"/>
              <a:pPr/>
              <a:t>14</a:t>
            </a:fld>
            <a:endParaRPr lang="en-US" altLang="zh-CN"/>
          </a:p>
        </p:txBody>
      </p:sp>
      <p:sp>
        <p:nvSpPr>
          <p:cNvPr id="44061" name="Rectangle 29">
            <a:extLst>
              <a:ext uri="{FF2B5EF4-FFF2-40B4-BE49-F238E27FC236}">
                <a16:creationId xmlns:a16="http://schemas.microsoft.com/office/drawing/2014/main" id="{8EDC0116-551A-43EC-973E-023D730E28EB}"/>
              </a:ext>
            </a:extLst>
          </p:cNvPr>
          <p:cNvSpPr>
            <a:spLocks noChangeArrowheads="1"/>
          </p:cNvSpPr>
          <p:nvPr/>
        </p:nvSpPr>
        <p:spPr bwMode="auto">
          <a:xfrm>
            <a:off x="585788" y="595313"/>
            <a:ext cx="7010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sz="3600" b="1" u="sng">
                <a:solidFill>
                  <a:schemeClr val="tx2"/>
                </a:solidFill>
                <a:ea typeface="华文隶书" panose="02010800040101010101" pitchFamily="2" charset="-122"/>
              </a:rPr>
              <a:t>线性结构</a:t>
            </a:r>
            <a:endParaRPr lang="zh-CN" altLang="en-US" sz="3300" b="1">
              <a:solidFill>
                <a:schemeClr val="tx2"/>
              </a:solidFill>
              <a:ea typeface="华文隶书" panose="02010800040101010101" pitchFamily="2" charset="-122"/>
            </a:endParaRPr>
          </a:p>
        </p:txBody>
      </p:sp>
      <p:sp>
        <p:nvSpPr>
          <p:cNvPr id="44062" name="Rectangle 30">
            <a:extLst>
              <a:ext uri="{FF2B5EF4-FFF2-40B4-BE49-F238E27FC236}">
                <a16:creationId xmlns:a16="http://schemas.microsoft.com/office/drawing/2014/main" id="{EAF8937E-614B-4E18-8CD3-4F8EEC57EE4F}"/>
              </a:ext>
            </a:extLst>
          </p:cNvPr>
          <p:cNvSpPr>
            <a:spLocks noChangeArrowheads="1"/>
          </p:cNvSpPr>
          <p:nvPr/>
        </p:nvSpPr>
        <p:spPr bwMode="auto">
          <a:xfrm>
            <a:off x="533400" y="2154238"/>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lstStyle>
            <a:lvl1pPr defTabSz="1128713">
              <a:defRPr>
                <a:solidFill>
                  <a:schemeClr val="tx1"/>
                </a:solidFill>
                <a:latin typeface="Arial" panose="020B0604020202020204" pitchFamily="34" charset="0"/>
                <a:ea typeface="宋体" panose="02010600030101010101" pitchFamily="2" charset="-122"/>
              </a:defRPr>
            </a:lvl1pPr>
            <a:lvl2pPr defTabSz="1128713">
              <a:defRPr>
                <a:solidFill>
                  <a:schemeClr val="tx1"/>
                </a:solidFill>
                <a:latin typeface="Arial" panose="020B0604020202020204" pitchFamily="34" charset="0"/>
                <a:ea typeface="宋体" panose="02010600030101010101" pitchFamily="2" charset="-122"/>
              </a:defRPr>
            </a:lvl2pPr>
            <a:lvl3pPr defTabSz="1128713">
              <a:defRPr>
                <a:solidFill>
                  <a:schemeClr val="tx1"/>
                </a:solidFill>
                <a:latin typeface="Arial" panose="020B0604020202020204" pitchFamily="34" charset="0"/>
                <a:ea typeface="宋体" panose="02010600030101010101" pitchFamily="2" charset="-122"/>
              </a:defRPr>
            </a:lvl3pPr>
            <a:lvl4pPr defTabSz="1128713">
              <a:defRPr>
                <a:solidFill>
                  <a:schemeClr val="tx1"/>
                </a:solidFill>
                <a:latin typeface="Arial" panose="020B0604020202020204" pitchFamily="34" charset="0"/>
                <a:ea typeface="宋体" panose="02010600030101010101" pitchFamily="2" charset="-122"/>
              </a:defRPr>
            </a:lvl4pPr>
            <a:lvl5pPr defTabSz="1128713">
              <a:defRPr>
                <a:solidFill>
                  <a:schemeClr val="tx1"/>
                </a:solidFill>
                <a:latin typeface="Arial" panose="020B0604020202020204" pitchFamily="34" charset="0"/>
                <a:ea typeface="宋体" panose="02010600030101010101" pitchFamily="2" charset="-122"/>
              </a:defRPr>
            </a:lvl5pPr>
            <a:lvl6pPr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u="sng">
                <a:solidFill>
                  <a:schemeClr val="tx2"/>
                </a:solidFill>
                <a:latin typeface="Times New Roman" panose="02020603050405020304" pitchFamily="18" charset="0"/>
                <a:ea typeface="华文隶书" panose="02010800040101010101" pitchFamily="2" charset="-122"/>
              </a:rPr>
              <a:t>树形结构</a:t>
            </a:r>
            <a:endParaRPr kumimoji="1" lang="zh-CN" altLang="en-US" sz="4000" b="1">
              <a:solidFill>
                <a:schemeClr val="tx2"/>
              </a:solidFill>
              <a:latin typeface="Times New Roman" panose="02020603050405020304" pitchFamily="18" charset="0"/>
              <a:ea typeface="华文隶书" panose="02010800040101010101" pitchFamily="2" charset="-122"/>
            </a:endParaRPr>
          </a:p>
        </p:txBody>
      </p:sp>
      <p:sp>
        <p:nvSpPr>
          <p:cNvPr id="44063" name="Text Box 31">
            <a:extLst>
              <a:ext uri="{FF2B5EF4-FFF2-40B4-BE49-F238E27FC236}">
                <a16:creationId xmlns:a16="http://schemas.microsoft.com/office/drawing/2014/main" id="{341E8040-1D0E-4EBC-ADD3-7F890325F60D}"/>
              </a:ext>
            </a:extLst>
          </p:cNvPr>
          <p:cNvSpPr txBox="1">
            <a:spLocks noChangeArrowheads="1"/>
          </p:cNvSpPr>
          <p:nvPr/>
        </p:nvSpPr>
        <p:spPr bwMode="auto">
          <a:xfrm>
            <a:off x="1219200" y="2865438"/>
            <a:ext cx="773430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a:solidFill>
                  <a:srgbClr val="CC0000"/>
                </a:solidFill>
                <a:latin typeface="华文隶书" panose="02010800040101010101" pitchFamily="2" charset="-122"/>
                <a:ea typeface="华文隶书" panose="02010800040101010101" pitchFamily="2" charset="-122"/>
              </a:rPr>
              <a:t>树                       二叉树             二叉搜索树</a:t>
            </a:r>
            <a:endParaRPr kumimoji="1" lang="zh-CN" altLang="en-US" sz="3000" b="1">
              <a:solidFill>
                <a:srgbClr val="CC0000"/>
              </a:solidFill>
              <a:latin typeface="华文隶书" panose="02010800040101010101" pitchFamily="2" charset="-122"/>
              <a:ea typeface="华文隶书" panose="02010800040101010101" pitchFamily="2" charset="-122"/>
            </a:endParaRPr>
          </a:p>
        </p:txBody>
      </p:sp>
      <p:grpSp>
        <p:nvGrpSpPr>
          <p:cNvPr id="44149" name="Group 117">
            <a:extLst>
              <a:ext uri="{FF2B5EF4-FFF2-40B4-BE49-F238E27FC236}">
                <a16:creationId xmlns:a16="http://schemas.microsoft.com/office/drawing/2014/main" id="{E3651539-3796-403F-8833-60E105D83FA6}"/>
              </a:ext>
            </a:extLst>
          </p:cNvPr>
          <p:cNvGrpSpPr>
            <a:grpSpLocks/>
          </p:cNvGrpSpPr>
          <p:nvPr/>
        </p:nvGrpSpPr>
        <p:grpSpPr bwMode="auto">
          <a:xfrm>
            <a:off x="744538" y="1470025"/>
            <a:ext cx="6635750" cy="600075"/>
            <a:chOff x="424" y="926"/>
            <a:chExt cx="4180" cy="378"/>
          </a:xfrm>
        </p:grpSpPr>
        <p:sp>
          <p:nvSpPr>
            <p:cNvPr id="44132" name="Oval 100">
              <a:extLst>
                <a:ext uri="{FF2B5EF4-FFF2-40B4-BE49-F238E27FC236}">
                  <a16:creationId xmlns:a16="http://schemas.microsoft.com/office/drawing/2014/main" id="{D99DA6E0-10A7-47A4-8C58-2BABBB304C4C}"/>
                </a:ext>
              </a:extLst>
            </p:cNvPr>
            <p:cNvSpPr>
              <a:spLocks noChangeArrowheads="1"/>
            </p:cNvSpPr>
            <p:nvPr/>
          </p:nvSpPr>
          <p:spPr bwMode="auto">
            <a:xfrm>
              <a:off x="424" y="960"/>
              <a:ext cx="464" cy="344"/>
            </a:xfrm>
            <a:prstGeom prst="ellipse">
              <a:avLst/>
            </a:prstGeom>
            <a:solidFill>
              <a:srgbClr val="66FFFF"/>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3" name="Oval 101">
              <a:extLst>
                <a:ext uri="{FF2B5EF4-FFF2-40B4-BE49-F238E27FC236}">
                  <a16:creationId xmlns:a16="http://schemas.microsoft.com/office/drawing/2014/main" id="{E818D0BF-EA9F-44C1-8084-8091427BAE14}"/>
                </a:ext>
              </a:extLst>
            </p:cNvPr>
            <p:cNvSpPr>
              <a:spLocks noChangeArrowheads="1"/>
            </p:cNvSpPr>
            <p:nvPr/>
          </p:nvSpPr>
          <p:spPr bwMode="auto">
            <a:xfrm>
              <a:off x="1336" y="952"/>
              <a:ext cx="464" cy="344"/>
            </a:xfrm>
            <a:prstGeom prst="ellipse">
              <a:avLst/>
            </a:prstGeom>
            <a:solidFill>
              <a:srgbClr val="66FFFF"/>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 name="Line 102">
              <a:extLst>
                <a:ext uri="{FF2B5EF4-FFF2-40B4-BE49-F238E27FC236}">
                  <a16:creationId xmlns:a16="http://schemas.microsoft.com/office/drawing/2014/main" id="{EDC370EB-B96F-4F0E-A11F-7F84FD4488DF}"/>
                </a:ext>
              </a:extLst>
            </p:cNvPr>
            <p:cNvSpPr>
              <a:spLocks noChangeShapeType="1"/>
            </p:cNvSpPr>
            <p:nvPr/>
          </p:nvSpPr>
          <p:spPr bwMode="auto">
            <a:xfrm>
              <a:off x="880" y="1128"/>
              <a:ext cx="456"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 name="Line 103">
              <a:extLst>
                <a:ext uri="{FF2B5EF4-FFF2-40B4-BE49-F238E27FC236}">
                  <a16:creationId xmlns:a16="http://schemas.microsoft.com/office/drawing/2014/main" id="{CD9D682C-A33F-4D65-B637-B138772DE3A9}"/>
                </a:ext>
              </a:extLst>
            </p:cNvPr>
            <p:cNvSpPr>
              <a:spLocks noChangeShapeType="1"/>
            </p:cNvSpPr>
            <p:nvPr/>
          </p:nvSpPr>
          <p:spPr bwMode="auto">
            <a:xfrm>
              <a:off x="1800" y="1128"/>
              <a:ext cx="456"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 name="Oval 104">
              <a:extLst>
                <a:ext uri="{FF2B5EF4-FFF2-40B4-BE49-F238E27FC236}">
                  <a16:creationId xmlns:a16="http://schemas.microsoft.com/office/drawing/2014/main" id="{2BC9FA63-7E9A-4D95-B5F3-A052E529FB57}"/>
                </a:ext>
              </a:extLst>
            </p:cNvPr>
            <p:cNvSpPr>
              <a:spLocks noChangeArrowheads="1"/>
            </p:cNvSpPr>
            <p:nvPr/>
          </p:nvSpPr>
          <p:spPr bwMode="auto">
            <a:xfrm>
              <a:off x="2256" y="952"/>
              <a:ext cx="464" cy="344"/>
            </a:xfrm>
            <a:prstGeom prst="ellipse">
              <a:avLst/>
            </a:prstGeom>
            <a:solidFill>
              <a:srgbClr val="66FFFF"/>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 name="Line 105">
              <a:extLst>
                <a:ext uri="{FF2B5EF4-FFF2-40B4-BE49-F238E27FC236}">
                  <a16:creationId xmlns:a16="http://schemas.microsoft.com/office/drawing/2014/main" id="{E2287649-0165-416B-89DF-6880EDA4A0A2}"/>
                </a:ext>
              </a:extLst>
            </p:cNvPr>
            <p:cNvSpPr>
              <a:spLocks noChangeShapeType="1"/>
            </p:cNvSpPr>
            <p:nvPr/>
          </p:nvSpPr>
          <p:spPr bwMode="auto">
            <a:xfrm>
              <a:off x="2720" y="1128"/>
              <a:ext cx="456"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8" name="Oval 106">
              <a:extLst>
                <a:ext uri="{FF2B5EF4-FFF2-40B4-BE49-F238E27FC236}">
                  <a16:creationId xmlns:a16="http://schemas.microsoft.com/office/drawing/2014/main" id="{93CE452B-7B16-4A01-BBD7-CB1AA12AEF68}"/>
                </a:ext>
              </a:extLst>
            </p:cNvPr>
            <p:cNvSpPr>
              <a:spLocks noChangeArrowheads="1"/>
            </p:cNvSpPr>
            <p:nvPr/>
          </p:nvSpPr>
          <p:spPr bwMode="auto">
            <a:xfrm>
              <a:off x="3184" y="952"/>
              <a:ext cx="464" cy="344"/>
            </a:xfrm>
            <a:prstGeom prst="ellipse">
              <a:avLst/>
            </a:prstGeom>
            <a:solidFill>
              <a:srgbClr val="66FFFF"/>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9" name="Line 107">
              <a:extLst>
                <a:ext uri="{FF2B5EF4-FFF2-40B4-BE49-F238E27FC236}">
                  <a16:creationId xmlns:a16="http://schemas.microsoft.com/office/drawing/2014/main" id="{F53BD9D9-A8E5-48E3-8C77-E419CFF14B84}"/>
                </a:ext>
              </a:extLst>
            </p:cNvPr>
            <p:cNvSpPr>
              <a:spLocks noChangeShapeType="1"/>
            </p:cNvSpPr>
            <p:nvPr/>
          </p:nvSpPr>
          <p:spPr bwMode="auto">
            <a:xfrm>
              <a:off x="3648" y="1120"/>
              <a:ext cx="456"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1" name="Text Box 109">
              <a:extLst>
                <a:ext uri="{FF2B5EF4-FFF2-40B4-BE49-F238E27FC236}">
                  <a16:creationId xmlns:a16="http://schemas.microsoft.com/office/drawing/2014/main" id="{079092FA-81E3-4FC7-9298-EA97C11CBE03}"/>
                </a:ext>
              </a:extLst>
            </p:cNvPr>
            <p:cNvSpPr txBox="1">
              <a:spLocks noChangeArrowheads="1"/>
            </p:cNvSpPr>
            <p:nvPr/>
          </p:nvSpPr>
          <p:spPr bwMode="auto">
            <a:xfrm>
              <a:off x="438" y="954"/>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bin</a:t>
              </a:r>
              <a:endParaRPr kumimoji="1" lang="en-US" altLang="zh-CN" sz="3200">
                <a:latin typeface="Times New Roman" panose="02020603050405020304" pitchFamily="18" charset="0"/>
              </a:endParaRPr>
            </a:p>
          </p:txBody>
        </p:sp>
        <p:sp>
          <p:nvSpPr>
            <p:cNvPr id="44142" name="Text Box 110">
              <a:extLst>
                <a:ext uri="{FF2B5EF4-FFF2-40B4-BE49-F238E27FC236}">
                  <a16:creationId xmlns:a16="http://schemas.microsoft.com/office/drawing/2014/main" id="{AE7F1F81-1C5D-4D06-841A-D80195598CBA}"/>
                </a:ext>
              </a:extLst>
            </p:cNvPr>
            <p:cNvSpPr txBox="1">
              <a:spLocks noChangeArrowheads="1"/>
            </p:cNvSpPr>
            <p:nvPr/>
          </p:nvSpPr>
          <p:spPr bwMode="auto">
            <a:xfrm>
              <a:off x="1350" y="946"/>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dev</a:t>
              </a:r>
              <a:endParaRPr kumimoji="1" lang="en-US" altLang="zh-CN" sz="3200">
                <a:latin typeface="Times New Roman" panose="02020603050405020304" pitchFamily="18" charset="0"/>
              </a:endParaRPr>
            </a:p>
          </p:txBody>
        </p:sp>
        <p:sp>
          <p:nvSpPr>
            <p:cNvPr id="44143" name="Text Box 111">
              <a:extLst>
                <a:ext uri="{FF2B5EF4-FFF2-40B4-BE49-F238E27FC236}">
                  <a16:creationId xmlns:a16="http://schemas.microsoft.com/office/drawing/2014/main" id="{1D3CCFBE-C819-463A-8A00-1BDF2F7EBA57}"/>
                </a:ext>
              </a:extLst>
            </p:cNvPr>
            <p:cNvSpPr txBox="1">
              <a:spLocks noChangeArrowheads="1"/>
            </p:cNvSpPr>
            <p:nvPr/>
          </p:nvSpPr>
          <p:spPr bwMode="auto">
            <a:xfrm>
              <a:off x="2302" y="938"/>
              <a:ext cx="3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etc</a:t>
              </a:r>
              <a:endParaRPr kumimoji="1" lang="en-US" altLang="zh-CN" sz="3200">
                <a:latin typeface="Times New Roman" panose="02020603050405020304" pitchFamily="18" charset="0"/>
              </a:endParaRPr>
            </a:p>
          </p:txBody>
        </p:sp>
        <p:sp>
          <p:nvSpPr>
            <p:cNvPr id="44144" name="Text Box 112">
              <a:extLst>
                <a:ext uri="{FF2B5EF4-FFF2-40B4-BE49-F238E27FC236}">
                  <a16:creationId xmlns:a16="http://schemas.microsoft.com/office/drawing/2014/main" id="{A18626DB-3EC2-4A33-9279-8A4451BEC2BA}"/>
                </a:ext>
              </a:extLst>
            </p:cNvPr>
            <p:cNvSpPr txBox="1">
              <a:spLocks noChangeArrowheads="1"/>
            </p:cNvSpPr>
            <p:nvPr/>
          </p:nvSpPr>
          <p:spPr bwMode="auto">
            <a:xfrm>
              <a:off x="3230" y="954"/>
              <a:ext cx="3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lib</a:t>
              </a:r>
              <a:endParaRPr kumimoji="1" lang="en-US" altLang="zh-CN" sz="3200">
                <a:latin typeface="Times New Roman" panose="02020603050405020304" pitchFamily="18" charset="0"/>
              </a:endParaRPr>
            </a:p>
          </p:txBody>
        </p:sp>
        <p:grpSp>
          <p:nvGrpSpPr>
            <p:cNvPr id="44147" name="Group 115">
              <a:extLst>
                <a:ext uri="{FF2B5EF4-FFF2-40B4-BE49-F238E27FC236}">
                  <a16:creationId xmlns:a16="http://schemas.microsoft.com/office/drawing/2014/main" id="{6D97189F-05D1-42D1-8F17-E6C8087E4E9B}"/>
                </a:ext>
              </a:extLst>
            </p:cNvPr>
            <p:cNvGrpSpPr>
              <a:grpSpLocks/>
            </p:cNvGrpSpPr>
            <p:nvPr/>
          </p:nvGrpSpPr>
          <p:grpSpPr bwMode="auto">
            <a:xfrm>
              <a:off x="4078" y="926"/>
              <a:ext cx="526" cy="354"/>
              <a:chOff x="4078" y="926"/>
              <a:chExt cx="526" cy="354"/>
            </a:xfrm>
          </p:grpSpPr>
          <p:sp>
            <p:nvSpPr>
              <p:cNvPr id="44140" name="Oval 108">
                <a:extLst>
                  <a:ext uri="{FF2B5EF4-FFF2-40B4-BE49-F238E27FC236}">
                    <a16:creationId xmlns:a16="http://schemas.microsoft.com/office/drawing/2014/main" id="{9A5249A7-52A3-4879-B2AA-689BE072A23E}"/>
                  </a:ext>
                </a:extLst>
              </p:cNvPr>
              <p:cNvSpPr>
                <a:spLocks noChangeArrowheads="1"/>
              </p:cNvSpPr>
              <p:nvPr/>
            </p:nvSpPr>
            <p:spPr bwMode="auto">
              <a:xfrm>
                <a:off x="4104" y="936"/>
                <a:ext cx="464" cy="344"/>
              </a:xfrm>
              <a:prstGeom prst="ellipse">
                <a:avLst/>
              </a:prstGeom>
              <a:solidFill>
                <a:srgbClr val="66FFFF"/>
              </a:solid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5" name="Text Box 113">
                <a:extLst>
                  <a:ext uri="{FF2B5EF4-FFF2-40B4-BE49-F238E27FC236}">
                    <a16:creationId xmlns:a16="http://schemas.microsoft.com/office/drawing/2014/main" id="{80C10B6E-A8A5-4F5B-9E42-526F7703F47A}"/>
                  </a:ext>
                </a:extLst>
              </p:cNvPr>
              <p:cNvSpPr txBox="1">
                <a:spLocks noChangeArrowheads="1"/>
              </p:cNvSpPr>
              <p:nvPr/>
            </p:nvSpPr>
            <p:spPr bwMode="auto">
              <a:xfrm>
                <a:off x="4078" y="926"/>
                <a:ext cx="526"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anose="02020603050405020304" pitchFamily="18" charset="0"/>
                  </a:rPr>
                  <a:t>user</a:t>
                </a:r>
                <a:endParaRPr kumimoji="1" lang="en-US" altLang="zh-CN" sz="3200">
                  <a:latin typeface="Times New Roman" panose="02020603050405020304" pitchFamily="18" charset="0"/>
                </a:endParaRPr>
              </a:p>
            </p:txBody>
          </p:sp>
        </p:grpSp>
      </p:grpSp>
      <p:grpSp>
        <p:nvGrpSpPr>
          <p:cNvPr id="44148" name="Group 116">
            <a:extLst>
              <a:ext uri="{FF2B5EF4-FFF2-40B4-BE49-F238E27FC236}">
                <a16:creationId xmlns:a16="http://schemas.microsoft.com/office/drawing/2014/main" id="{A414DE95-B46F-4A4F-9C95-66B977BC0098}"/>
              </a:ext>
            </a:extLst>
          </p:cNvPr>
          <p:cNvGrpSpPr>
            <a:grpSpLocks/>
          </p:cNvGrpSpPr>
          <p:nvPr/>
        </p:nvGrpSpPr>
        <p:grpSpPr bwMode="auto">
          <a:xfrm>
            <a:off x="304800" y="3505200"/>
            <a:ext cx="8535988" cy="2641600"/>
            <a:chOff x="192" y="2208"/>
            <a:chExt cx="5377" cy="1664"/>
          </a:xfrm>
        </p:grpSpPr>
        <p:sp>
          <p:nvSpPr>
            <p:cNvPr id="44034" name="Line 2">
              <a:extLst>
                <a:ext uri="{FF2B5EF4-FFF2-40B4-BE49-F238E27FC236}">
                  <a16:creationId xmlns:a16="http://schemas.microsoft.com/office/drawing/2014/main" id="{F9AFA901-86C0-495C-9099-D5764CA56FC8}"/>
                </a:ext>
              </a:extLst>
            </p:cNvPr>
            <p:cNvSpPr>
              <a:spLocks noChangeShapeType="1"/>
            </p:cNvSpPr>
            <p:nvPr/>
          </p:nvSpPr>
          <p:spPr bwMode="auto">
            <a:xfrm flipH="1">
              <a:off x="912" y="2436"/>
              <a:ext cx="60" cy="27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Line 3">
              <a:extLst>
                <a:ext uri="{FF2B5EF4-FFF2-40B4-BE49-F238E27FC236}">
                  <a16:creationId xmlns:a16="http://schemas.microsoft.com/office/drawing/2014/main" id="{EF7EC40B-499A-440B-B389-48ED8CC1F43F}"/>
                </a:ext>
              </a:extLst>
            </p:cNvPr>
            <p:cNvSpPr>
              <a:spLocks noChangeShapeType="1"/>
            </p:cNvSpPr>
            <p:nvPr/>
          </p:nvSpPr>
          <p:spPr bwMode="auto">
            <a:xfrm>
              <a:off x="4344" y="2888"/>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6" name="Line 4">
              <a:extLst>
                <a:ext uri="{FF2B5EF4-FFF2-40B4-BE49-F238E27FC236}">
                  <a16:creationId xmlns:a16="http://schemas.microsoft.com/office/drawing/2014/main" id="{CB03EFF3-BDD6-40CF-AF08-2E38B06D8C70}"/>
                </a:ext>
              </a:extLst>
            </p:cNvPr>
            <p:cNvSpPr>
              <a:spLocks noChangeShapeType="1"/>
            </p:cNvSpPr>
            <p:nvPr/>
          </p:nvSpPr>
          <p:spPr bwMode="auto">
            <a:xfrm flipH="1">
              <a:off x="5152" y="2848"/>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58C74761-F3E9-48F0-B1B0-25C50EC4BF99}"/>
                </a:ext>
              </a:extLst>
            </p:cNvPr>
            <p:cNvSpPr>
              <a:spLocks noChangeShapeType="1"/>
            </p:cNvSpPr>
            <p:nvPr/>
          </p:nvSpPr>
          <p:spPr bwMode="auto">
            <a:xfrm flipH="1">
              <a:off x="4016" y="2864"/>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Line 6">
              <a:extLst>
                <a:ext uri="{FF2B5EF4-FFF2-40B4-BE49-F238E27FC236}">
                  <a16:creationId xmlns:a16="http://schemas.microsoft.com/office/drawing/2014/main" id="{8EF99CEB-8CA3-441A-B6B3-D93732D449D7}"/>
                </a:ext>
              </a:extLst>
            </p:cNvPr>
            <p:cNvSpPr>
              <a:spLocks noChangeShapeType="1"/>
            </p:cNvSpPr>
            <p:nvPr/>
          </p:nvSpPr>
          <p:spPr bwMode="auto">
            <a:xfrm>
              <a:off x="5160" y="3408"/>
              <a:ext cx="96"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Line 7">
              <a:extLst>
                <a:ext uri="{FF2B5EF4-FFF2-40B4-BE49-F238E27FC236}">
                  <a16:creationId xmlns:a16="http://schemas.microsoft.com/office/drawing/2014/main" id="{7B40E030-3377-4FBE-AAD1-32B449EF1B26}"/>
                </a:ext>
              </a:extLst>
            </p:cNvPr>
            <p:cNvSpPr>
              <a:spLocks noChangeShapeType="1"/>
            </p:cNvSpPr>
            <p:nvPr/>
          </p:nvSpPr>
          <p:spPr bwMode="auto">
            <a:xfrm>
              <a:off x="4048" y="3376"/>
              <a:ext cx="96"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Line 8">
              <a:extLst>
                <a:ext uri="{FF2B5EF4-FFF2-40B4-BE49-F238E27FC236}">
                  <a16:creationId xmlns:a16="http://schemas.microsoft.com/office/drawing/2014/main" id="{00E4CE3F-2DB7-462E-9CFF-AEDD29147179}"/>
                </a:ext>
              </a:extLst>
            </p:cNvPr>
            <p:cNvSpPr>
              <a:spLocks noChangeShapeType="1"/>
            </p:cNvSpPr>
            <p:nvPr/>
          </p:nvSpPr>
          <p:spPr bwMode="auto">
            <a:xfrm flipH="1">
              <a:off x="4417" y="3336"/>
              <a:ext cx="135" cy="3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5642A64D-8887-4EE1-9574-D7BB4C7919B0}"/>
                </a:ext>
              </a:extLst>
            </p:cNvPr>
            <p:cNvSpPr>
              <a:spLocks noChangeShapeType="1"/>
            </p:cNvSpPr>
            <p:nvPr/>
          </p:nvSpPr>
          <p:spPr bwMode="auto">
            <a:xfrm flipH="1">
              <a:off x="3849" y="3352"/>
              <a:ext cx="135" cy="3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EF710144-650C-422D-88FF-D380C56C9105}"/>
                </a:ext>
              </a:extLst>
            </p:cNvPr>
            <p:cNvSpPr>
              <a:spLocks noChangeShapeType="1"/>
            </p:cNvSpPr>
            <p:nvPr/>
          </p:nvSpPr>
          <p:spPr bwMode="auto">
            <a:xfrm>
              <a:off x="4960" y="2432"/>
              <a:ext cx="432"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FB873D72-227D-4C3D-B09F-9BF5100B0843}"/>
                </a:ext>
              </a:extLst>
            </p:cNvPr>
            <p:cNvSpPr>
              <a:spLocks noChangeShapeType="1"/>
            </p:cNvSpPr>
            <p:nvPr/>
          </p:nvSpPr>
          <p:spPr bwMode="auto">
            <a:xfrm flipH="1">
              <a:off x="4328" y="2424"/>
              <a:ext cx="480" cy="3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2C3F75CD-FEE2-46D4-B73B-F09B3242FFDC}"/>
                </a:ext>
              </a:extLst>
            </p:cNvPr>
            <p:cNvSpPr>
              <a:spLocks noChangeShapeType="1"/>
            </p:cNvSpPr>
            <p:nvPr/>
          </p:nvSpPr>
          <p:spPr bwMode="auto">
            <a:xfrm>
              <a:off x="3120" y="2448"/>
              <a:ext cx="432" cy="2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1F968B08-D1BF-41B8-A3A1-F207D4A7ED32}"/>
                </a:ext>
              </a:extLst>
            </p:cNvPr>
            <p:cNvSpPr>
              <a:spLocks noChangeShapeType="1"/>
            </p:cNvSpPr>
            <p:nvPr/>
          </p:nvSpPr>
          <p:spPr bwMode="auto">
            <a:xfrm flipH="1">
              <a:off x="2496" y="2448"/>
              <a:ext cx="480" cy="3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A4E66647-B0E1-4597-9F40-8AA8FE0FEC09}"/>
                </a:ext>
              </a:extLst>
            </p:cNvPr>
            <p:cNvSpPr>
              <a:spLocks noChangeShapeType="1"/>
            </p:cNvSpPr>
            <p:nvPr/>
          </p:nvSpPr>
          <p:spPr bwMode="auto">
            <a:xfrm>
              <a:off x="2496" y="2832"/>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Line 15">
              <a:extLst>
                <a:ext uri="{FF2B5EF4-FFF2-40B4-BE49-F238E27FC236}">
                  <a16:creationId xmlns:a16="http://schemas.microsoft.com/office/drawing/2014/main" id="{BE7B100D-826E-4C58-9D12-22D3D7A3E900}"/>
                </a:ext>
              </a:extLst>
            </p:cNvPr>
            <p:cNvSpPr>
              <a:spLocks noChangeShapeType="1"/>
            </p:cNvSpPr>
            <p:nvPr/>
          </p:nvSpPr>
          <p:spPr bwMode="auto">
            <a:xfrm flipH="1">
              <a:off x="3360" y="2832"/>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Line 16">
              <a:extLst>
                <a:ext uri="{FF2B5EF4-FFF2-40B4-BE49-F238E27FC236}">
                  <a16:creationId xmlns:a16="http://schemas.microsoft.com/office/drawing/2014/main" id="{F7FC0546-C670-4FD0-A0D9-3121FEF2B158}"/>
                </a:ext>
              </a:extLst>
            </p:cNvPr>
            <p:cNvSpPr>
              <a:spLocks noChangeShapeType="1"/>
            </p:cNvSpPr>
            <p:nvPr/>
          </p:nvSpPr>
          <p:spPr bwMode="auto">
            <a:xfrm flipH="1">
              <a:off x="2208" y="2832"/>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9" name="Line 17">
              <a:extLst>
                <a:ext uri="{FF2B5EF4-FFF2-40B4-BE49-F238E27FC236}">
                  <a16:creationId xmlns:a16="http://schemas.microsoft.com/office/drawing/2014/main" id="{B581E585-8DA5-467B-ADDD-B8F8C1B32F93}"/>
                </a:ext>
              </a:extLst>
            </p:cNvPr>
            <p:cNvSpPr>
              <a:spLocks noChangeShapeType="1"/>
            </p:cNvSpPr>
            <p:nvPr/>
          </p:nvSpPr>
          <p:spPr bwMode="auto">
            <a:xfrm>
              <a:off x="2784" y="3360"/>
              <a:ext cx="96"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A3F89B40-8246-4CB3-8459-E975641D58AC}"/>
                </a:ext>
              </a:extLst>
            </p:cNvPr>
            <p:cNvSpPr>
              <a:spLocks noChangeShapeType="1"/>
            </p:cNvSpPr>
            <p:nvPr/>
          </p:nvSpPr>
          <p:spPr bwMode="auto">
            <a:xfrm>
              <a:off x="2208" y="3360"/>
              <a:ext cx="96"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Line 19">
              <a:extLst>
                <a:ext uri="{FF2B5EF4-FFF2-40B4-BE49-F238E27FC236}">
                  <a16:creationId xmlns:a16="http://schemas.microsoft.com/office/drawing/2014/main" id="{C476A91F-A129-4F48-9C81-6A67C00B5AEE}"/>
                </a:ext>
              </a:extLst>
            </p:cNvPr>
            <p:cNvSpPr>
              <a:spLocks noChangeShapeType="1"/>
            </p:cNvSpPr>
            <p:nvPr/>
          </p:nvSpPr>
          <p:spPr bwMode="auto">
            <a:xfrm flipH="1">
              <a:off x="2009" y="3360"/>
              <a:ext cx="135" cy="3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Line 20">
              <a:extLst>
                <a:ext uri="{FF2B5EF4-FFF2-40B4-BE49-F238E27FC236}">
                  <a16:creationId xmlns:a16="http://schemas.microsoft.com/office/drawing/2014/main" id="{EC4E4E10-7D0B-4250-BA53-96046938D0AF}"/>
                </a:ext>
              </a:extLst>
            </p:cNvPr>
            <p:cNvSpPr>
              <a:spLocks noChangeShapeType="1"/>
            </p:cNvSpPr>
            <p:nvPr/>
          </p:nvSpPr>
          <p:spPr bwMode="auto">
            <a:xfrm>
              <a:off x="912" y="3312"/>
              <a:ext cx="384"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3" name="Line 21">
              <a:extLst>
                <a:ext uri="{FF2B5EF4-FFF2-40B4-BE49-F238E27FC236}">
                  <a16:creationId xmlns:a16="http://schemas.microsoft.com/office/drawing/2014/main" id="{501201A8-8E14-4606-9244-50AD89BF85D3}"/>
                </a:ext>
              </a:extLst>
            </p:cNvPr>
            <p:cNvSpPr>
              <a:spLocks noChangeShapeType="1"/>
            </p:cNvSpPr>
            <p:nvPr/>
          </p:nvSpPr>
          <p:spPr bwMode="auto">
            <a:xfrm flipH="1">
              <a:off x="497" y="3312"/>
              <a:ext cx="383"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4" name="Line 22">
              <a:extLst>
                <a:ext uri="{FF2B5EF4-FFF2-40B4-BE49-F238E27FC236}">
                  <a16:creationId xmlns:a16="http://schemas.microsoft.com/office/drawing/2014/main" id="{ACAE667C-5FD8-461A-BED7-5F5B107BD142}"/>
                </a:ext>
              </a:extLst>
            </p:cNvPr>
            <p:cNvSpPr>
              <a:spLocks noChangeShapeType="1"/>
            </p:cNvSpPr>
            <p:nvPr/>
          </p:nvSpPr>
          <p:spPr bwMode="auto">
            <a:xfrm>
              <a:off x="1462" y="2784"/>
              <a:ext cx="266"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5" name="Line 23">
              <a:extLst>
                <a:ext uri="{FF2B5EF4-FFF2-40B4-BE49-F238E27FC236}">
                  <a16:creationId xmlns:a16="http://schemas.microsoft.com/office/drawing/2014/main" id="{2B13B51E-459F-4E25-B9EA-D24624D545EF}"/>
                </a:ext>
              </a:extLst>
            </p:cNvPr>
            <p:cNvSpPr>
              <a:spLocks noChangeShapeType="1"/>
            </p:cNvSpPr>
            <p:nvPr/>
          </p:nvSpPr>
          <p:spPr bwMode="auto">
            <a:xfrm flipH="1">
              <a:off x="1200" y="2784"/>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6" name="Line 24">
              <a:extLst>
                <a:ext uri="{FF2B5EF4-FFF2-40B4-BE49-F238E27FC236}">
                  <a16:creationId xmlns:a16="http://schemas.microsoft.com/office/drawing/2014/main" id="{580C8F8A-5D80-457E-90B8-7A930B340A74}"/>
                </a:ext>
              </a:extLst>
            </p:cNvPr>
            <p:cNvSpPr>
              <a:spLocks noChangeShapeType="1"/>
            </p:cNvSpPr>
            <p:nvPr/>
          </p:nvSpPr>
          <p:spPr bwMode="auto">
            <a:xfrm>
              <a:off x="888" y="2928"/>
              <a:ext cx="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Line 25">
              <a:extLst>
                <a:ext uri="{FF2B5EF4-FFF2-40B4-BE49-F238E27FC236}">
                  <a16:creationId xmlns:a16="http://schemas.microsoft.com/office/drawing/2014/main" id="{C44D809F-FE68-4B2E-84A8-BF185EAFDC32}"/>
                </a:ext>
              </a:extLst>
            </p:cNvPr>
            <p:cNvSpPr>
              <a:spLocks noChangeShapeType="1"/>
            </p:cNvSpPr>
            <p:nvPr/>
          </p:nvSpPr>
          <p:spPr bwMode="auto">
            <a:xfrm>
              <a:off x="480" y="2928"/>
              <a:ext cx="85"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Line 26">
              <a:extLst>
                <a:ext uri="{FF2B5EF4-FFF2-40B4-BE49-F238E27FC236}">
                  <a16:creationId xmlns:a16="http://schemas.microsoft.com/office/drawing/2014/main" id="{66881C86-DC49-4DD2-BD94-5BF32287EC0D}"/>
                </a:ext>
              </a:extLst>
            </p:cNvPr>
            <p:cNvSpPr>
              <a:spLocks noChangeShapeType="1"/>
            </p:cNvSpPr>
            <p:nvPr/>
          </p:nvSpPr>
          <p:spPr bwMode="auto">
            <a:xfrm flipH="1">
              <a:off x="360" y="2928"/>
              <a:ext cx="71"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9" name="Line 27">
              <a:extLst>
                <a:ext uri="{FF2B5EF4-FFF2-40B4-BE49-F238E27FC236}">
                  <a16:creationId xmlns:a16="http://schemas.microsoft.com/office/drawing/2014/main" id="{0B8A9128-8337-4F2F-9689-1915F33DA4DE}"/>
                </a:ext>
              </a:extLst>
            </p:cNvPr>
            <p:cNvSpPr>
              <a:spLocks noChangeShapeType="1"/>
            </p:cNvSpPr>
            <p:nvPr/>
          </p:nvSpPr>
          <p:spPr bwMode="auto">
            <a:xfrm>
              <a:off x="1056" y="2416"/>
              <a:ext cx="384" cy="36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0" name="Line 28">
              <a:extLst>
                <a:ext uri="{FF2B5EF4-FFF2-40B4-BE49-F238E27FC236}">
                  <a16:creationId xmlns:a16="http://schemas.microsoft.com/office/drawing/2014/main" id="{ED713BC5-A154-4B32-8CBF-7DABB4B247DF}"/>
                </a:ext>
              </a:extLst>
            </p:cNvPr>
            <p:cNvSpPr>
              <a:spLocks noChangeShapeType="1"/>
            </p:cNvSpPr>
            <p:nvPr/>
          </p:nvSpPr>
          <p:spPr bwMode="auto">
            <a:xfrm flipH="1">
              <a:off x="497" y="2416"/>
              <a:ext cx="415" cy="36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4" name="Oval 32">
              <a:extLst>
                <a:ext uri="{FF2B5EF4-FFF2-40B4-BE49-F238E27FC236}">
                  <a16:creationId xmlns:a16="http://schemas.microsoft.com/office/drawing/2014/main" id="{F228BA94-27EE-4449-BC28-249B1C21F2E9}"/>
                </a:ext>
              </a:extLst>
            </p:cNvPr>
            <p:cNvSpPr>
              <a:spLocks noChangeArrowheads="1"/>
            </p:cNvSpPr>
            <p:nvPr/>
          </p:nvSpPr>
          <p:spPr bwMode="auto">
            <a:xfrm>
              <a:off x="192"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5" name="Oval 33">
              <a:extLst>
                <a:ext uri="{FF2B5EF4-FFF2-40B4-BE49-F238E27FC236}">
                  <a16:creationId xmlns:a16="http://schemas.microsoft.com/office/drawing/2014/main" id="{04C29D58-A5DA-4B7E-B569-9267DFCEE0ED}"/>
                </a:ext>
              </a:extLst>
            </p:cNvPr>
            <p:cNvSpPr>
              <a:spLocks noChangeArrowheads="1"/>
            </p:cNvSpPr>
            <p:nvPr/>
          </p:nvSpPr>
          <p:spPr bwMode="auto">
            <a:xfrm>
              <a:off x="480"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6" name="Oval 34">
              <a:extLst>
                <a:ext uri="{FF2B5EF4-FFF2-40B4-BE49-F238E27FC236}">
                  <a16:creationId xmlns:a16="http://schemas.microsoft.com/office/drawing/2014/main" id="{C951BCE0-900A-4FAA-9D49-0C37DD02F401}"/>
                </a:ext>
              </a:extLst>
            </p:cNvPr>
            <p:cNvSpPr>
              <a:spLocks noChangeArrowheads="1"/>
            </p:cNvSpPr>
            <p:nvPr/>
          </p:nvSpPr>
          <p:spPr bwMode="auto">
            <a:xfrm>
              <a:off x="768"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7" name="Oval 35">
              <a:extLst>
                <a:ext uri="{FF2B5EF4-FFF2-40B4-BE49-F238E27FC236}">
                  <a16:creationId xmlns:a16="http://schemas.microsoft.com/office/drawing/2014/main" id="{7DABE4CF-DCF1-4984-920A-5F084C5013B1}"/>
                </a:ext>
              </a:extLst>
            </p:cNvPr>
            <p:cNvSpPr>
              <a:spLocks noChangeArrowheads="1"/>
            </p:cNvSpPr>
            <p:nvPr/>
          </p:nvSpPr>
          <p:spPr bwMode="auto">
            <a:xfrm>
              <a:off x="1056"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8" name="Oval 36">
              <a:extLst>
                <a:ext uri="{FF2B5EF4-FFF2-40B4-BE49-F238E27FC236}">
                  <a16:creationId xmlns:a16="http://schemas.microsoft.com/office/drawing/2014/main" id="{9F23950B-4397-496D-A6F1-14EA811BA685}"/>
                </a:ext>
              </a:extLst>
            </p:cNvPr>
            <p:cNvSpPr>
              <a:spLocks noChangeArrowheads="1"/>
            </p:cNvSpPr>
            <p:nvPr/>
          </p:nvSpPr>
          <p:spPr bwMode="auto">
            <a:xfrm>
              <a:off x="1344"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9" name="Oval 37">
              <a:extLst>
                <a:ext uri="{FF2B5EF4-FFF2-40B4-BE49-F238E27FC236}">
                  <a16:creationId xmlns:a16="http://schemas.microsoft.com/office/drawing/2014/main" id="{A27AC1FF-C585-4DC9-9AAD-F82A15EB09A7}"/>
                </a:ext>
              </a:extLst>
            </p:cNvPr>
            <p:cNvSpPr>
              <a:spLocks noChangeArrowheads="1"/>
            </p:cNvSpPr>
            <p:nvPr/>
          </p:nvSpPr>
          <p:spPr bwMode="auto">
            <a:xfrm>
              <a:off x="1632"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Oval 38">
              <a:extLst>
                <a:ext uri="{FF2B5EF4-FFF2-40B4-BE49-F238E27FC236}">
                  <a16:creationId xmlns:a16="http://schemas.microsoft.com/office/drawing/2014/main" id="{196118B4-E984-4BBD-A0FE-24C0284FD092}"/>
                </a:ext>
              </a:extLst>
            </p:cNvPr>
            <p:cNvSpPr>
              <a:spLocks noChangeArrowheads="1"/>
            </p:cNvSpPr>
            <p:nvPr/>
          </p:nvSpPr>
          <p:spPr bwMode="auto">
            <a:xfrm>
              <a:off x="624"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1" name="Oval 39">
              <a:extLst>
                <a:ext uri="{FF2B5EF4-FFF2-40B4-BE49-F238E27FC236}">
                  <a16:creationId xmlns:a16="http://schemas.microsoft.com/office/drawing/2014/main" id="{772C3B7A-DC05-4212-AC89-0AA549D316DC}"/>
                </a:ext>
              </a:extLst>
            </p:cNvPr>
            <p:cNvSpPr>
              <a:spLocks noChangeArrowheads="1"/>
            </p:cNvSpPr>
            <p:nvPr/>
          </p:nvSpPr>
          <p:spPr bwMode="auto">
            <a:xfrm>
              <a:off x="912"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2" name="Oval 40">
              <a:extLst>
                <a:ext uri="{FF2B5EF4-FFF2-40B4-BE49-F238E27FC236}">
                  <a16:creationId xmlns:a16="http://schemas.microsoft.com/office/drawing/2014/main" id="{21FE5676-C96E-41EA-B892-90C2491E85B4}"/>
                </a:ext>
              </a:extLst>
            </p:cNvPr>
            <p:cNvSpPr>
              <a:spLocks noChangeArrowheads="1"/>
            </p:cNvSpPr>
            <p:nvPr/>
          </p:nvSpPr>
          <p:spPr bwMode="auto">
            <a:xfrm>
              <a:off x="1200"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3" name="Oval 41">
              <a:extLst>
                <a:ext uri="{FF2B5EF4-FFF2-40B4-BE49-F238E27FC236}">
                  <a16:creationId xmlns:a16="http://schemas.microsoft.com/office/drawing/2014/main" id="{0626B1E2-C0D7-4708-BAEB-DE61C6197723}"/>
                </a:ext>
              </a:extLst>
            </p:cNvPr>
            <p:cNvSpPr>
              <a:spLocks noChangeArrowheads="1"/>
            </p:cNvSpPr>
            <p:nvPr/>
          </p:nvSpPr>
          <p:spPr bwMode="auto">
            <a:xfrm>
              <a:off x="336"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4" name="Oval 42">
              <a:extLst>
                <a:ext uri="{FF2B5EF4-FFF2-40B4-BE49-F238E27FC236}">
                  <a16:creationId xmlns:a16="http://schemas.microsoft.com/office/drawing/2014/main" id="{32249869-CBDC-4B08-A749-5F8046CC553B}"/>
                </a:ext>
              </a:extLst>
            </p:cNvPr>
            <p:cNvSpPr>
              <a:spLocks noChangeArrowheads="1"/>
            </p:cNvSpPr>
            <p:nvPr/>
          </p:nvSpPr>
          <p:spPr bwMode="auto">
            <a:xfrm>
              <a:off x="336" y="268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5" name="Oval 43">
              <a:extLst>
                <a:ext uri="{FF2B5EF4-FFF2-40B4-BE49-F238E27FC236}">
                  <a16:creationId xmlns:a16="http://schemas.microsoft.com/office/drawing/2014/main" id="{C69C245C-90ED-4F1D-95E3-CB7D4DCA4242}"/>
                </a:ext>
              </a:extLst>
            </p:cNvPr>
            <p:cNvSpPr>
              <a:spLocks noChangeArrowheads="1"/>
            </p:cNvSpPr>
            <p:nvPr/>
          </p:nvSpPr>
          <p:spPr bwMode="auto">
            <a:xfrm>
              <a:off x="768" y="268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6" name="Oval 44">
              <a:extLst>
                <a:ext uri="{FF2B5EF4-FFF2-40B4-BE49-F238E27FC236}">
                  <a16:creationId xmlns:a16="http://schemas.microsoft.com/office/drawing/2014/main" id="{ED3D853F-826A-4170-A687-E62F8F27EAA6}"/>
                </a:ext>
              </a:extLst>
            </p:cNvPr>
            <p:cNvSpPr>
              <a:spLocks noChangeArrowheads="1"/>
            </p:cNvSpPr>
            <p:nvPr/>
          </p:nvSpPr>
          <p:spPr bwMode="auto">
            <a:xfrm>
              <a:off x="1344" y="268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7" name="Oval 45">
              <a:extLst>
                <a:ext uri="{FF2B5EF4-FFF2-40B4-BE49-F238E27FC236}">
                  <a16:creationId xmlns:a16="http://schemas.microsoft.com/office/drawing/2014/main" id="{1DBC2CF8-F437-47E2-8B68-9A25579A1FF5}"/>
                </a:ext>
              </a:extLst>
            </p:cNvPr>
            <p:cNvSpPr>
              <a:spLocks noChangeArrowheads="1"/>
            </p:cNvSpPr>
            <p:nvPr/>
          </p:nvSpPr>
          <p:spPr bwMode="auto">
            <a:xfrm>
              <a:off x="864" y="220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8" name="Text Box 46">
              <a:extLst>
                <a:ext uri="{FF2B5EF4-FFF2-40B4-BE49-F238E27FC236}">
                  <a16:creationId xmlns:a16="http://schemas.microsoft.com/office/drawing/2014/main" id="{811572D5-494A-4F0B-A6B1-C6C20F45A2EE}"/>
                </a:ext>
              </a:extLst>
            </p:cNvPr>
            <p:cNvSpPr txBox="1">
              <a:spLocks noChangeArrowheads="1"/>
            </p:cNvSpPr>
            <p:nvPr/>
          </p:nvSpPr>
          <p:spPr bwMode="auto">
            <a:xfrm>
              <a:off x="1168" y="360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14</a:t>
              </a:r>
              <a:endParaRPr kumimoji="1" lang="en-US" altLang="zh-CN" sz="3200">
                <a:latin typeface="Times New Roman" panose="02020603050405020304" pitchFamily="18" charset="0"/>
              </a:endParaRPr>
            </a:p>
          </p:txBody>
        </p:sp>
        <p:sp>
          <p:nvSpPr>
            <p:cNvPr id="44079" name="Text Box 47">
              <a:extLst>
                <a:ext uri="{FF2B5EF4-FFF2-40B4-BE49-F238E27FC236}">
                  <a16:creationId xmlns:a16="http://schemas.microsoft.com/office/drawing/2014/main" id="{E0124229-4F16-4647-AD83-3D29429E9164}"/>
                </a:ext>
              </a:extLst>
            </p:cNvPr>
            <p:cNvSpPr txBox="1">
              <a:spLocks noChangeArrowheads="1"/>
            </p:cNvSpPr>
            <p:nvPr/>
          </p:nvSpPr>
          <p:spPr bwMode="auto">
            <a:xfrm>
              <a:off x="880" y="360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13</a:t>
              </a:r>
              <a:endParaRPr kumimoji="1" lang="en-US" altLang="zh-CN" sz="3200">
                <a:latin typeface="Times New Roman" panose="02020603050405020304" pitchFamily="18" charset="0"/>
              </a:endParaRPr>
            </a:p>
          </p:txBody>
        </p:sp>
        <p:sp>
          <p:nvSpPr>
            <p:cNvPr id="44080" name="Text Box 48">
              <a:extLst>
                <a:ext uri="{FF2B5EF4-FFF2-40B4-BE49-F238E27FC236}">
                  <a16:creationId xmlns:a16="http://schemas.microsoft.com/office/drawing/2014/main" id="{8C13731E-4D76-47B9-867B-F89EC5A34A95}"/>
                </a:ext>
              </a:extLst>
            </p:cNvPr>
            <p:cNvSpPr txBox="1">
              <a:spLocks noChangeArrowheads="1"/>
            </p:cNvSpPr>
            <p:nvPr/>
          </p:nvSpPr>
          <p:spPr bwMode="auto">
            <a:xfrm>
              <a:off x="592" y="360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12</a:t>
              </a:r>
              <a:endParaRPr kumimoji="1" lang="en-US" altLang="zh-CN" sz="3200">
                <a:latin typeface="Times New Roman" panose="02020603050405020304" pitchFamily="18" charset="0"/>
              </a:endParaRPr>
            </a:p>
          </p:txBody>
        </p:sp>
        <p:sp>
          <p:nvSpPr>
            <p:cNvPr id="44081" name="Text Box 49">
              <a:extLst>
                <a:ext uri="{FF2B5EF4-FFF2-40B4-BE49-F238E27FC236}">
                  <a16:creationId xmlns:a16="http://schemas.microsoft.com/office/drawing/2014/main" id="{13811B54-3789-43D6-AFC1-4C53202C1437}"/>
                </a:ext>
              </a:extLst>
            </p:cNvPr>
            <p:cNvSpPr txBox="1">
              <a:spLocks noChangeArrowheads="1"/>
            </p:cNvSpPr>
            <p:nvPr/>
          </p:nvSpPr>
          <p:spPr bwMode="auto">
            <a:xfrm>
              <a:off x="312" y="360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11</a:t>
              </a:r>
              <a:endParaRPr kumimoji="1" lang="en-US" altLang="zh-CN" sz="3200">
                <a:latin typeface="Times New Roman" panose="02020603050405020304" pitchFamily="18" charset="0"/>
              </a:endParaRPr>
            </a:p>
          </p:txBody>
        </p:sp>
        <p:sp>
          <p:nvSpPr>
            <p:cNvPr id="44082" name="Text Box 50">
              <a:extLst>
                <a:ext uri="{FF2B5EF4-FFF2-40B4-BE49-F238E27FC236}">
                  <a16:creationId xmlns:a16="http://schemas.microsoft.com/office/drawing/2014/main" id="{CEEB630F-6DCF-42EB-8BD8-1B5AC4990E1B}"/>
                </a:ext>
              </a:extLst>
            </p:cNvPr>
            <p:cNvSpPr txBox="1">
              <a:spLocks noChangeArrowheads="1"/>
            </p:cNvSpPr>
            <p:nvPr/>
          </p:nvSpPr>
          <p:spPr bwMode="auto">
            <a:xfrm>
              <a:off x="360" y="267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2</a:t>
              </a:r>
              <a:endParaRPr kumimoji="1" lang="en-US" altLang="zh-CN" sz="3200">
                <a:latin typeface="Times New Roman" panose="02020603050405020304" pitchFamily="18" charset="0"/>
              </a:endParaRPr>
            </a:p>
          </p:txBody>
        </p:sp>
        <p:sp>
          <p:nvSpPr>
            <p:cNvPr id="44083" name="Text Box 51">
              <a:extLst>
                <a:ext uri="{FF2B5EF4-FFF2-40B4-BE49-F238E27FC236}">
                  <a16:creationId xmlns:a16="http://schemas.microsoft.com/office/drawing/2014/main" id="{38BC0678-C3F9-4910-923C-32716735E4A6}"/>
                </a:ext>
              </a:extLst>
            </p:cNvPr>
            <p:cNvSpPr txBox="1">
              <a:spLocks noChangeArrowheads="1"/>
            </p:cNvSpPr>
            <p:nvPr/>
          </p:nvSpPr>
          <p:spPr bwMode="auto">
            <a:xfrm>
              <a:off x="779"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2"/>
                  </a:solidFill>
                </a:rPr>
                <a:t>3</a:t>
              </a:r>
              <a:endParaRPr kumimoji="1" lang="en-US" altLang="zh-CN" sz="2400">
                <a:latin typeface="Times New Roman" panose="02020603050405020304" pitchFamily="18" charset="0"/>
              </a:endParaRPr>
            </a:p>
          </p:txBody>
        </p:sp>
        <p:sp>
          <p:nvSpPr>
            <p:cNvPr id="44084" name="Text Box 52">
              <a:extLst>
                <a:ext uri="{FF2B5EF4-FFF2-40B4-BE49-F238E27FC236}">
                  <a16:creationId xmlns:a16="http://schemas.microsoft.com/office/drawing/2014/main" id="{65C52E56-3615-4BCF-884E-2B820D051237}"/>
                </a:ext>
              </a:extLst>
            </p:cNvPr>
            <p:cNvSpPr txBox="1">
              <a:spLocks noChangeArrowheads="1"/>
            </p:cNvSpPr>
            <p:nvPr/>
          </p:nvSpPr>
          <p:spPr bwMode="auto">
            <a:xfrm>
              <a:off x="1352" y="265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4</a:t>
              </a:r>
              <a:endParaRPr kumimoji="1" lang="en-US" altLang="zh-CN" sz="2400">
                <a:latin typeface="Times New Roman" panose="02020603050405020304" pitchFamily="18" charset="0"/>
              </a:endParaRPr>
            </a:p>
          </p:txBody>
        </p:sp>
        <p:sp>
          <p:nvSpPr>
            <p:cNvPr id="44085" name="Text Box 53">
              <a:extLst>
                <a:ext uri="{FF2B5EF4-FFF2-40B4-BE49-F238E27FC236}">
                  <a16:creationId xmlns:a16="http://schemas.microsoft.com/office/drawing/2014/main" id="{9D76A77E-DCEE-43D5-8CA6-B9CA2518E31E}"/>
                </a:ext>
              </a:extLst>
            </p:cNvPr>
            <p:cNvSpPr txBox="1">
              <a:spLocks noChangeArrowheads="1"/>
            </p:cNvSpPr>
            <p:nvPr/>
          </p:nvSpPr>
          <p:spPr bwMode="auto">
            <a:xfrm>
              <a:off x="208" y="313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2"/>
                  </a:solidFill>
                </a:rPr>
                <a:t>5</a:t>
              </a:r>
            </a:p>
          </p:txBody>
        </p:sp>
        <p:sp>
          <p:nvSpPr>
            <p:cNvPr id="44086" name="Text Box 54">
              <a:extLst>
                <a:ext uri="{FF2B5EF4-FFF2-40B4-BE49-F238E27FC236}">
                  <a16:creationId xmlns:a16="http://schemas.microsoft.com/office/drawing/2014/main" id="{D36068A3-410B-4B1F-BB64-A3E244F3CE1E}"/>
                </a:ext>
              </a:extLst>
            </p:cNvPr>
            <p:cNvSpPr txBox="1">
              <a:spLocks noChangeArrowheads="1"/>
            </p:cNvSpPr>
            <p:nvPr/>
          </p:nvSpPr>
          <p:spPr bwMode="auto">
            <a:xfrm>
              <a:off x="497" y="313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6</a:t>
              </a:r>
            </a:p>
          </p:txBody>
        </p:sp>
        <p:sp>
          <p:nvSpPr>
            <p:cNvPr id="44087" name="Text Box 55">
              <a:extLst>
                <a:ext uri="{FF2B5EF4-FFF2-40B4-BE49-F238E27FC236}">
                  <a16:creationId xmlns:a16="http://schemas.microsoft.com/office/drawing/2014/main" id="{9381CB67-6B9F-4E09-83EB-679874A2DDD3}"/>
                </a:ext>
              </a:extLst>
            </p:cNvPr>
            <p:cNvSpPr txBox="1">
              <a:spLocks noChangeArrowheads="1"/>
            </p:cNvSpPr>
            <p:nvPr/>
          </p:nvSpPr>
          <p:spPr bwMode="auto">
            <a:xfrm>
              <a:off x="785" y="31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7</a:t>
              </a:r>
            </a:p>
          </p:txBody>
        </p:sp>
        <p:sp>
          <p:nvSpPr>
            <p:cNvPr id="44088" name="Text Box 56">
              <a:extLst>
                <a:ext uri="{FF2B5EF4-FFF2-40B4-BE49-F238E27FC236}">
                  <a16:creationId xmlns:a16="http://schemas.microsoft.com/office/drawing/2014/main" id="{1B015082-604A-493C-9036-81F1420A5292}"/>
                </a:ext>
              </a:extLst>
            </p:cNvPr>
            <p:cNvSpPr txBox="1">
              <a:spLocks noChangeArrowheads="1"/>
            </p:cNvSpPr>
            <p:nvPr/>
          </p:nvSpPr>
          <p:spPr bwMode="auto">
            <a:xfrm>
              <a:off x="1065" y="31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8</a:t>
              </a:r>
            </a:p>
          </p:txBody>
        </p:sp>
        <p:sp>
          <p:nvSpPr>
            <p:cNvPr id="44089" name="Text Box 57">
              <a:extLst>
                <a:ext uri="{FF2B5EF4-FFF2-40B4-BE49-F238E27FC236}">
                  <a16:creationId xmlns:a16="http://schemas.microsoft.com/office/drawing/2014/main" id="{730AF3AE-CEE4-4B94-BC8F-86195C923878}"/>
                </a:ext>
              </a:extLst>
            </p:cNvPr>
            <p:cNvSpPr txBox="1">
              <a:spLocks noChangeArrowheads="1"/>
            </p:cNvSpPr>
            <p:nvPr/>
          </p:nvSpPr>
          <p:spPr bwMode="auto">
            <a:xfrm>
              <a:off x="1361" y="31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9</a:t>
              </a:r>
            </a:p>
          </p:txBody>
        </p:sp>
        <p:sp>
          <p:nvSpPr>
            <p:cNvPr id="44090" name="Text Box 58">
              <a:extLst>
                <a:ext uri="{FF2B5EF4-FFF2-40B4-BE49-F238E27FC236}">
                  <a16:creationId xmlns:a16="http://schemas.microsoft.com/office/drawing/2014/main" id="{F1CE02EF-BBB9-485D-9873-45C1C17F21B7}"/>
                </a:ext>
              </a:extLst>
            </p:cNvPr>
            <p:cNvSpPr txBox="1">
              <a:spLocks noChangeArrowheads="1"/>
            </p:cNvSpPr>
            <p:nvPr/>
          </p:nvSpPr>
          <p:spPr bwMode="auto">
            <a:xfrm>
              <a:off x="1600" y="316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chemeClr val="bg2"/>
                  </a:solidFill>
                </a:rPr>
                <a:t>10</a:t>
              </a:r>
              <a:endParaRPr kumimoji="1" lang="en-US" altLang="zh-CN" sz="2400" b="1">
                <a:solidFill>
                  <a:schemeClr val="bg2"/>
                </a:solidFill>
              </a:endParaRPr>
            </a:p>
          </p:txBody>
        </p:sp>
        <p:sp>
          <p:nvSpPr>
            <p:cNvPr id="44091" name="Line 59">
              <a:extLst>
                <a:ext uri="{FF2B5EF4-FFF2-40B4-BE49-F238E27FC236}">
                  <a16:creationId xmlns:a16="http://schemas.microsoft.com/office/drawing/2014/main" id="{E25039FE-5D5E-468F-8E2B-7806AB53D6CB}"/>
                </a:ext>
              </a:extLst>
            </p:cNvPr>
            <p:cNvSpPr>
              <a:spLocks noChangeShapeType="1"/>
            </p:cNvSpPr>
            <p:nvPr/>
          </p:nvSpPr>
          <p:spPr bwMode="auto">
            <a:xfrm>
              <a:off x="1462" y="2928"/>
              <a:ext cx="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2" name="Line 60">
              <a:extLst>
                <a:ext uri="{FF2B5EF4-FFF2-40B4-BE49-F238E27FC236}">
                  <a16:creationId xmlns:a16="http://schemas.microsoft.com/office/drawing/2014/main" id="{8D7295B5-217F-4B9A-99E8-EC079713A73B}"/>
                </a:ext>
              </a:extLst>
            </p:cNvPr>
            <p:cNvSpPr>
              <a:spLocks noChangeShapeType="1"/>
            </p:cNvSpPr>
            <p:nvPr/>
          </p:nvSpPr>
          <p:spPr bwMode="auto">
            <a:xfrm flipH="1">
              <a:off x="785" y="3408"/>
              <a:ext cx="79" cy="19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3" name="Line 61">
              <a:extLst>
                <a:ext uri="{FF2B5EF4-FFF2-40B4-BE49-F238E27FC236}">
                  <a16:creationId xmlns:a16="http://schemas.microsoft.com/office/drawing/2014/main" id="{1EAFB59C-0D27-4FCF-A7BE-42CE93F0EF96}"/>
                </a:ext>
              </a:extLst>
            </p:cNvPr>
            <p:cNvSpPr>
              <a:spLocks noChangeShapeType="1"/>
            </p:cNvSpPr>
            <p:nvPr/>
          </p:nvSpPr>
          <p:spPr bwMode="auto">
            <a:xfrm>
              <a:off x="912" y="3408"/>
              <a:ext cx="90" cy="19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4" name="Oval 62">
              <a:extLst>
                <a:ext uri="{FF2B5EF4-FFF2-40B4-BE49-F238E27FC236}">
                  <a16:creationId xmlns:a16="http://schemas.microsoft.com/office/drawing/2014/main" id="{FEB09830-3CD1-4EE6-BD15-6A92181DC4BF}"/>
                </a:ext>
              </a:extLst>
            </p:cNvPr>
            <p:cNvSpPr>
              <a:spLocks noChangeArrowheads="1"/>
            </p:cNvSpPr>
            <p:nvPr/>
          </p:nvSpPr>
          <p:spPr bwMode="auto">
            <a:xfrm>
              <a:off x="1920"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5" name="Oval 63">
              <a:extLst>
                <a:ext uri="{FF2B5EF4-FFF2-40B4-BE49-F238E27FC236}">
                  <a16:creationId xmlns:a16="http://schemas.microsoft.com/office/drawing/2014/main" id="{106309D9-7702-41B6-BBEB-DB21F52E6D54}"/>
                </a:ext>
              </a:extLst>
            </p:cNvPr>
            <p:cNvSpPr>
              <a:spLocks noChangeArrowheads="1"/>
            </p:cNvSpPr>
            <p:nvPr/>
          </p:nvSpPr>
          <p:spPr bwMode="auto">
            <a:xfrm>
              <a:off x="2208"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6" name="Oval 64">
              <a:extLst>
                <a:ext uri="{FF2B5EF4-FFF2-40B4-BE49-F238E27FC236}">
                  <a16:creationId xmlns:a16="http://schemas.microsoft.com/office/drawing/2014/main" id="{77DA23D1-7E7D-4469-9AF7-0EBA9549339F}"/>
                </a:ext>
              </a:extLst>
            </p:cNvPr>
            <p:cNvSpPr>
              <a:spLocks noChangeArrowheads="1"/>
            </p:cNvSpPr>
            <p:nvPr/>
          </p:nvSpPr>
          <p:spPr bwMode="auto">
            <a:xfrm>
              <a:off x="2352" y="268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7" name="Oval 65">
              <a:extLst>
                <a:ext uri="{FF2B5EF4-FFF2-40B4-BE49-F238E27FC236}">
                  <a16:creationId xmlns:a16="http://schemas.microsoft.com/office/drawing/2014/main" id="{912AB822-E78C-4427-9B45-CA0ADB92F854}"/>
                </a:ext>
              </a:extLst>
            </p:cNvPr>
            <p:cNvSpPr>
              <a:spLocks noChangeArrowheads="1"/>
            </p:cNvSpPr>
            <p:nvPr/>
          </p:nvSpPr>
          <p:spPr bwMode="auto">
            <a:xfrm>
              <a:off x="2064"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8" name="Oval 66">
              <a:extLst>
                <a:ext uri="{FF2B5EF4-FFF2-40B4-BE49-F238E27FC236}">
                  <a16:creationId xmlns:a16="http://schemas.microsoft.com/office/drawing/2014/main" id="{56CFBFDE-31E6-4E38-A57A-0A45E2F82416}"/>
                </a:ext>
              </a:extLst>
            </p:cNvPr>
            <p:cNvSpPr>
              <a:spLocks noChangeArrowheads="1"/>
            </p:cNvSpPr>
            <p:nvPr/>
          </p:nvSpPr>
          <p:spPr bwMode="auto">
            <a:xfrm>
              <a:off x="2784"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9" name="Oval 67">
              <a:extLst>
                <a:ext uri="{FF2B5EF4-FFF2-40B4-BE49-F238E27FC236}">
                  <a16:creationId xmlns:a16="http://schemas.microsoft.com/office/drawing/2014/main" id="{1179BEB5-59E3-4593-8F3D-E09162289975}"/>
                </a:ext>
              </a:extLst>
            </p:cNvPr>
            <p:cNvSpPr>
              <a:spLocks noChangeArrowheads="1"/>
            </p:cNvSpPr>
            <p:nvPr/>
          </p:nvSpPr>
          <p:spPr bwMode="auto">
            <a:xfrm>
              <a:off x="2640"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0" name="Oval 68">
              <a:extLst>
                <a:ext uri="{FF2B5EF4-FFF2-40B4-BE49-F238E27FC236}">
                  <a16:creationId xmlns:a16="http://schemas.microsoft.com/office/drawing/2014/main" id="{4ABBE756-4C54-4FB2-95FB-6E8262E1E628}"/>
                </a:ext>
              </a:extLst>
            </p:cNvPr>
            <p:cNvSpPr>
              <a:spLocks noChangeArrowheads="1"/>
            </p:cNvSpPr>
            <p:nvPr/>
          </p:nvSpPr>
          <p:spPr bwMode="auto">
            <a:xfrm>
              <a:off x="2928" y="2256"/>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1" name="Oval 69">
              <a:extLst>
                <a:ext uri="{FF2B5EF4-FFF2-40B4-BE49-F238E27FC236}">
                  <a16:creationId xmlns:a16="http://schemas.microsoft.com/office/drawing/2014/main" id="{F9621C37-2244-429B-8A09-9CB8B911B9E2}"/>
                </a:ext>
              </a:extLst>
            </p:cNvPr>
            <p:cNvSpPr>
              <a:spLocks noChangeArrowheads="1"/>
            </p:cNvSpPr>
            <p:nvPr/>
          </p:nvSpPr>
          <p:spPr bwMode="auto">
            <a:xfrm>
              <a:off x="3744"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2" name="Oval 70">
              <a:extLst>
                <a:ext uri="{FF2B5EF4-FFF2-40B4-BE49-F238E27FC236}">
                  <a16:creationId xmlns:a16="http://schemas.microsoft.com/office/drawing/2014/main" id="{AF9F2202-CDF4-4D61-806B-8E3C82B44A97}"/>
                </a:ext>
              </a:extLst>
            </p:cNvPr>
            <p:cNvSpPr>
              <a:spLocks noChangeArrowheads="1"/>
            </p:cNvSpPr>
            <p:nvPr/>
          </p:nvSpPr>
          <p:spPr bwMode="auto">
            <a:xfrm>
              <a:off x="4032"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3" name="Oval 71">
              <a:extLst>
                <a:ext uri="{FF2B5EF4-FFF2-40B4-BE49-F238E27FC236}">
                  <a16:creationId xmlns:a16="http://schemas.microsoft.com/office/drawing/2014/main" id="{5CE1FAAD-AFD6-45B9-8E21-64DB1FF143D2}"/>
                </a:ext>
              </a:extLst>
            </p:cNvPr>
            <p:cNvSpPr>
              <a:spLocks noChangeArrowheads="1"/>
            </p:cNvSpPr>
            <p:nvPr/>
          </p:nvSpPr>
          <p:spPr bwMode="auto">
            <a:xfrm>
              <a:off x="3504" y="268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4" name="Oval 72">
              <a:extLst>
                <a:ext uri="{FF2B5EF4-FFF2-40B4-BE49-F238E27FC236}">
                  <a16:creationId xmlns:a16="http://schemas.microsoft.com/office/drawing/2014/main" id="{09D993B5-6F1C-4D39-87C5-0312B3489863}"/>
                </a:ext>
              </a:extLst>
            </p:cNvPr>
            <p:cNvSpPr>
              <a:spLocks noChangeArrowheads="1"/>
            </p:cNvSpPr>
            <p:nvPr/>
          </p:nvSpPr>
          <p:spPr bwMode="auto">
            <a:xfrm>
              <a:off x="4312"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5" name="Oval 73">
              <a:extLst>
                <a:ext uri="{FF2B5EF4-FFF2-40B4-BE49-F238E27FC236}">
                  <a16:creationId xmlns:a16="http://schemas.microsoft.com/office/drawing/2014/main" id="{14C29994-F0C1-4038-B687-2CA9472A7981}"/>
                </a:ext>
              </a:extLst>
            </p:cNvPr>
            <p:cNvSpPr>
              <a:spLocks noChangeArrowheads="1"/>
            </p:cNvSpPr>
            <p:nvPr/>
          </p:nvSpPr>
          <p:spPr bwMode="auto">
            <a:xfrm>
              <a:off x="4168" y="268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6" name="Oval 74">
              <a:extLst>
                <a:ext uri="{FF2B5EF4-FFF2-40B4-BE49-F238E27FC236}">
                  <a16:creationId xmlns:a16="http://schemas.microsoft.com/office/drawing/2014/main" id="{447347DD-D8CD-44A9-8025-788DF06768B5}"/>
                </a:ext>
              </a:extLst>
            </p:cNvPr>
            <p:cNvSpPr>
              <a:spLocks noChangeArrowheads="1"/>
            </p:cNvSpPr>
            <p:nvPr/>
          </p:nvSpPr>
          <p:spPr bwMode="auto">
            <a:xfrm>
              <a:off x="5312" y="2672"/>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7" name="Oval 75">
              <a:extLst>
                <a:ext uri="{FF2B5EF4-FFF2-40B4-BE49-F238E27FC236}">
                  <a16:creationId xmlns:a16="http://schemas.microsoft.com/office/drawing/2014/main" id="{3A682E20-95B5-4358-91C8-DC2E5A263FBD}"/>
                </a:ext>
              </a:extLst>
            </p:cNvPr>
            <p:cNvSpPr>
              <a:spLocks noChangeArrowheads="1"/>
            </p:cNvSpPr>
            <p:nvPr/>
          </p:nvSpPr>
          <p:spPr bwMode="auto">
            <a:xfrm>
              <a:off x="5136" y="3600"/>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8" name="Oval 76">
              <a:extLst>
                <a:ext uri="{FF2B5EF4-FFF2-40B4-BE49-F238E27FC236}">
                  <a16:creationId xmlns:a16="http://schemas.microsoft.com/office/drawing/2014/main" id="{826E55D3-DF74-405A-95F6-4EA511F7EAB0}"/>
                </a:ext>
              </a:extLst>
            </p:cNvPr>
            <p:cNvSpPr>
              <a:spLocks noChangeArrowheads="1"/>
            </p:cNvSpPr>
            <p:nvPr/>
          </p:nvSpPr>
          <p:spPr bwMode="auto">
            <a:xfrm>
              <a:off x="4760" y="2232"/>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9" name="Oval 77">
              <a:extLst>
                <a:ext uri="{FF2B5EF4-FFF2-40B4-BE49-F238E27FC236}">
                  <a16:creationId xmlns:a16="http://schemas.microsoft.com/office/drawing/2014/main" id="{CCCEF92E-5AC2-404B-91C1-46C839CA63D2}"/>
                </a:ext>
              </a:extLst>
            </p:cNvPr>
            <p:cNvSpPr>
              <a:spLocks noChangeArrowheads="1"/>
            </p:cNvSpPr>
            <p:nvPr/>
          </p:nvSpPr>
          <p:spPr bwMode="auto">
            <a:xfrm>
              <a:off x="3216"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0" name="Oval 78">
              <a:extLst>
                <a:ext uri="{FF2B5EF4-FFF2-40B4-BE49-F238E27FC236}">
                  <a16:creationId xmlns:a16="http://schemas.microsoft.com/office/drawing/2014/main" id="{B2A0BC4E-7609-41F7-B76A-526AC71A2203}"/>
                </a:ext>
              </a:extLst>
            </p:cNvPr>
            <p:cNvSpPr>
              <a:spLocks noChangeArrowheads="1"/>
            </p:cNvSpPr>
            <p:nvPr/>
          </p:nvSpPr>
          <p:spPr bwMode="auto">
            <a:xfrm>
              <a:off x="3888"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1" name="Oval 79">
              <a:extLst>
                <a:ext uri="{FF2B5EF4-FFF2-40B4-BE49-F238E27FC236}">
                  <a16:creationId xmlns:a16="http://schemas.microsoft.com/office/drawing/2014/main" id="{25263389-8C8D-48AE-804C-D5B405DE1ED2}"/>
                </a:ext>
              </a:extLst>
            </p:cNvPr>
            <p:cNvSpPr>
              <a:spLocks noChangeArrowheads="1"/>
            </p:cNvSpPr>
            <p:nvPr/>
          </p:nvSpPr>
          <p:spPr bwMode="auto">
            <a:xfrm>
              <a:off x="4440"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2" name="Oval 80">
              <a:extLst>
                <a:ext uri="{FF2B5EF4-FFF2-40B4-BE49-F238E27FC236}">
                  <a16:creationId xmlns:a16="http://schemas.microsoft.com/office/drawing/2014/main" id="{D161537A-5080-48C9-AFF6-953E5CDA1234}"/>
                </a:ext>
              </a:extLst>
            </p:cNvPr>
            <p:cNvSpPr>
              <a:spLocks noChangeArrowheads="1"/>
            </p:cNvSpPr>
            <p:nvPr/>
          </p:nvSpPr>
          <p:spPr bwMode="auto">
            <a:xfrm>
              <a:off x="5000" y="3168"/>
              <a:ext cx="240" cy="240"/>
            </a:xfrm>
            <a:prstGeom prst="ellipse">
              <a:avLst/>
            </a:prstGeom>
            <a:solidFill>
              <a:srgbClr val="66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3" name="Text Box 81">
              <a:extLst>
                <a:ext uri="{FF2B5EF4-FFF2-40B4-BE49-F238E27FC236}">
                  <a16:creationId xmlns:a16="http://schemas.microsoft.com/office/drawing/2014/main" id="{DC9AF00B-B5D5-4EE9-86F3-4F820DA8688F}"/>
                </a:ext>
              </a:extLst>
            </p:cNvPr>
            <p:cNvSpPr txBox="1">
              <a:spLocks noChangeArrowheads="1"/>
            </p:cNvSpPr>
            <p:nvPr/>
          </p:nvSpPr>
          <p:spPr bwMode="auto">
            <a:xfrm>
              <a:off x="3905" y="31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2"/>
                  </a:solidFill>
                </a:rPr>
                <a:t>3</a:t>
              </a:r>
              <a:endParaRPr kumimoji="1" lang="en-US" altLang="zh-CN" sz="2400">
                <a:latin typeface="Times New Roman" panose="02020603050405020304" pitchFamily="18" charset="0"/>
              </a:endParaRPr>
            </a:p>
          </p:txBody>
        </p:sp>
        <p:sp>
          <p:nvSpPr>
            <p:cNvPr id="44114" name="Text Box 82">
              <a:extLst>
                <a:ext uri="{FF2B5EF4-FFF2-40B4-BE49-F238E27FC236}">
                  <a16:creationId xmlns:a16="http://schemas.microsoft.com/office/drawing/2014/main" id="{36B21EA9-47F2-4AAD-A087-897CD715A198}"/>
                </a:ext>
              </a:extLst>
            </p:cNvPr>
            <p:cNvSpPr txBox="1">
              <a:spLocks noChangeArrowheads="1"/>
            </p:cNvSpPr>
            <p:nvPr/>
          </p:nvSpPr>
          <p:spPr bwMode="auto">
            <a:xfrm>
              <a:off x="3760" y="3592"/>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a:t>
              </a:r>
              <a:endParaRPr kumimoji="1" lang="en-US" altLang="zh-CN" sz="3200">
                <a:latin typeface="Times New Roman" panose="02020603050405020304" pitchFamily="18" charset="0"/>
              </a:endParaRPr>
            </a:p>
          </p:txBody>
        </p:sp>
        <p:sp>
          <p:nvSpPr>
            <p:cNvPr id="44115" name="Text Box 83">
              <a:extLst>
                <a:ext uri="{FF2B5EF4-FFF2-40B4-BE49-F238E27FC236}">
                  <a16:creationId xmlns:a16="http://schemas.microsoft.com/office/drawing/2014/main" id="{BDD56A00-F029-4BD8-944B-DB8E3D389E3B}"/>
                </a:ext>
              </a:extLst>
            </p:cNvPr>
            <p:cNvSpPr txBox="1">
              <a:spLocks noChangeArrowheads="1"/>
            </p:cNvSpPr>
            <p:nvPr/>
          </p:nvSpPr>
          <p:spPr bwMode="auto">
            <a:xfrm>
              <a:off x="4048" y="357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2"/>
                  </a:solidFill>
                </a:rPr>
                <a:t>5</a:t>
              </a:r>
            </a:p>
          </p:txBody>
        </p:sp>
        <p:sp>
          <p:nvSpPr>
            <p:cNvPr id="44116" name="Text Box 84">
              <a:extLst>
                <a:ext uri="{FF2B5EF4-FFF2-40B4-BE49-F238E27FC236}">
                  <a16:creationId xmlns:a16="http://schemas.microsoft.com/office/drawing/2014/main" id="{E97113E3-B743-406D-905D-EB569C986E52}"/>
                </a:ext>
              </a:extLst>
            </p:cNvPr>
            <p:cNvSpPr txBox="1">
              <a:spLocks noChangeArrowheads="1"/>
            </p:cNvSpPr>
            <p:nvPr/>
          </p:nvSpPr>
          <p:spPr bwMode="auto">
            <a:xfrm>
              <a:off x="4449" y="313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8</a:t>
              </a:r>
            </a:p>
          </p:txBody>
        </p:sp>
        <p:sp>
          <p:nvSpPr>
            <p:cNvPr id="44117" name="Text Box 85">
              <a:extLst>
                <a:ext uri="{FF2B5EF4-FFF2-40B4-BE49-F238E27FC236}">
                  <a16:creationId xmlns:a16="http://schemas.microsoft.com/office/drawing/2014/main" id="{901B43F1-76FB-4200-A0B6-96C83BCB4B29}"/>
                </a:ext>
              </a:extLst>
            </p:cNvPr>
            <p:cNvSpPr txBox="1">
              <a:spLocks noChangeArrowheads="1"/>
            </p:cNvSpPr>
            <p:nvPr/>
          </p:nvSpPr>
          <p:spPr bwMode="auto">
            <a:xfrm>
              <a:off x="4321" y="358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7</a:t>
              </a:r>
            </a:p>
          </p:txBody>
        </p:sp>
        <p:sp>
          <p:nvSpPr>
            <p:cNvPr id="44118" name="Text Box 86">
              <a:extLst>
                <a:ext uri="{FF2B5EF4-FFF2-40B4-BE49-F238E27FC236}">
                  <a16:creationId xmlns:a16="http://schemas.microsoft.com/office/drawing/2014/main" id="{63FB48F0-552C-47FC-8F9D-2E116656E34E}"/>
                </a:ext>
              </a:extLst>
            </p:cNvPr>
            <p:cNvSpPr txBox="1">
              <a:spLocks noChangeArrowheads="1"/>
            </p:cNvSpPr>
            <p:nvPr/>
          </p:nvSpPr>
          <p:spPr bwMode="auto">
            <a:xfrm>
              <a:off x="4976" y="316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chemeClr val="bg2"/>
                  </a:solidFill>
                </a:rPr>
                <a:t>10</a:t>
              </a:r>
              <a:endParaRPr kumimoji="1" lang="en-US" altLang="zh-CN" sz="2400" b="1">
                <a:solidFill>
                  <a:schemeClr val="bg2"/>
                </a:solidFill>
              </a:endParaRPr>
            </a:p>
          </p:txBody>
        </p:sp>
        <p:sp>
          <p:nvSpPr>
            <p:cNvPr id="44119" name="Text Box 87">
              <a:extLst>
                <a:ext uri="{FF2B5EF4-FFF2-40B4-BE49-F238E27FC236}">
                  <a16:creationId xmlns:a16="http://schemas.microsoft.com/office/drawing/2014/main" id="{D9A1ADA4-2AA8-4388-B3C3-AD2C369FC45F}"/>
                </a:ext>
              </a:extLst>
            </p:cNvPr>
            <p:cNvSpPr txBox="1">
              <a:spLocks noChangeArrowheads="1"/>
            </p:cNvSpPr>
            <p:nvPr/>
          </p:nvSpPr>
          <p:spPr bwMode="auto">
            <a:xfrm>
              <a:off x="5112" y="360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11</a:t>
              </a:r>
              <a:endParaRPr kumimoji="1" lang="en-US" altLang="zh-CN" sz="3200">
                <a:latin typeface="Times New Roman" panose="02020603050405020304" pitchFamily="18" charset="0"/>
              </a:endParaRPr>
            </a:p>
          </p:txBody>
        </p:sp>
        <p:sp>
          <p:nvSpPr>
            <p:cNvPr id="44120" name="Text Box 88">
              <a:extLst>
                <a:ext uri="{FF2B5EF4-FFF2-40B4-BE49-F238E27FC236}">
                  <a16:creationId xmlns:a16="http://schemas.microsoft.com/office/drawing/2014/main" id="{78A7B174-8E4A-467C-B1CE-013B7E6E648F}"/>
                </a:ext>
              </a:extLst>
            </p:cNvPr>
            <p:cNvSpPr txBox="1">
              <a:spLocks noChangeArrowheads="1"/>
            </p:cNvSpPr>
            <p:nvPr/>
          </p:nvSpPr>
          <p:spPr bwMode="auto">
            <a:xfrm>
              <a:off x="4769" y="220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9</a:t>
              </a:r>
            </a:p>
          </p:txBody>
        </p:sp>
        <p:sp>
          <p:nvSpPr>
            <p:cNvPr id="44121" name="Text Box 89">
              <a:extLst>
                <a:ext uri="{FF2B5EF4-FFF2-40B4-BE49-F238E27FC236}">
                  <a16:creationId xmlns:a16="http://schemas.microsoft.com/office/drawing/2014/main" id="{41508731-8E2F-43DC-9CC7-838DEFFE29CE}"/>
                </a:ext>
              </a:extLst>
            </p:cNvPr>
            <p:cNvSpPr txBox="1">
              <a:spLocks noChangeArrowheads="1"/>
            </p:cNvSpPr>
            <p:nvPr/>
          </p:nvSpPr>
          <p:spPr bwMode="auto">
            <a:xfrm>
              <a:off x="2801" y="357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9</a:t>
              </a:r>
            </a:p>
          </p:txBody>
        </p:sp>
        <p:sp>
          <p:nvSpPr>
            <p:cNvPr id="44122" name="Text Box 90">
              <a:extLst>
                <a:ext uri="{FF2B5EF4-FFF2-40B4-BE49-F238E27FC236}">
                  <a16:creationId xmlns:a16="http://schemas.microsoft.com/office/drawing/2014/main" id="{01E997C4-1438-4DFA-9A67-00696797CF3F}"/>
                </a:ext>
              </a:extLst>
            </p:cNvPr>
            <p:cNvSpPr txBox="1">
              <a:spLocks noChangeArrowheads="1"/>
            </p:cNvSpPr>
            <p:nvPr/>
          </p:nvSpPr>
          <p:spPr bwMode="auto">
            <a:xfrm>
              <a:off x="2225" y="356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8</a:t>
              </a:r>
            </a:p>
          </p:txBody>
        </p:sp>
        <p:sp>
          <p:nvSpPr>
            <p:cNvPr id="44123" name="Text Box 91">
              <a:extLst>
                <a:ext uri="{FF2B5EF4-FFF2-40B4-BE49-F238E27FC236}">
                  <a16:creationId xmlns:a16="http://schemas.microsoft.com/office/drawing/2014/main" id="{275426F0-0024-4807-ADD2-47F75FEEA325}"/>
                </a:ext>
              </a:extLst>
            </p:cNvPr>
            <p:cNvSpPr txBox="1">
              <a:spLocks noChangeArrowheads="1"/>
            </p:cNvSpPr>
            <p:nvPr/>
          </p:nvSpPr>
          <p:spPr bwMode="auto">
            <a:xfrm>
              <a:off x="1937" y="357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7</a:t>
              </a:r>
            </a:p>
          </p:txBody>
        </p:sp>
        <p:sp>
          <p:nvSpPr>
            <p:cNvPr id="44124" name="Text Box 92">
              <a:extLst>
                <a:ext uri="{FF2B5EF4-FFF2-40B4-BE49-F238E27FC236}">
                  <a16:creationId xmlns:a16="http://schemas.microsoft.com/office/drawing/2014/main" id="{83F445E7-BC96-4757-8AB2-A5B792FC2DE3}"/>
                </a:ext>
              </a:extLst>
            </p:cNvPr>
            <p:cNvSpPr txBox="1">
              <a:spLocks noChangeArrowheads="1"/>
            </p:cNvSpPr>
            <p:nvPr/>
          </p:nvSpPr>
          <p:spPr bwMode="auto">
            <a:xfrm>
              <a:off x="2080" y="31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4</a:t>
              </a:r>
              <a:endParaRPr kumimoji="1" lang="en-US" altLang="zh-CN" sz="2400">
                <a:latin typeface="Times New Roman" panose="02020603050405020304" pitchFamily="18" charset="0"/>
              </a:endParaRPr>
            </a:p>
          </p:txBody>
        </p:sp>
        <p:sp>
          <p:nvSpPr>
            <p:cNvPr id="44125" name="Text Box 93">
              <a:extLst>
                <a:ext uri="{FF2B5EF4-FFF2-40B4-BE49-F238E27FC236}">
                  <a16:creationId xmlns:a16="http://schemas.microsoft.com/office/drawing/2014/main" id="{BAD31384-2AF0-4D5E-9830-6E1E0055A74C}"/>
                </a:ext>
              </a:extLst>
            </p:cNvPr>
            <p:cNvSpPr txBox="1">
              <a:spLocks noChangeArrowheads="1"/>
            </p:cNvSpPr>
            <p:nvPr/>
          </p:nvSpPr>
          <p:spPr bwMode="auto">
            <a:xfrm>
              <a:off x="2656" y="31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2"/>
                  </a:solidFill>
                </a:rPr>
                <a:t>5</a:t>
              </a:r>
            </a:p>
          </p:txBody>
        </p:sp>
        <p:sp>
          <p:nvSpPr>
            <p:cNvPr id="44126" name="Text Box 94">
              <a:extLst>
                <a:ext uri="{FF2B5EF4-FFF2-40B4-BE49-F238E27FC236}">
                  <a16:creationId xmlns:a16="http://schemas.microsoft.com/office/drawing/2014/main" id="{7CFAACD6-A582-4A76-BD8B-ABF1AC052064}"/>
                </a:ext>
              </a:extLst>
            </p:cNvPr>
            <p:cNvSpPr txBox="1">
              <a:spLocks noChangeArrowheads="1"/>
            </p:cNvSpPr>
            <p:nvPr/>
          </p:nvSpPr>
          <p:spPr bwMode="auto">
            <a:xfrm>
              <a:off x="3225" y="313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6</a:t>
              </a:r>
            </a:p>
          </p:txBody>
        </p:sp>
        <p:sp>
          <p:nvSpPr>
            <p:cNvPr id="44127" name="Text Box 95">
              <a:extLst>
                <a:ext uri="{FF2B5EF4-FFF2-40B4-BE49-F238E27FC236}">
                  <a16:creationId xmlns:a16="http://schemas.microsoft.com/office/drawing/2014/main" id="{068C3EEA-5DBC-417A-A1D2-C0560FDAE07F}"/>
                </a:ext>
              </a:extLst>
            </p:cNvPr>
            <p:cNvSpPr txBox="1">
              <a:spLocks noChangeArrowheads="1"/>
            </p:cNvSpPr>
            <p:nvPr/>
          </p:nvSpPr>
          <p:spPr bwMode="auto">
            <a:xfrm>
              <a:off x="4169" y="264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chemeClr val="bg2"/>
                  </a:solidFill>
                </a:rPr>
                <a:t>6</a:t>
              </a:r>
            </a:p>
          </p:txBody>
        </p:sp>
        <p:sp>
          <p:nvSpPr>
            <p:cNvPr id="44128" name="Text Box 96">
              <a:extLst>
                <a:ext uri="{FF2B5EF4-FFF2-40B4-BE49-F238E27FC236}">
                  <a16:creationId xmlns:a16="http://schemas.microsoft.com/office/drawing/2014/main" id="{49818D89-DEB1-41C8-BA2A-564DFB9CF531}"/>
                </a:ext>
              </a:extLst>
            </p:cNvPr>
            <p:cNvSpPr txBox="1">
              <a:spLocks noChangeArrowheads="1"/>
            </p:cNvSpPr>
            <p:nvPr/>
          </p:nvSpPr>
          <p:spPr bwMode="auto">
            <a:xfrm>
              <a:off x="2376" y="267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2</a:t>
              </a:r>
              <a:endParaRPr kumimoji="1" lang="en-US" altLang="zh-CN" sz="3200">
                <a:latin typeface="Times New Roman" panose="02020603050405020304" pitchFamily="18" charset="0"/>
              </a:endParaRPr>
            </a:p>
          </p:txBody>
        </p:sp>
        <p:sp>
          <p:nvSpPr>
            <p:cNvPr id="44129" name="Text Box 97">
              <a:extLst>
                <a:ext uri="{FF2B5EF4-FFF2-40B4-BE49-F238E27FC236}">
                  <a16:creationId xmlns:a16="http://schemas.microsoft.com/office/drawing/2014/main" id="{0A3D324E-E401-42BE-9FA2-AD5D491F0A91}"/>
                </a:ext>
              </a:extLst>
            </p:cNvPr>
            <p:cNvSpPr txBox="1">
              <a:spLocks noChangeArrowheads="1"/>
            </p:cNvSpPr>
            <p:nvPr/>
          </p:nvSpPr>
          <p:spPr bwMode="auto">
            <a:xfrm>
              <a:off x="3515" y="265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bg2"/>
                  </a:solidFill>
                </a:rPr>
                <a:t>3</a:t>
              </a:r>
              <a:endParaRPr kumimoji="1" lang="en-US" altLang="zh-CN" sz="2400">
                <a:latin typeface="Times New Roman" panose="02020603050405020304" pitchFamily="18" charset="0"/>
              </a:endParaRPr>
            </a:p>
          </p:txBody>
        </p:sp>
        <p:sp>
          <p:nvSpPr>
            <p:cNvPr id="44130" name="Text Box 98">
              <a:extLst>
                <a:ext uri="{FF2B5EF4-FFF2-40B4-BE49-F238E27FC236}">
                  <a16:creationId xmlns:a16="http://schemas.microsoft.com/office/drawing/2014/main" id="{D87AA47A-82B3-49E0-81E4-402D4F86D4C3}"/>
                </a:ext>
              </a:extLst>
            </p:cNvPr>
            <p:cNvSpPr txBox="1">
              <a:spLocks noChangeArrowheads="1"/>
            </p:cNvSpPr>
            <p:nvPr/>
          </p:nvSpPr>
          <p:spPr bwMode="auto">
            <a:xfrm>
              <a:off x="5275" y="2672"/>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13</a:t>
              </a:r>
              <a:endParaRPr kumimoji="1" lang="en-US" altLang="zh-CN" sz="2400">
                <a:latin typeface="Times New Roman" panose="02020603050405020304" pitchFamily="18" charset="0"/>
              </a:endParaRPr>
            </a:p>
          </p:txBody>
        </p:sp>
        <p:sp>
          <p:nvSpPr>
            <p:cNvPr id="44131" name="Text Box 99">
              <a:extLst>
                <a:ext uri="{FF2B5EF4-FFF2-40B4-BE49-F238E27FC236}">
                  <a16:creationId xmlns:a16="http://schemas.microsoft.com/office/drawing/2014/main" id="{A9387A55-B483-4899-9628-1D01FBC0BD19}"/>
                </a:ext>
              </a:extLst>
            </p:cNvPr>
            <p:cNvSpPr txBox="1">
              <a:spLocks noChangeArrowheads="1"/>
            </p:cNvSpPr>
            <p:nvPr/>
          </p:nvSpPr>
          <p:spPr bwMode="auto">
            <a:xfrm>
              <a:off x="2952" y="225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a:t>
              </a:r>
              <a:endParaRPr kumimoji="1" lang="en-US" altLang="zh-CN" sz="3200">
                <a:latin typeface="Times New Roman" panose="02020603050405020304" pitchFamily="18" charset="0"/>
              </a:endParaRPr>
            </a:p>
          </p:txBody>
        </p:sp>
        <p:sp>
          <p:nvSpPr>
            <p:cNvPr id="44146" name="Text Box 114">
              <a:extLst>
                <a:ext uri="{FF2B5EF4-FFF2-40B4-BE49-F238E27FC236}">
                  <a16:creationId xmlns:a16="http://schemas.microsoft.com/office/drawing/2014/main" id="{A2425B88-870A-4EA3-B06D-3F642DAEC299}"/>
                </a:ext>
              </a:extLst>
            </p:cNvPr>
            <p:cNvSpPr txBox="1">
              <a:spLocks noChangeArrowheads="1"/>
            </p:cNvSpPr>
            <p:nvPr/>
          </p:nvSpPr>
          <p:spPr bwMode="auto">
            <a:xfrm>
              <a:off x="875" y="220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chemeClr val="bg2"/>
                  </a:solidFill>
                </a:rPr>
                <a:t>1</a:t>
              </a:r>
              <a:endParaRPr kumimoji="1" lang="en-US" altLang="zh-CN" sz="3200">
                <a:latin typeface="Times New Roman" panose="02020603050405020304" pitchFamily="18" charset="0"/>
              </a:endParaRPr>
            </a:p>
          </p:txBody>
        </p:sp>
      </p:gr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2">
            <a:extLst>
              <a:ext uri="{FF2B5EF4-FFF2-40B4-BE49-F238E27FC236}">
                <a16:creationId xmlns:a16="http://schemas.microsoft.com/office/drawing/2014/main" id="{46B75D44-DDF4-4BA3-B159-99A3575ED7E1}"/>
              </a:ext>
            </a:extLst>
          </p:cNvPr>
          <p:cNvSpPr>
            <a:spLocks noGrp="1"/>
          </p:cNvSpPr>
          <p:nvPr>
            <p:ph type="sldNum" sz="quarter" idx="11"/>
          </p:nvPr>
        </p:nvSpPr>
        <p:spPr/>
        <p:txBody>
          <a:bodyPr/>
          <a:lstStyle/>
          <a:p>
            <a:fld id="{5AB11EF3-0791-41FB-A5A2-967B2EC4C4FB}" type="slidenum">
              <a:rPr lang="en-US" altLang="zh-CN"/>
              <a:pPr/>
              <a:t>15</a:t>
            </a:fld>
            <a:endParaRPr lang="en-US" altLang="zh-CN"/>
          </a:p>
        </p:txBody>
      </p:sp>
      <p:sp>
        <p:nvSpPr>
          <p:cNvPr id="45069" name="Rectangle 13">
            <a:extLst>
              <a:ext uri="{FF2B5EF4-FFF2-40B4-BE49-F238E27FC236}">
                <a16:creationId xmlns:a16="http://schemas.microsoft.com/office/drawing/2014/main" id="{3F418B4C-CC76-4EFB-B3E7-52361D069505}"/>
              </a:ext>
            </a:extLst>
          </p:cNvPr>
          <p:cNvSpPr>
            <a:spLocks noChangeArrowheads="1"/>
          </p:cNvSpPr>
          <p:nvPr/>
        </p:nvSpPr>
        <p:spPr bwMode="auto">
          <a:xfrm>
            <a:off x="755650" y="836613"/>
            <a:ext cx="2527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sz="3600" b="1" u="sng">
                <a:solidFill>
                  <a:srgbClr val="CC3300"/>
                </a:solidFill>
                <a:ea typeface="华文隶书" panose="02010800040101010101" pitchFamily="2" charset="-122"/>
              </a:rPr>
              <a:t>堆结构</a:t>
            </a:r>
            <a:endParaRPr lang="zh-CN" altLang="en-US" b="1">
              <a:ea typeface="华文隶书" panose="02010800040101010101" pitchFamily="2" charset="-122"/>
            </a:endParaRPr>
          </a:p>
        </p:txBody>
      </p:sp>
      <p:sp>
        <p:nvSpPr>
          <p:cNvPr id="45070" name="Text Box 14">
            <a:extLst>
              <a:ext uri="{FF2B5EF4-FFF2-40B4-BE49-F238E27FC236}">
                <a16:creationId xmlns:a16="http://schemas.microsoft.com/office/drawing/2014/main" id="{F4A4F2CA-3FCF-4541-8057-E40EAD50DF77}"/>
              </a:ext>
            </a:extLst>
          </p:cNvPr>
          <p:cNvSpPr txBox="1">
            <a:spLocks noChangeArrowheads="1"/>
          </p:cNvSpPr>
          <p:nvPr/>
        </p:nvSpPr>
        <p:spPr bwMode="auto">
          <a:xfrm>
            <a:off x="962025" y="5105400"/>
            <a:ext cx="678815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zh-CN" sz="3600" b="1">
                <a:solidFill>
                  <a:srgbClr val="CC00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a:t>
            </a:r>
            <a:r>
              <a:rPr kumimoji="1" lang="zh-CN" altLang="zh-CN" sz="3200" b="1">
                <a:solidFill>
                  <a:srgbClr val="0000CC"/>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kumimoji="1" lang="zh-CN" altLang="en-US" sz="3200" b="1">
                <a:solidFill>
                  <a:srgbClr val="0000CC"/>
                </a:solidFill>
                <a:effectLst>
                  <a:outerShdw blurRad="38100" dist="38100" dir="2700000" algn="tl">
                    <a:srgbClr val="C0C0C0"/>
                  </a:outerShdw>
                </a:effectLst>
                <a:latin typeface="隶书" panose="02010509060101010101" pitchFamily="49" charset="-122"/>
                <a:ea typeface="隶书" panose="02010509060101010101" pitchFamily="49" charset="-122"/>
              </a:rPr>
              <a:t>最大”堆           </a:t>
            </a:r>
            <a:r>
              <a:rPr kumimoji="1" lang="zh-CN" altLang="zh-CN" sz="3200" b="1">
                <a:solidFill>
                  <a:srgbClr val="0000CC"/>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kumimoji="1" lang="zh-CN" altLang="en-US" sz="3200" b="1">
                <a:solidFill>
                  <a:srgbClr val="0000CC"/>
                </a:solidFill>
                <a:effectLst>
                  <a:outerShdw blurRad="38100" dist="38100" dir="2700000" algn="tl">
                    <a:srgbClr val="C0C0C0"/>
                  </a:outerShdw>
                </a:effectLst>
                <a:latin typeface="隶书" panose="02010509060101010101" pitchFamily="49" charset="-122"/>
                <a:ea typeface="隶书" panose="02010509060101010101" pitchFamily="49" charset="-122"/>
              </a:rPr>
              <a:t>最小”堆</a:t>
            </a:r>
            <a:endParaRPr kumimoji="1" lang="zh-CN" altLang="en-US" sz="3200">
              <a:latin typeface="隶书" panose="02010509060101010101" pitchFamily="49" charset="-122"/>
              <a:ea typeface="隶书" panose="02010509060101010101" pitchFamily="49" charset="-122"/>
            </a:endParaRPr>
          </a:p>
        </p:txBody>
      </p:sp>
      <p:grpSp>
        <p:nvGrpSpPr>
          <p:cNvPr id="45130" name="Group 74">
            <a:extLst>
              <a:ext uri="{FF2B5EF4-FFF2-40B4-BE49-F238E27FC236}">
                <a16:creationId xmlns:a16="http://schemas.microsoft.com/office/drawing/2014/main" id="{889B8567-7487-4234-A7E5-02764100F6D6}"/>
              </a:ext>
            </a:extLst>
          </p:cNvPr>
          <p:cNvGrpSpPr>
            <a:grpSpLocks/>
          </p:cNvGrpSpPr>
          <p:nvPr/>
        </p:nvGrpSpPr>
        <p:grpSpPr bwMode="auto">
          <a:xfrm>
            <a:off x="762000" y="1676400"/>
            <a:ext cx="7696200" cy="3276600"/>
            <a:chOff x="480" y="1056"/>
            <a:chExt cx="4848" cy="2064"/>
          </a:xfrm>
        </p:grpSpPr>
        <p:sp>
          <p:nvSpPr>
            <p:cNvPr id="45058" name="Line 2">
              <a:extLst>
                <a:ext uri="{FF2B5EF4-FFF2-40B4-BE49-F238E27FC236}">
                  <a16:creationId xmlns:a16="http://schemas.microsoft.com/office/drawing/2014/main" id="{CCC9EA46-0EE6-4E62-8D9A-BA6510EEBCD7}"/>
                </a:ext>
              </a:extLst>
            </p:cNvPr>
            <p:cNvSpPr>
              <a:spLocks noChangeShapeType="1"/>
            </p:cNvSpPr>
            <p:nvPr/>
          </p:nvSpPr>
          <p:spPr bwMode="auto">
            <a:xfrm>
              <a:off x="1872" y="1296"/>
              <a:ext cx="48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Line 3">
              <a:extLst>
                <a:ext uri="{FF2B5EF4-FFF2-40B4-BE49-F238E27FC236}">
                  <a16:creationId xmlns:a16="http://schemas.microsoft.com/office/drawing/2014/main" id="{2848AA5C-FCCD-444B-BCF7-8AB2441BD9E5}"/>
                </a:ext>
              </a:extLst>
            </p:cNvPr>
            <p:cNvSpPr>
              <a:spLocks noChangeShapeType="1"/>
            </p:cNvSpPr>
            <p:nvPr/>
          </p:nvSpPr>
          <p:spPr bwMode="auto">
            <a:xfrm flipV="1">
              <a:off x="1248" y="1296"/>
              <a:ext cx="48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Line 4">
              <a:extLst>
                <a:ext uri="{FF2B5EF4-FFF2-40B4-BE49-F238E27FC236}">
                  <a16:creationId xmlns:a16="http://schemas.microsoft.com/office/drawing/2014/main" id="{2308789A-8D28-4EF3-80A0-2161F62DF4F4}"/>
                </a:ext>
              </a:extLst>
            </p:cNvPr>
            <p:cNvSpPr>
              <a:spLocks noChangeShapeType="1"/>
            </p:cNvSpPr>
            <p:nvPr/>
          </p:nvSpPr>
          <p:spPr bwMode="auto">
            <a:xfrm>
              <a:off x="2496" y="1872"/>
              <a:ext cx="192"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1" name="Line 5">
              <a:extLst>
                <a:ext uri="{FF2B5EF4-FFF2-40B4-BE49-F238E27FC236}">
                  <a16:creationId xmlns:a16="http://schemas.microsoft.com/office/drawing/2014/main" id="{21423D86-565B-4989-8434-06427513CC4E}"/>
                </a:ext>
              </a:extLst>
            </p:cNvPr>
            <p:cNvSpPr>
              <a:spLocks noChangeShapeType="1"/>
            </p:cNvSpPr>
            <p:nvPr/>
          </p:nvSpPr>
          <p:spPr bwMode="auto">
            <a:xfrm flipH="1">
              <a:off x="2208" y="1872"/>
              <a:ext cx="192"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Line 6">
              <a:extLst>
                <a:ext uri="{FF2B5EF4-FFF2-40B4-BE49-F238E27FC236}">
                  <a16:creationId xmlns:a16="http://schemas.microsoft.com/office/drawing/2014/main" id="{48D931C4-355E-4696-9E6F-18A7183A7868}"/>
                </a:ext>
              </a:extLst>
            </p:cNvPr>
            <p:cNvSpPr>
              <a:spLocks noChangeShapeType="1"/>
            </p:cNvSpPr>
            <p:nvPr/>
          </p:nvSpPr>
          <p:spPr bwMode="auto">
            <a:xfrm flipH="1">
              <a:off x="1968" y="2448"/>
              <a:ext cx="144"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C9A5EE94-0F03-4A3D-98F0-00E48B185521}"/>
                </a:ext>
              </a:extLst>
            </p:cNvPr>
            <p:cNvSpPr>
              <a:spLocks noChangeShapeType="1"/>
            </p:cNvSpPr>
            <p:nvPr/>
          </p:nvSpPr>
          <p:spPr bwMode="auto">
            <a:xfrm>
              <a:off x="1488" y="2448"/>
              <a:ext cx="144"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Line 8">
              <a:extLst>
                <a:ext uri="{FF2B5EF4-FFF2-40B4-BE49-F238E27FC236}">
                  <a16:creationId xmlns:a16="http://schemas.microsoft.com/office/drawing/2014/main" id="{355DA5C2-DF72-40CA-92E2-71737C73E012}"/>
                </a:ext>
              </a:extLst>
            </p:cNvPr>
            <p:cNvSpPr>
              <a:spLocks noChangeShapeType="1"/>
            </p:cNvSpPr>
            <p:nvPr/>
          </p:nvSpPr>
          <p:spPr bwMode="auto">
            <a:xfrm>
              <a:off x="1200" y="1824"/>
              <a:ext cx="192"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 name="Line 9">
              <a:extLst>
                <a:ext uri="{FF2B5EF4-FFF2-40B4-BE49-F238E27FC236}">
                  <a16:creationId xmlns:a16="http://schemas.microsoft.com/office/drawing/2014/main" id="{64DD5E2B-3F14-4DBD-8D46-D7A5406C654E}"/>
                </a:ext>
              </a:extLst>
            </p:cNvPr>
            <p:cNvSpPr>
              <a:spLocks noChangeShapeType="1"/>
            </p:cNvSpPr>
            <p:nvPr/>
          </p:nvSpPr>
          <p:spPr bwMode="auto">
            <a:xfrm flipH="1">
              <a:off x="864" y="1872"/>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6" name="Line 10">
              <a:extLst>
                <a:ext uri="{FF2B5EF4-FFF2-40B4-BE49-F238E27FC236}">
                  <a16:creationId xmlns:a16="http://schemas.microsoft.com/office/drawing/2014/main" id="{45E268CC-3AE4-45B6-AE38-093479A36E10}"/>
                </a:ext>
              </a:extLst>
            </p:cNvPr>
            <p:cNvSpPr>
              <a:spLocks noChangeShapeType="1"/>
            </p:cNvSpPr>
            <p:nvPr/>
          </p:nvSpPr>
          <p:spPr bwMode="auto">
            <a:xfrm>
              <a:off x="864" y="2448"/>
              <a:ext cx="96"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 name="Line 11">
              <a:extLst>
                <a:ext uri="{FF2B5EF4-FFF2-40B4-BE49-F238E27FC236}">
                  <a16:creationId xmlns:a16="http://schemas.microsoft.com/office/drawing/2014/main" id="{148CD403-4A06-4ABA-8764-A0574812C57B}"/>
                </a:ext>
              </a:extLst>
            </p:cNvPr>
            <p:cNvSpPr>
              <a:spLocks noChangeShapeType="1"/>
            </p:cNvSpPr>
            <p:nvPr/>
          </p:nvSpPr>
          <p:spPr bwMode="auto">
            <a:xfrm flipH="1">
              <a:off x="1296" y="2448"/>
              <a:ext cx="96"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8" name="Line 12">
              <a:extLst>
                <a:ext uri="{FF2B5EF4-FFF2-40B4-BE49-F238E27FC236}">
                  <a16:creationId xmlns:a16="http://schemas.microsoft.com/office/drawing/2014/main" id="{281EEAA4-FECB-4A54-AF8F-9E761DEEF4C0}"/>
                </a:ext>
              </a:extLst>
            </p:cNvPr>
            <p:cNvSpPr>
              <a:spLocks noChangeShapeType="1"/>
            </p:cNvSpPr>
            <p:nvPr/>
          </p:nvSpPr>
          <p:spPr bwMode="auto">
            <a:xfrm flipH="1">
              <a:off x="624" y="2448"/>
              <a:ext cx="144"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1" name="Oval 15">
              <a:extLst>
                <a:ext uri="{FF2B5EF4-FFF2-40B4-BE49-F238E27FC236}">
                  <a16:creationId xmlns:a16="http://schemas.microsoft.com/office/drawing/2014/main" id="{0C6D02C8-ECBD-4213-BA81-6DE5AF50B4F3}"/>
                </a:ext>
              </a:extLst>
            </p:cNvPr>
            <p:cNvSpPr>
              <a:spLocks noChangeArrowheads="1"/>
            </p:cNvSpPr>
            <p:nvPr/>
          </p:nvSpPr>
          <p:spPr bwMode="auto">
            <a:xfrm>
              <a:off x="1680" y="1056"/>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2" name="Text Box 16">
              <a:extLst>
                <a:ext uri="{FF2B5EF4-FFF2-40B4-BE49-F238E27FC236}">
                  <a16:creationId xmlns:a16="http://schemas.microsoft.com/office/drawing/2014/main" id="{6FBEA77E-7B4A-45CF-A17F-E2AEBB06E3AE}"/>
                </a:ext>
              </a:extLst>
            </p:cNvPr>
            <p:cNvSpPr txBox="1">
              <a:spLocks noChangeArrowheads="1"/>
            </p:cNvSpPr>
            <p:nvPr/>
          </p:nvSpPr>
          <p:spPr bwMode="auto">
            <a:xfrm>
              <a:off x="1656" y="105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12</a:t>
              </a:r>
              <a:endParaRPr kumimoji="1" lang="en-US" altLang="zh-CN" sz="3200">
                <a:latin typeface="Times New Roman" panose="02020603050405020304" pitchFamily="18" charset="0"/>
              </a:endParaRPr>
            </a:p>
          </p:txBody>
        </p:sp>
        <p:sp>
          <p:nvSpPr>
            <p:cNvPr id="45073" name="Oval 17">
              <a:extLst>
                <a:ext uri="{FF2B5EF4-FFF2-40B4-BE49-F238E27FC236}">
                  <a16:creationId xmlns:a16="http://schemas.microsoft.com/office/drawing/2014/main" id="{081A6ADA-5026-49E4-8E27-96BEB59AE1F5}"/>
                </a:ext>
              </a:extLst>
            </p:cNvPr>
            <p:cNvSpPr>
              <a:spLocks noChangeArrowheads="1"/>
            </p:cNvSpPr>
            <p:nvPr/>
          </p:nvSpPr>
          <p:spPr bwMode="auto">
            <a:xfrm>
              <a:off x="480"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4" name="Oval 18">
              <a:extLst>
                <a:ext uri="{FF2B5EF4-FFF2-40B4-BE49-F238E27FC236}">
                  <a16:creationId xmlns:a16="http://schemas.microsoft.com/office/drawing/2014/main" id="{A22AC503-0352-420B-9554-EE3C1352B75A}"/>
                </a:ext>
              </a:extLst>
            </p:cNvPr>
            <p:cNvSpPr>
              <a:spLocks noChangeArrowheads="1"/>
            </p:cNvSpPr>
            <p:nvPr/>
          </p:nvSpPr>
          <p:spPr bwMode="auto">
            <a:xfrm>
              <a:off x="816"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5" name="Oval 19">
              <a:extLst>
                <a:ext uri="{FF2B5EF4-FFF2-40B4-BE49-F238E27FC236}">
                  <a16:creationId xmlns:a16="http://schemas.microsoft.com/office/drawing/2014/main" id="{C3EB0545-66F5-4663-B530-010026B7C990}"/>
                </a:ext>
              </a:extLst>
            </p:cNvPr>
            <p:cNvSpPr>
              <a:spLocks noChangeArrowheads="1"/>
            </p:cNvSpPr>
            <p:nvPr/>
          </p:nvSpPr>
          <p:spPr bwMode="auto">
            <a:xfrm>
              <a:off x="1152"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6" name="Oval 20">
              <a:extLst>
                <a:ext uri="{FF2B5EF4-FFF2-40B4-BE49-F238E27FC236}">
                  <a16:creationId xmlns:a16="http://schemas.microsoft.com/office/drawing/2014/main" id="{15B9E438-9A0D-4A94-AE63-D66B6F0FAA75}"/>
                </a:ext>
              </a:extLst>
            </p:cNvPr>
            <p:cNvSpPr>
              <a:spLocks noChangeArrowheads="1"/>
            </p:cNvSpPr>
            <p:nvPr/>
          </p:nvSpPr>
          <p:spPr bwMode="auto">
            <a:xfrm>
              <a:off x="1488"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7" name="Oval 21">
              <a:extLst>
                <a:ext uri="{FF2B5EF4-FFF2-40B4-BE49-F238E27FC236}">
                  <a16:creationId xmlns:a16="http://schemas.microsoft.com/office/drawing/2014/main" id="{D2367F6E-D986-4099-8336-2730A1E33D8C}"/>
                </a:ext>
              </a:extLst>
            </p:cNvPr>
            <p:cNvSpPr>
              <a:spLocks noChangeArrowheads="1"/>
            </p:cNvSpPr>
            <p:nvPr/>
          </p:nvSpPr>
          <p:spPr bwMode="auto">
            <a:xfrm>
              <a:off x="1824"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8" name="Text Box 22">
              <a:extLst>
                <a:ext uri="{FF2B5EF4-FFF2-40B4-BE49-F238E27FC236}">
                  <a16:creationId xmlns:a16="http://schemas.microsoft.com/office/drawing/2014/main" id="{5CA449B7-4ACE-4B2A-A2D9-8CF7EA4A91D8}"/>
                </a:ext>
              </a:extLst>
            </p:cNvPr>
            <p:cNvSpPr txBox="1">
              <a:spLocks noChangeArrowheads="1"/>
            </p:cNvSpPr>
            <p:nvPr/>
          </p:nvSpPr>
          <p:spPr bwMode="auto">
            <a:xfrm>
              <a:off x="528" y="28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3</a:t>
              </a:r>
              <a:endParaRPr kumimoji="1" lang="en-US" altLang="zh-CN" sz="3200">
                <a:latin typeface="Times New Roman" panose="02020603050405020304" pitchFamily="18" charset="0"/>
              </a:endParaRPr>
            </a:p>
          </p:txBody>
        </p:sp>
        <p:sp>
          <p:nvSpPr>
            <p:cNvPr id="45079" name="Text Box 23">
              <a:extLst>
                <a:ext uri="{FF2B5EF4-FFF2-40B4-BE49-F238E27FC236}">
                  <a16:creationId xmlns:a16="http://schemas.microsoft.com/office/drawing/2014/main" id="{6E782287-C999-487B-984A-266DC67CCDC3}"/>
                </a:ext>
              </a:extLst>
            </p:cNvPr>
            <p:cNvSpPr txBox="1">
              <a:spLocks noChangeArrowheads="1"/>
            </p:cNvSpPr>
            <p:nvPr/>
          </p:nvSpPr>
          <p:spPr bwMode="auto">
            <a:xfrm>
              <a:off x="856" y="2832"/>
              <a:ext cx="223" cy="288"/>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accent1">
                          <a:gamma/>
                          <a:shade val="46275"/>
                          <a:invGamma/>
                        </a:schemeClr>
                      </a:gs>
                      <a:gs pos="100000">
                        <a:schemeClr val="accent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5</a:t>
              </a:r>
              <a:endParaRPr kumimoji="1" lang="en-US" altLang="zh-CN" sz="3200">
                <a:latin typeface="Times New Roman" panose="02020603050405020304" pitchFamily="18" charset="0"/>
              </a:endParaRPr>
            </a:p>
          </p:txBody>
        </p:sp>
        <p:sp>
          <p:nvSpPr>
            <p:cNvPr id="45080" name="Text Box 24">
              <a:extLst>
                <a:ext uri="{FF2B5EF4-FFF2-40B4-BE49-F238E27FC236}">
                  <a16:creationId xmlns:a16="http://schemas.microsoft.com/office/drawing/2014/main" id="{E6A5B66E-C99E-4DD1-B07B-38AE19C92DC1}"/>
                </a:ext>
              </a:extLst>
            </p:cNvPr>
            <p:cNvSpPr txBox="1">
              <a:spLocks noChangeArrowheads="1"/>
            </p:cNvSpPr>
            <p:nvPr/>
          </p:nvSpPr>
          <p:spPr bwMode="auto">
            <a:xfrm>
              <a:off x="1192" y="28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4</a:t>
              </a:r>
              <a:endParaRPr kumimoji="1" lang="en-US" altLang="zh-CN" sz="3200">
                <a:latin typeface="Times New Roman" panose="02020603050405020304" pitchFamily="18" charset="0"/>
              </a:endParaRPr>
            </a:p>
          </p:txBody>
        </p:sp>
        <p:sp>
          <p:nvSpPr>
            <p:cNvPr id="45081" name="Text Box 25">
              <a:extLst>
                <a:ext uri="{FF2B5EF4-FFF2-40B4-BE49-F238E27FC236}">
                  <a16:creationId xmlns:a16="http://schemas.microsoft.com/office/drawing/2014/main" id="{D9C9E87A-3146-44B5-A9DA-1A1AEB9B07A5}"/>
                </a:ext>
              </a:extLst>
            </p:cNvPr>
            <p:cNvSpPr txBox="1">
              <a:spLocks noChangeArrowheads="1"/>
            </p:cNvSpPr>
            <p:nvPr/>
          </p:nvSpPr>
          <p:spPr bwMode="auto">
            <a:xfrm>
              <a:off x="1536" y="28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8</a:t>
              </a:r>
              <a:endParaRPr kumimoji="1" lang="en-US" altLang="zh-CN" sz="3200">
                <a:latin typeface="Times New Roman" panose="02020603050405020304" pitchFamily="18" charset="0"/>
              </a:endParaRPr>
            </a:p>
          </p:txBody>
        </p:sp>
        <p:sp>
          <p:nvSpPr>
            <p:cNvPr id="45082" name="Oval 26">
              <a:extLst>
                <a:ext uri="{FF2B5EF4-FFF2-40B4-BE49-F238E27FC236}">
                  <a16:creationId xmlns:a16="http://schemas.microsoft.com/office/drawing/2014/main" id="{378E36FB-BBD8-43B9-A05E-F00CA3E072AE}"/>
                </a:ext>
              </a:extLst>
            </p:cNvPr>
            <p:cNvSpPr>
              <a:spLocks noChangeArrowheads="1"/>
            </p:cNvSpPr>
            <p:nvPr/>
          </p:nvSpPr>
          <p:spPr bwMode="auto">
            <a:xfrm>
              <a:off x="672"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3" name="Oval 27">
              <a:extLst>
                <a:ext uri="{FF2B5EF4-FFF2-40B4-BE49-F238E27FC236}">
                  <a16:creationId xmlns:a16="http://schemas.microsoft.com/office/drawing/2014/main" id="{53B06DBE-2926-40AD-AFA9-ED551883731A}"/>
                </a:ext>
              </a:extLst>
            </p:cNvPr>
            <p:cNvSpPr>
              <a:spLocks noChangeArrowheads="1"/>
            </p:cNvSpPr>
            <p:nvPr/>
          </p:nvSpPr>
          <p:spPr bwMode="auto">
            <a:xfrm>
              <a:off x="1008" y="16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4" name="Oval 28">
              <a:extLst>
                <a:ext uri="{FF2B5EF4-FFF2-40B4-BE49-F238E27FC236}">
                  <a16:creationId xmlns:a16="http://schemas.microsoft.com/office/drawing/2014/main" id="{708FCBD9-0927-487D-BCCB-7EE5E5BB31D2}"/>
                </a:ext>
              </a:extLst>
            </p:cNvPr>
            <p:cNvSpPr>
              <a:spLocks noChangeArrowheads="1"/>
            </p:cNvSpPr>
            <p:nvPr/>
          </p:nvSpPr>
          <p:spPr bwMode="auto">
            <a:xfrm>
              <a:off x="1296"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5" name="Text Box 29">
              <a:extLst>
                <a:ext uri="{FF2B5EF4-FFF2-40B4-BE49-F238E27FC236}">
                  <a16:creationId xmlns:a16="http://schemas.microsoft.com/office/drawing/2014/main" id="{42C51D4C-9251-462C-8A0F-CEBAAEA13A8D}"/>
                </a:ext>
              </a:extLst>
            </p:cNvPr>
            <p:cNvSpPr txBox="1">
              <a:spLocks noChangeArrowheads="1"/>
            </p:cNvSpPr>
            <p:nvPr/>
          </p:nvSpPr>
          <p:spPr bwMode="auto">
            <a:xfrm>
              <a:off x="720" y="220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7</a:t>
              </a:r>
              <a:endParaRPr kumimoji="1" lang="en-US" altLang="zh-CN" sz="3200">
                <a:latin typeface="Times New Roman" panose="02020603050405020304" pitchFamily="18" charset="0"/>
              </a:endParaRPr>
            </a:p>
          </p:txBody>
        </p:sp>
        <p:sp>
          <p:nvSpPr>
            <p:cNvPr id="45086" name="Text Box 30">
              <a:extLst>
                <a:ext uri="{FF2B5EF4-FFF2-40B4-BE49-F238E27FC236}">
                  <a16:creationId xmlns:a16="http://schemas.microsoft.com/office/drawing/2014/main" id="{B11F2192-8CF9-46C0-97B9-F87DF0E39DB0}"/>
                </a:ext>
              </a:extLst>
            </p:cNvPr>
            <p:cNvSpPr txBox="1">
              <a:spLocks noChangeArrowheads="1"/>
            </p:cNvSpPr>
            <p:nvPr/>
          </p:nvSpPr>
          <p:spPr bwMode="auto">
            <a:xfrm>
              <a:off x="992" y="163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11</a:t>
              </a:r>
              <a:endParaRPr kumimoji="1" lang="en-US" altLang="zh-CN" sz="3200">
                <a:latin typeface="Times New Roman" panose="02020603050405020304" pitchFamily="18" charset="0"/>
              </a:endParaRPr>
            </a:p>
          </p:txBody>
        </p:sp>
        <p:sp>
          <p:nvSpPr>
            <p:cNvPr id="45087" name="Text Box 31">
              <a:extLst>
                <a:ext uri="{FF2B5EF4-FFF2-40B4-BE49-F238E27FC236}">
                  <a16:creationId xmlns:a16="http://schemas.microsoft.com/office/drawing/2014/main" id="{6C2376FF-B56B-4E78-8B51-9B4554B14EDF}"/>
                </a:ext>
              </a:extLst>
            </p:cNvPr>
            <p:cNvSpPr txBox="1">
              <a:spLocks noChangeArrowheads="1"/>
            </p:cNvSpPr>
            <p:nvPr/>
          </p:nvSpPr>
          <p:spPr bwMode="auto">
            <a:xfrm>
              <a:off x="1280" y="2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10</a:t>
              </a:r>
              <a:endParaRPr kumimoji="1" lang="en-US" altLang="zh-CN" sz="3200">
                <a:latin typeface="Times New Roman" panose="02020603050405020304" pitchFamily="18" charset="0"/>
              </a:endParaRPr>
            </a:p>
          </p:txBody>
        </p:sp>
        <p:sp>
          <p:nvSpPr>
            <p:cNvPr id="45088" name="Text Box 32">
              <a:extLst>
                <a:ext uri="{FF2B5EF4-FFF2-40B4-BE49-F238E27FC236}">
                  <a16:creationId xmlns:a16="http://schemas.microsoft.com/office/drawing/2014/main" id="{C06C5CDA-C4D0-4A43-833D-6A71FDA6FB52}"/>
                </a:ext>
              </a:extLst>
            </p:cNvPr>
            <p:cNvSpPr txBox="1">
              <a:spLocks noChangeArrowheads="1"/>
            </p:cNvSpPr>
            <p:nvPr/>
          </p:nvSpPr>
          <p:spPr bwMode="auto">
            <a:xfrm>
              <a:off x="1864" y="28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2</a:t>
              </a:r>
              <a:endParaRPr kumimoji="1" lang="en-US" altLang="zh-CN" sz="3200">
                <a:latin typeface="Times New Roman" panose="02020603050405020304" pitchFamily="18" charset="0"/>
              </a:endParaRPr>
            </a:p>
          </p:txBody>
        </p:sp>
        <p:sp>
          <p:nvSpPr>
            <p:cNvPr id="45089" name="Oval 33">
              <a:extLst>
                <a:ext uri="{FF2B5EF4-FFF2-40B4-BE49-F238E27FC236}">
                  <a16:creationId xmlns:a16="http://schemas.microsoft.com/office/drawing/2014/main" id="{507E7F9C-5C43-4662-BB4D-88FAE000DCFA}"/>
                </a:ext>
              </a:extLst>
            </p:cNvPr>
            <p:cNvSpPr>
              <a:spLocks noChangeArrowheads="1"/>
            </p:cNvSpPr>
            <p:nvPr/>
          </p:nvSpPr>
          <p:spPr bwMode="auto">
            <a:xfrm>
              <a:off x="2016"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0" name="Oval 34">
              <a:extLst>
                <a:ext uri="{FF2B5EF4-FFF2-40B4-BE49-F238E27FC236}">
                  <a16:creationId xmlns:a16="http://schemas.microsoft.com/office/drawing/2014/main" id="{29A71B7D-14A6-414E-8183-D7216366F48A}"/>
                </a:ext>
              </a:extLst>
            </p:cNvPr>
            <p:cNvSpPr>
              <a:spLocks noChangeArrowheads="1"/>
            </p:cNvSpPr>
            <p:nvPr/>
          </p:nvSpPr>
          <p:spPr bwMode="auto">
            <a:xfrm>
              <a:off x="2304" y="16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1" name="Oval 35">
              <a:extLst>
                <a:ext uri="{FF2B5EF4-FFF2-40B4-BE49-F238E27FC236}">
                  <a16:creationId xmlns:a16="http://schemas.microsoft.com/office/drawing/2014/main" id="{BFF3BEB1-DC8D-4E56-8FBA-D534A7FEAF82}"/>
                </a:ext>
              </a:extLst>
            </p:cNvPr>
            <p:cNvSpPr>
              <a:spLocks noChangeArrowheads="1"/>
            </p:cNvSpPr>
            <p:nvPr/>
          </p:nvSpPr>
          <p:spPr bwMode="auto">
            <a:xfrm>
              <a:off x="2592"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2" name="Text Box 36">
              <a:extLst>
                <a:ext uri="{FF2B5EF4-FFF2-40B4-BE49-F238E27FC236}">
                  <a16:creationId xmlns:a16="http://schemas.microsoft.com/office/drawing/2014/main" id="{0AB34A53-202D-4F77-A042-B77C660D4E06}"/>
                </a:ext>
              </a:extLst>
            </p:cNvPr>
            <p:cNvSpPr txBox="1">
              <a:spLocks noChangeArrowheads="1"/>
            </p:cNvSpPr>
            <p:nvPr/>
          </p:nvSpPr>
          <p:spPr bwMode="auto">
            <a:xfrm>
              <a:off x="2352" y="16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9</a:t>
              </a:r>
              <a:endParaRPr kumimoji="1" lang="en-US" altLang="zh-CN" sz="3200">
                <a:latin typeface="Times New Roman" panose="02020603050405020304" pitchFamily="18" charset="0"/>
              </a:endParaRPr>
            </a:p>
          </p:txBody>
        </p:sp>
        <p:sp>
          <p:nvSpPr>
            <p:cNvPr id="45093" name="Text Box 37">
              <a:extLst>
                <a:ext uri="{FF2B5EF4-FFF2-40B4-BE49-F238E27FC236}">
                  <a16:creationId xmlns:a16="http://schemas.microsoft.com/office/drawing/2014/main" id="{41D65291-845D-45BB-8945-8F2C9349D698}"/>
                </a:ext>
              </a:extLst>
            </p:cNvPr>
            <p:cNvSpPr txBox="1">
              <a:spLocks noChangeArrowheads="1"/>
            </p:cNvSpPr>
            <p:nvPr/>
          </p:nvSpPr>
          <p:spPr bwMode="auto">
            <a:xfrm>
              <a:off x="2632" y="2208"/>
              <a:ext cx="223" cy="288"/>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accent1">
                          <a:gamma/>
                          <a:shade val="46275"/>
                          <a:invGamma/>
                        </a:schemeClr>
                      </a:gs>
                      <a:gs pos="100000">
                        <a:schemeClr val="accent1"/>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a:t>
              </a:r>
              <a:endParaRPr kumimoji="1" lang="en-US" altLang="zh-CN" sz="3200">
                <a:latin typeface="Times New Roman" panose="02020603050405020304" pitchFamily="18" charset="0"/>
              </a:endParaRPr>
            </a:p>
          </p:txBody>
        </p:sp>
        <p:sp>
          <p:nvSpPr>
            <p:cNvPr id="45094" name="Text Box 38">
              <a:extLst>
                <a:ext uri="{FF2B5EF4-FFF2-40B4-BE49-F238E27FC236}">
                  <a16:creationId xmlns:a16="http://schemas.microsoft.com/office/drawing/2014/main" id="{82B6A0E2-0402-447F-A9FB-07CAF83E8B91}"/>
                </a:ext>
              </a:extLst>
            </p:cNvPr>
            <p:cNvSpPr txBox="1">
              <a:spLocks noChangeArrowheads="1"/>
            </p:cNvSpPr>
            <p:nvPr/>
          </p:nvSpPr>
          <p:spPr bwMode="auto">
            <a:xfrm>
              <a:off x="2056" y="220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6</a:t>
              </a:r>
              <a:endParaRPr kumimoji="1" lang="en-US" altLang="zh-CN" sz="3200">
                <a:latin typeface="Times New Roman" panose="02020603050405020304" pitchFamily="18" charset="0"/>
              </a:endParaRPr>
            </a:p>
          </p:txBody>
        </p:sp>
        <p:sp>
          <p:nvSpPr>
            <p:cNvPr id="45095" name="Line 39">
              <a:extLst>
                <a:ext uri="{FF2B5EF4-FFF2-40B4-BE49-F238E27FC236}">
                  <a16:creationId xmlns:a16="http://schemas.microsoft.com/office/drawing/2014/main" id="{2737356C-FC29-492B-9866-F261E08E3C11}"/>
                </a:ext>
              </a:extLst>
            </p:cNvPr>
            <p:cNvSpPr>
              <a:spLocks noChangeShapeType="1"/>
            </p:cNvSpPr>
            <p:nvPr/>
          </p:nvSpPr>
          <p:spPr bwMode="auto">
            <a:xfrm>
              <a:off x="4320" y="1296"/>
              <a:ext cx="48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6" name="Line 40">
              <a:extLst>
                <a:ext uri="{FF2B5EF4-FFF2-40B4-BE49-F238E27FC236}">
                  <a16:creationId xmlns:a16="http://schemas.microsoft.com/office/drawing/2014/main" id="{6375C04C-D323-44EF-B6EB-ED66996895C5}"/>
                </a:ext>
              </a:extLst>
            </p:cNvPr>
            <p:cNvSpPr>
              <a:spLocks noChangeShapeType="1"/>
            </p:cNvSpPr>
            <p:nvPr/>
          </p:nvSpPr>
          <p:spPr bwMode="auto">
            <a:xfrm flipV="1">
              <a:off x="3696" y="1296"/>
              <a:ext cx="48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7" name="Line 41">
              <a:extLst>
                <a:ext uri="{FF2B5EF4-FFF2-40B4-BE49-F238E27FC236}">
                  <a16:creationId xmlns:a16="http://schemas.microsoft.com/office/drawing/2014/main" id="{204A912C-9EA9-4C88-8F35-CC1C5CCF2E17}"/>
                </a:ext>
              </a:extLst>
            </p:cNvPr>
            <p:cNvSpPr>
              <a:spLocks noChangeShapeType="1"/>
            </p:cNvSpPr>
            <p:nvPr/>
          </p:nvSpPr>
          <p:spPr bwMode="auto">
            <a:xfrm>
              <a:off x="4944" y="1872"/>
              <a:ext cx="192"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8" name="Line 42">
              <a:extLst>
                <a:ext uri="{FF2B5EF4-FFF2-40B4-BE49-F238E27FC236}">
                  <a16:creationId xmlns:a16="http://schemas.microsoft.com/office/drawing/2014/main" id="{E2D6ED7B-B102-4BE7-8CAB-939C87E84513}"/>
                </a:ext>
              </a:extLst>
            </p:cNvPr>
            <p:cNvSpPr>
              <a:spLocks noChangeShapeType="1"/>
            </p:cNvSpPr>
            <p:nvPr/>
          </p:nvSpPr>
          <p:spPr bwMode="auto">
            <a:xfrm flipH="1">
              <a:off x="4656" y="1872"/>
              <a:ext cx="192"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9" name="Line 43">
              <a:extLst>
                <a:ext uri="{FF2B5EF4-FFF2-40B4-BE49-F238E27FC236}">
                  <a16:creationId xmlns:a16="http://schemas.microsoft.com/office/drawing/2014/main" id="{24DBC618-ED50-4E01-96F3-9691EDF04B4C}"/>
                </a:ext>
              </a:extLst>
            </p:cNvPr>
            <p:cNvSpPr>
              <a:spLocks noChangeShapeType="1"/>
            </p:cNvSpPr>
            <p:nvPr/>
          </p:nvSpPr>
          <p:spPr bwMode="auto">
            <a:xfrm flipH="1">
              <a:off x="4416" y="2448"/>
              <a:ext cx="144"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0" name="Line 44">
              <a:extLst>
                <a:ext uri="{FF2B5EF4-FFF2-40B4-BE49-F238E27FC236}">
                  <a16:creationId xmlns:a16="http://schemas.microsoft.com/office/drawing/2014/main" id="{768823D7-0187-4AA3-94CD-203B5FEAD636}"/>
                </a:ext>
              </a:extLst>
            </p:cNvPr>
            <p:cNvSpPr>
              <a:spLocks noChangeShapeType="1"/>
            </p:cNvSpPr>
            <p:nvPr/>
          </p:nvSpPr>
          <p:spPr bwMode="auto">
            <a:xfrm>
              <a:off x="3936" y="2448"/>
              <a:ext cx="144"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1" name="Line 45">
              <a:extLst>
                <a:ext uri="{FF2B5EF4-FFF2-40B4-BE49-F238E27FC236}">
                  <a16:creationId xmlns:a16="http://schemas.microsoft.com/office/drawing/2014/main" id="{3AE0235F-B1E3-4C5D-8AB4-CE80A308C544}"/>
                </a:ext>
              </a:extLst>
            </p:cNvPr>
            <p:cNvSpPr>
              <a:spLocks noChangeShapeType="1"/>
            </p:cNvSpPr>
            <p:nvPr/>
          </p:nvSpPr>
          <p:spPr bwMode="auto">
            <a:xfrm>
              <a:off x="3648" y="1824"/>
              <a:ext cx="192"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2" name="Line 46">
              <a:extLst>
                <a:ext uri="{FF2B5EF4-FFF2-40B4-BE49-F238E27FC236}">
                  <a16:creationId xmlns:a16="http://schemas.microsoft.com/office/drawing/2014/main" id="{1A0E6C30-B379-48CB-AB29-905A87523409}"/>
                </a:ext>
              </a:extLst>
            </p:cNvPr>
            <p:cNvSpPr>
              <a:spLocks noChangeShapeType="1"/>
            </p:cNvSpPr>
            <p:nvPr/>
          </p:nvSpPr>
          <p:spPr bwMode="auto">
            <a:xfrm flipH="1">
              <a:off x="3312" y="1872"/>
              <a:ext cx="240" cy="3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3" name="Line 47">
              <a:extLst>
                <a:ext uri="{FF2B5EF4-FFF2-40B4-BE49-F238E27FC236}">
                  <a16:creationId xmlns:a16="http://schemas.microsoft.com/office/drawing/2014/main" id="{873DB273-D90E-4800-A053-CFD84FD666E8}"/>
                </a:ext>
              </a:extLst>
            </p:cNvPr>
            <p:cNvSpPr>
              <a:spLocks noChangeShapeType="1"/>
            </p:cNvSpPr>
            <p:nvPr/>
          </p:nvSpPr>
          <p:spPr bwMode="auto">
            <a:xfrm>
              <a:off x="3312" y="2448"/>
              <a:ext cx="96"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4" name="Line 48">
              <a:extLst>
                <a:ext uri="{FF2B5EF4-FFF2-40B4-BE49-F238E27FC236}">
                  <a16:creationId xmlns:a16="http://schemas.microsoft.com/office/drawing/2014/main" id="{122162BB-6958-4947-8650-E1EF366DD153}"/>
                </a:ext>
              </a:extLst>
            </p:cNvPr>
            <p:cNvSpPr>
              <a:spLocks noChangeShapeType="1"/>
            </p:cNvSpPr>
            <p:nvPr/>
          </p:nvSpPr>
          <p:spPr bwMode="auto">
            <a:xfrm flipH="1">
              <a:off x="3744" y="2448"/>
              <a:ext cx="96"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5" name="Line 49">
              <a:extLst>
                <a:ext uri="{FF2B5EF4-FFF2-40B4-BE49-F238E27FC236}">
                  <a16:creationId xmlns:a16="http://schemas.microsoft.com/office/drawing/2014/main" id="{92FBD855-2A0C-444D-8AE7-9B67BE059621}"/>
                </a:ext>
              </a:extLst>
            </p:cNvPr>
            <p:cNvSpPr>
              <a:spLocks noChangeShapeType="1"/>
            </p:cNvSpPr>
            <p:nvPr/>
          </p:nvSpPr>
          <p:spPr bwMode="auto">
            <a:xfrm flipH="1">
              <a:off x="3072" y="2448"/>
              <a:ext cx="144" cy="43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6" name="Oval 50">
              <a:extLst>
                <a:ext uri="{FF2B5EF4-FFF2-40B4-BE49-F238E27FC236}">
                  <a16:creationId xmlns:a16="http://schemas.microsoft.com/office/drawing/2014/main" id="{015E3F69-BE5D-433C-8E92-0DF3F3014209}"/>
                </a:ext>
              </a:extLst>
            </p:cNvPr>
            <p:cNvSpPr>
              <a:spLocks noChangeArrowheads="1"/>
            </p:cNvSpPr>
            <p:nvPr/>
          </p:nvSpPr>
          <p:spPr bwMode="auto">
            <a:xfrm>
              <a:off x="4128" y="1056"/>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7" name="Oval 51">
              <a:extLst>
                <a:ext uri="{FF2B5EF4-FFF2-40B4-BE49-F238E27FC236}">
                  <a16:creationId xmlns:a16="http://schemas.microsoft.com/office/drawing/2014/main" id="{76B1880A-4459-4106-A4DF-A2A838D2A158}"/>
                </a:ext>
              </a:extLst>
            </p:cNvPr>
            <p:cNvSpPr>
              <a:spLocks noChangeArrowheads="1"/>
            </p:cNvSpPr>
            <p:nvPr/>
          </p:nvSpPr>
          <p:spPr bwMode="auto">
            <a:xfrm>
              <a:off x="2928"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8" name="Oval 52">
              <a:extLst>
                <a:ext uri="{FF2B5EF4-FFF2-40B4-BE49-F238E27FC236}">
                  <a16:creationId xmlns:a16="http://schemas.microsoft.com/office/drawing/2014/main" id="{AD202848-C0C0-4E30-AF28-2DCB0E664FC2}"/>
                </a:ext>
              </a:extLst>
            </p:cNvPr>
            <p:cNvSpPr>
              <a:spLocks noChangeArrowheads="1"/>
            </p:cNvSpPr>
            <p:nvPr/>
          </p:nvSpPr>
          <p:spPr bwMode="auto">
            <a:xfrm>
              <a:off x="3264"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9" name="Oval 53">
              <a:extLst>
                <a:ext uri="{FF2B5EF4-FFF2-40B4-BE49-F238E27FC236}">
                  <a16:creationId xmlns:a16="http://schemas.microsoft.com/office/drawing/2014/main" id="{51DF4E2B-FE9A-4603-80CB-40125F0BA2F0}"/>
                </a:ext>
              </a:extLst>
            </p:cNvPr>
            <p:cNvSpPr>
              <a:spLocks noChangeArrowheads="1"/>
            </p:cNvSpPr>
            <p:nvPr/>
          </p:nvSpPr>
          <p:spPr bwMode="auto">
            <a:xfrm>
              <a:off x="3600"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0" name="Oval 54">
              <a:extLst>
                <a:ext uri="{FF2B5EF4-FFF2-40B4-BE49-F238E27FC236}">
                  <a16:creationId xmlns:a16="http://schemas.microsoft.com/office/drawing/2014/main" id="{D645318B-D245-439C-85C3-E50AC12D61DB}"/>
                </a:ext>
              </a:extLst>
            </p:cNvPr>
            <p:cNvSpPr>
              <a:spLocks noChangeArrowheads="1"/>
            </p:cNvSpPr>
            <p:nvPr/>
          </p:nvSpPr>
          <p:spPr bwMode="auto">
            <a:xfrm>
              <a:off x="3936"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1" name="Oval 55">
              <a:extLst>
                <a:ext uri="{FF2B5EF4-FFF2-40B4-BE49-F238E27FC236}">
                  <a16:creationId xmlns:a16="http://schemas.microsoft.com/office/drawing/2014/main" id="{C884BD07-B964-4B87-AAC2-CE794096CDBA}"/>
                </a:ext>
              </a:extLst>
            </p:cNvPr>
            <p:cNvSpPr>
              <a:spLocks noChangeArrowheads="1"/>
            </p:cNvSpPr>
            <p:nvPr/>
          </p:nvSpPr>
          <p:spPr bwMode="auto">
            <a:xfrm>
              <a:off x="4272" y="28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2" name="Text Box 56">
              <a:extLst>
                <a:ext uri="{FF2B5EF4-FFF2-40B4-BE49-F238E27FC236}">
                  <a16:creationId xmlns:a16="http://schemas.microsoft.com/office/drawing/2014/main" id="{42F465DB-E61B-4329-92A1-8DEB1372807D}"/>
                </a:ext>
              </a:extLst>
            </p:cNvPr>
            <p:cNvSpPr txBox="1">
              <a:spLocks noChangeArrowheads="1"/>
            </p:cNvSpPr>
            <p:nvPr/>
          </p:nvSpPr>
          <p:spPr bwMode="auto">
            <a:xfrm>
              <a:off x="3648" y="28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4</a:t>
              </a:r>
              <a:endParaRPr kumimoji="1" lang="en-US" altLang="zh-CN" sz="3200">
                <a:latin typeface="Times New Roman" panose="02020603050405020304" pitchFamily="18" charset="0"/>
              </a:endParaRPr>
            </a:p>
          </p:txBody>
        </p:sp>
        <p:sp>
          <p:nvSpPr>
            <p:cNvPr id="45113" name="Oval 57">
              <a:extLst>
                <a:ext uri="{FF2B5EF4-FFF2-40B4-BE49-F238E27FC236}">
                  <a16:creationId xmlns:a16="http://schemas.microsoft.com/office/drawing/2014/main" id="{463D4E5C-F047-438B-A49B-57CA56AA3962}"/>
                </a:ext>
              </a:extLst>
            </p:cNvPr>
            <p:cNvSpPr>
              <a:spLocks noChangeArrowheads="1"/>
            </p:cNvSpPr>
            <p:nvPr/>
          </p:nvSpPr>
          <p:spPr bwMode="auto">
            <a:xfrm>
              <a:off x="3120"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4" name="Oval 58">
              <a:extLst>
                <a:ext uri="{FF2B5EF4-FFF2-40B4-BE49-F238E27FC236}">
                  <a16:creationId xmlns:a16="http://schemas.microsoft.com/office/drawing/2014/main" id="{1479CAA3-B265-4339-B65F-348152E1629C}"/>
                </a:ext>
              </a:extLst>
            </p:cNvPr>
            <p:cNvSpPr>
              <a:spLocks noChangeArrowheads="1"/>
            </p:cNvSpPr>
            <p:nvPr/>
          </p:nvSpPr>
          <p:spPr bwMode="auto">
            <a:xfrm>
              <a:off x="3456" y="16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5" name="Oval 59">
              <a:extLst>
                <a:ext uri="{FF2B5EF4-FFF2-40B4-BE49-F238E27FC236}">
                  <a16:creationId xmlns:a16="http://schemas.microsoft.com/office/drawing/2014/main" id="{4631BD4E-6942-48A3-A878-EC955BB5B89E}"/>
                </a:ext>
              </a:extLst>
            </p:cNvPr>
            <p:cNvSpPr>
              <a:spLocks noChangeArrowheads="1"/>
            </p:cNvSpPr>
            <p:nvPr/>
          </p:nvSpPr>
          <p:spPr bwMode="auto">
            <a:xfrm>
              <a:off x="3744"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6" name="Oval 60">
              <a:extLst>
                <a:ext uri="{FF2B5EF4-FFF2-40B4-BE49-F238E27FC236}">
                  <a16:creationId xmlns:a16="http://schemas.microsoft.com/office/drawing/2014/main" id="{689E2650-BD7D-47A9-856D-722A883923FF}"/>
                </a:ext>
              </a:extLst>
            </p:cNvPr>
            <p:cNvSpPr>
              <a:spLocks noChangeArrowheads="1"/>
            </p:cNvSpPr>
            <p:nvPr/>
          </p:nvSpPr>
          <p:spPr bwMode="auto">
            <a:xfrm>
              <a:off x="4464"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7" name="Oval 61">
              <a:extLst>
                <a:ext uri="{FF2B5EF4-FFF2-40B4-BE49-F238E27FC236}">
                  <a16:creationId xmlns:a16="http://schemas.microsoft.com/office/drawing/2014/main" id="{C7656786-E705-4BA7-A103-78A10E25F490}"/>
                </a:ext>
              </a:extLst>
            </p:cNvPr>
            <p:cNvSpPr>
              <a:spLocks noChangeArrowheads="1"/>
            </p:cNvSpPr>
            <p:nvPr/>
          </p:nvSpPr>
          <p:spPr bwMode="auto">
            <a:xfrm>
              <a:off x="4752" y="1632"/>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8" name="Oval 62">
              <a:extLst>
                <a:ext uri="{FF2B5EF4-FFF2-40B4-BE49-F238E27FC236}">
                  <a16:creationId xmlns:a16="http://schemas.microsoft.com/office/drawing/2014/main" id="{156887E1-681E-4007-9F4A-829CAADD59A0}"/>
                </a:ext>
              </a:extLst>
            </p:cNvPr>
            <p:cNvSpPr>
              <a:spLocks noChangeArrowheads="1"/>
            </p:cNvSpPr>
            <p:nvPr/>
          </p:nvSpPr>
          <p:spPr bwMode="auto">
            <a:xfrm>
              <a:off x="5040" y="2208"/>
              <a:ext cx="288" cy="288"/>
            </a:xfrm>
            <a:prstGeom prst="ellipse">
              <a:avLst/>
            </a:prstGeom>
            <a:solidFill>
              <a:srgbClr val="CC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9" name="Text Box 63">
              <a:extLst>
                <a:ext uri="{FF2B5EF4-FFF2-40B4-BE49-F238E27FC236}">
                  <a16:creationId xmlns:a16="http://schemas.microsoft.com/office/drawing/2014/main" id="{41C5A633-3F6E-467F-B4ED-200718FE8973}"/>
                </a:ext>
              </a:extLst>
            </p:cNvPr>
            <p:cNvSpPr txBox="1">
              <a:spLocks noChangeArrowheads="1"/>
            </p:cNvSpPr>
            <p:nvPr/>
          </p:nvSpPr>
          <p:spPr bwMode="auto">
            <a:xfrm>
              <a:off x="4446" y="2208"/>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10</a:t>
              </a:r>
              <a:endParaRPr kumimoji="1" lang="en-US" altLang="zh-CN" sz="3200">
                <a:latin typeface="Times New Roman" panose="02020603050405020304" pitchFamily="18" charset="0"/>
              </a:endParaRPr>
            </a:p>
          </p:txBody>
        </p:sp>
        <p:sp>
          <p:nvSpPr>
            <p:cNvPr id="45120" name="Text Box 64">
              <a:extLst>
                <a:ext uri="{FF2B5EF4-FFF2-40B4-BE49-F238E27FC236}">
                  <a16:creationId xmlns:a16="http://schemas.microsoft.com/office/drawing/2014/main" id="{4B6E9D2F-79C7-48C6-B3E0-5CBEA5413AC3}"/>
                </a:ext>
              </a:extLst>
            </p:cNvPr>
            <p:cNvSpPr txBox="1">
              <a:spLocks noChangeArrowheads="1"/>
            </p:cNvSpPr>
            <p:nvPr/>
          </p:nvSpPr>
          <p:spPr bwMode="auto">
            <a:xfrm>
              <a:off x="4228" y="283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12</a:t>
              </a:r>
              <a:endParaRPr kumimoji="1" lang="en-US" altLang="zh-CN" sz="3200">
                <a:latin typeface="Times New Roman" panose="02020603050405020304" pitchFamily="18" charset="0"/>
              </a:endParaRPr>
            </a:p>
          </p:txBody>
        </p:sp>
        <p:sp>
          <p:nvSpPr>
            <p:cNvPr id="45121" name="Text Box 65">
              <a:extLst>
                <a:ext uri="{FF2B5EF4-FFF2-40B4-BE49-F238E27FC236}">
                  <a16:creationId xmlns:a16="http://schemas.microsoft.com/office/drawing/2014/main" id="{F6965DEE-DED9-422F-B94B-128331F16C2D}"/>
                </a:ext>
              </a:extLst>
            </p:cNvPr>
            <p:cNvSpPr txBox="1">
              <a:spLocks noChangeArrowheads="1"/>
            </p:cNvSpPr>
            <p:nvPr/>
          </p:nvSpPr>
          <p:spPr bwMode="auto">
            <a:xfrm>
              <a:off x="3911" y="283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11</a:t>
              </a:r>
              <a:endParaRPr kumimoji="1" lang="en-US" altLang="zh-CN" sz="3200">
                <a:latin typeface="Times New Roman" panose="02020603050405020304" pitchFamily="18" charset="0"/>
              </a:endParaRPr>
            </a:p>
          </p:txBody>
        </p:sp>
        <p:sp>
          <p:nvSpPr>
            <p:cNvPr id="45122" name="Text Box 66">
              <a:extLst>
                <a:ext uri="{FF2B5EF4-FFF2-40B4-BE49-F238E27FC236}">
                  <a16:creationId xmlns:a16="http://schemas.microsoft.com/office/drawing/2014/main" id="{71EBC4C9-A5E6-4809-A692-300415C5757B}"/>
                </a:ext>
              </a:extLst>
            </p:cNvPr>
            <p:cNvSpPr txBox="1">
              <a:spLocks noChangeArrowheads="1"/>
            </p:cNvSpPr>
            <p:nvPr/>
          </p:nvSpPr>
          <p:spPr bwMode="auto">
            <a:xfrm>
              <a:off x="4792" y="16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5</a:t>
              </a:r>
              <a:endParaRPr kumimoji="1" lang="en-US" altLang="zh-CN" sz="3200">
                <a:latin typeface="Times New Roman" panose="02020603050405020304" pitchFamily="18" charset="0"/>
              </a:endParaRPr>
            </a:p>
          </p:txBody>
        </p:sp>
        <p:sp>
          <p:nvSpPr>
            <p:cNvPr id="45123" name="Text Box 67">
              <a:extLst>
                <a:ext uri="{FF2B5EF4-FFF2-40B4-BE49-F238E27FC236}">
                  <a16:creationId xmlns:a16="http://schemas.microsoft.com/office/drawing/2014/main" id="{E4E647C9-86BF-451F-8F9A-A37D0ABE10BB}"/>
                </a:ext>
              </a:extLst>
            </p:cNvPr>
            <p:cNvSpPr txBox="1">
              <a:spLocks noChangeArrowheads="1"/>
            </p:cNvSpPr>
            <p:nvPr/>
          </p:nvSpPr>
          <p:spPr bwMode="auto">
            <a:xfrm>
              <a:off x="4168" y="105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1</a:t>
              </a:r>
              <a:endParaRPr kumimoji="1" lang="en-US" altLang="zh-CN" sz="3200">
                <a:latin typeface="Times New Roman" panose="02020603050405020304" pitchFamily="18" charset="0"/>
              </a:endParaRPr>
            </a:p>
          </p:txBody>
        </p:sp>
        <p:sp>
          <p:nvSpPr>
            <p:cNvPr id="45124" name="Text Box 68">
              <a:extLst>
                <a:ext uri="{FF2B5EF4-FFF2-40B4-BE49-F238E27FC236}">
                  <a16:creationId xmlns:a16="http://schemas.microsoft.com/office/drawing/2014/main" id="{53CDF27D-7287-4073-AA12-7E268E340E59}"/>
                </a:ext>
              </a:extLst>
            </p:cNvPr>
            <p:cNvSpPr txBox="1">
              <a:spLocks noChangeArrowheads="1"/>
            </p:cNvSpPr>
            <p:nvPr/>
          </p:nvSpPr>
          <p:spPr bwMode="auto">
            <a:xfrm>
              <a:off x="3496" y="16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2</a:t>
              </a:r>
              <a:endParaRPr kumimoji="1" lang="en-US" altLang="zh-CN" sz="3200">
                <a:latin typeface="Times New Roman" panose="02020603050405020304" pitchFamily="18" charset="0"/>
              </a:endParaRPr>
            </a:p>
          </p:txBody>
        </p:sp>
        <p:sp>
          <p:nvSpPr>
            <p:cNvPr id="45125" name="Text Box 69">
              <a:extLst>
                <a:ext uri="{FF2B5EF4-FFF2-40B4-BE49-F238E27FC236}">
                  <a16:creationId xmlns:a16="http://schemas.microsoft.com/office/drawing/2014/main" id="{24C5E5AA-69FE-4BA9-8326-7C450E5A3F9C}"/>
                </a:ext>
              </a:extLst>
            </p:cNvPr>
            <p:cNvSpPr txBox="1">
              <a:spLocks noChangeArrowheads="1"/>
            </p:cNvSpPr>
            <p:nvPr/>
          </p:nvSpPr>
          <p:spPr bwMode="auto">
            <a:xfrm>
              <a:off x="3784" y="220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3</a:t>
              </a:r>
              <a:endParaRPr kumimoji="1" lang="en-US" altLang="zh-CN" sz="3200">
                <a:latin typeface="Times New Roman" panose="02020603050405020304" pitchFamily="18" charset="0"/>
              </a:endParaRPr>
            </a:p>
          </p:txBody>
        </p:sp>
        <p:sp>
          <p:nvSpPr>
            <p:cNvPr id="45126" name="Text Box 70">
              <a:extLst>
                <a:ext uri="{FF2B5EF4-FFF2-40B4-BE49-F238E27FC236}">
                  <a16:creationId xmlns:a16="http://schemas.microsoft.com/office/drawing/2014/main" id="{57D441C5-01A3-4834-BB6E-C62F49F8C331}"/>
                </a:ext>
              </a:extLst>
            </p:cNvPr>
            <p:cNvSpPr txBox="1">
              <a:spLocks noChangeArrowheads="1"/>
            </p:cNvSpPr>
            <p:nvPr/>
          </p:nvSpPr>
          <p:spPr bwMode="auto">
            <a:xfrm>
              <a:off x="3168" y="220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6</a:t>
              </a:r>
              <a:endParaRPr kumimoji="1" lang="en-US" altLang="zh-CN" sz="3200">
                <a:latin typeface="Times New Roman" panose="02020603050405020304" pitchFamily="18" charset="0"/>
              </a:endParaRPr>
            </a:p>
          </p:txBody>
        </p:sp>
        <p:sp>
          <p:nvSpPr>
            <p:cNvPr id="45127" name="Text Box 71">
              <a:extLst>
                <a:ext uri="{FF2B5EF4-FFF2-40B4-BE49-F238E27FC236}">
                  <a16:creationId xmlns:a16="http://schemas.microsoft.com/office/drawing/2014/main" id="{ED293FF9-107E-4A81-A138-6D6EAA7CE79B}"/>
                </a:ext>
              </a:extLst>
            </p:cNvPr>
            <p:cNvSpPr txBox="1">
              <a:spLocks noChangeArrowheads="1"/>
            </p:cNvSpPr>
            <p:nvPr/>
          </p:nvSpPr>
          <p:spPr bwMode="auto">
            <a:xfrm>
              <a:off x="3304" y="28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9</a:t>
              </a:r>
              <a:endParaRPr kumimoji="1" lang="en-US" altLang="zh-CN" sz="3200">
                <a:latin typeface="Times New Roman" panose="02020603050405020304" pitchFamily="18" charset="0"/>
              </a:endParaRPr>
            </a:p>
          </p:txBody>
        </p:sp>
        <p:sp>
          <p:nvSpPr>
            <p:cNvPr id="45128" name="Text Box 72">
              <a:extLst>
                <a:ext uri="{FF2B5EF4-FFF2-40B4-BE49-F238E27FC236}">
                  <a16:creationId xmlns:a16="http://schemas.microsoft.com/office/drawing/2014/main" id="{2F5D1C91-31E8-4538-92FB-7A29F48D79B2}"/>
                </a:ext>
              </a:extLst>
            </p:cNvPr>
            <p:cNvSpPr txBox="1">
              <a:spLocks noChangeArrowheads="1"/>
            </p:cNvSpPr>
            <p:nvPr/>
          </p:nvSpPr>
          <p:spPr bwMode="auto">
            <a:xfrm>
              <a:off x="2976" y="28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8</a:t>
              </a:r>
              <a:endParaRPr kumimoji="1" lang="en-US" altLang="zh-CN" sz="3200">
                <a:latin typeface="Times New Roman" panose="02020603050405020304" pitchFamily="18" charset="0"/>
              </a:endParaRPr>
            </a:p>
          </p:txBody>
        </p:sp>
        <p:sp>
          <p:nvSpPr>
            <p:cNvPr id="45129" name="Text Box 73">
              <a:extLst>
                <a:ext uri="{FF2B5EF4-FFF2-40B4-BE49-F238E27FC236}">
                  <a16:creationId xmlns:a16="http://schemas.microsoft.com/office/drawing/2014/main" id="{E5ED6791-5C63-4C69-94A8-12293F6F4B0B}"/>
                </a:ext>
              </a:extLst>
            </p:cNvPr>
            <p:cNvSpPr txBox="1">
              <a:spLocks noChangeArrowheads="1"/>
            </p:cNvSpPr>
            <p:nvPr/>
          </p:nvSpPr>
          <p:spPr bwMode="auto">
            <a:xfrm>
              <a:off x="5080" y="220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7</a:t>
              </a:r>
              <a:endParaRPr kumimoji="1" lang="en-US" altLang="zh-CN" sz="3200">
                <a:latin typeface="Times New Roman" panose="02020603050405020304" pitchFamily="18" charset="0"/>
              </a:endParaRPr>
            </a:p>
          </p:txBody>
        </p:sp>
      </p:gr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2">
            <a:extLst>
              <a:ext uri="{FF2B5EF4-FFF2-40B4-BE49-F238E27FC236}">
                <a16:creationId xmlns:a16="http://schemas.microsoft.com/office/drawing/2014/main" id="{48B08B9C-FF2A-49AC-81E2-6F6C8D5BF647}"/>
              </a:ext>
            </a:extLst>
          </p:cNvPr>
          <p:cNvSpPr>
            <a:spLocks noGrp="1"/>
          </p:cNvSpPr>
          <p:nvPr>
            <p:ph type="sldNum" sz="quarter" idx="11"/>
          </p:nvPr>
        </p:nvSpPr>
        <p:spPr/>
        <p:txBody>
          <a:bodyPr/>
          <a:lstStyle/>
          <a:p>
            <a:fld id="{DDD12393-C0C6-42E7-906A-9955344640CF}" type="slidenum">
              <a:rPr lang="en-US" altLang="zh-CN"/>
              <a:pPr/>
              <a:t>16</a:t>
            </a:fld>
            <a:endParaRPr lang="en-US" altLang="zh-CN"/>
          </a:p>
        </p:txBody>
      </p:sp>
      <p:sp>
        <p:nvSpPr>
          <p:cNvPr id="46086" name="Text Box 6">
            <a:extLst>
              <a:ext uri="{FF2B5EF4-FFF2-40B4-BE49-F238E27FC236}">
                <a16:creationId xmlns:a16="http://schemas.microsoft.com/office/drawing/2014/main" id="{C3959B7A-353F-4FFF-8FA7-318E4936C7C2}"/>
              </a:ext>
            </a:extLst>
          </p:cNvPr>
          <p:cNvSpPr txBox="1">
            <a:spLocks noChangeArrowheads="1"/>
          </p:cNvSpPr>
          <p:nvPr/>
        </p:nvSpPr>
        <p:spPr bwMode="auto">
          <a:xfrm>
            <a:off x="1511300" y="1109663"/>
            <a:ext cx="5738813"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solidFill>
                  <a:srgbClr val="CC0000"/>
                </a:solidFill>
                <a:latin typeface="隶书" panose="02010509060101010101" pitchFamily="49" charset="-122"/>
                <a:ea typeface="隶书" panose="02010509060101010101" pitchFamily="49" charset="-122"/>
              </a:rPr>
              <a:t>图结构          网络结构</a:t>
            </a:r>
            <a:endParaRPr kumimoji="1" lang="zh-CN" altLang="en-US" sz="3000" b="1">
              <a:latin typeface="隶书" panose="02010509060101010101" pitchFamily="49" charset="-122"/>
              <a:ea typeface="隶书" panose="02010509060101010101" pitchFamily="49" charset="-122"/>
            </a:endParaRPr>
          </a:p>
        </p:txBody>
      </p:sp>
      <p:grpSp>
        <p:nvGrpSpPr>
          <p:cNvPr id="46138" name="Group 58">
            <a:extLst>
              <a:ext uri="{FF2B5EF4-FFF2-40B4-BE49-F238E27FC236}">
                <a16:creationId xmlns:a16="http://schemas.microsoft.com/office/drawing/2014/main" id="{5948B3E0-D8D7-49D4-8429-49B4D3EBD84E}"/>
              </a:ext>
            </a:extLst>
          </p:cNvPr>
          <p:cNvGrpSpPr>
            <a:grpSpLocks/>
          </p:cNvGrpSpPr>
          <p:nvPr/>
        </p:nvGrpSpPr>
        <p:grpSpPr bwMode="auto">
          <a:xfrm>
            <a:off x="4643438" y="1952625"/>
            <a:ext cx="3343275" cy="3276600"/>
            <a:chOff x="3042" y="1230"/>
            <a:chExt cx="2106" cy="2064"/>
          </a:xfrm>
        </p:grpSpPr>
        <p:sp>
          <p:nvSpPr>
            <p:cNvPr id="46105" name="Line 25">
              <a:extLst>
                <a:ext uri="{FF2B5EF4-FFF2-40B4-BE49-F238E27FC236}">
                  <a16:creationId xmlns:a16="http://schemas.microsoft.com/office/drawing/2014/main" id="{DAE4B767-A1F5-4A3A-B10F-87D7AF7CB68E}"/>
                </a:ext>
              </a:extLst>
            </p:cNvPr>
            <p:cNvSpPr>
              <a:spLocks noChangeShapeType="1"/>
            </p:cNvSpPr>
            <p:nvPr/>
          </p:nvSpPr>
          <p:spPr bwMode="auto">
            <a:xfrm flipH="1">
              <a:off x="3996" y="1615"/>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Line 26">
              <a:extLst>
                <a:ext uri="{FF2B5EF4-FFF2-40B4-BE49-F238E27FC236}">
                  <a16:creationId xmlns:a16="http://schemas.microsoft.com/office/drawing/2014/main" id="{5699E6DA-3F0A-427D-810C-EC6D68D9DA96}"/>
                </a:ext>
              </a:extLst>
            </p:cNvPr>
            <p:cNvSpPr>
              <a:spLocks noChangeShapeType="1"/>
            </p:cNvSpPr>
            <p:nvPr/>
          </p:nvSpPr>
          <p:spPr bwMode="auto">
            <a:xfrm flipH="1">
              <a:off x="4524" y="2335"/>
              <a:ext cx="432" cy="57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Line 27">
              <a:extLst>
                <a:ext uri="{FF2B5EF4-FFF2-40B4-BE49-F238E27FC236}">
                  <a16:creationId xmlns:a16="http://schemas.microsoft.com/office/drawing/2014/main" id="{3B950467-9236-4E55-978A-8956F5DCF7CB}"/>
                </a:ext>
              </a:extLst>
            </p:cNvPr>
            <p:cNvSpPr>
              <a:spLocks noChangeShapeType="1"/>
            </p:cNvSpPr>
            <p:nvPr/>
          </p:nvSpPr>
          <p:spPr bwMode="auto">
            <a:xfrm flipH="1">
              <a:off x="3468" y="2287"/>
              <a:ext cx="384"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Line 28">
              <a:extLst>
                <a:ext uri="{FF2B5EF4-FFF2-40B4-BE49-F238E27FC236}">
                  <a16:creationId xmlns:a16="http://schemas.microsoft.com/office/drawing/2014/main" id="{F205D683-1488-4994-B984-99FA4854D199}"/>
                </a:ext>
              </a:extLst>
            </p:cNvPr>
            <p:cNvSpPr>
              <a:spLocks noChangeShapeType="1"/>
            </p:cNvSpPr>
            <p:nvPr/>
          </p:nvSpPr>
          <p:spPr bwMode="auto">
            <a:xfrm>
              <a:off x="3948" y="2287"/>
              <a:ext cx="432"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Oval 29">
              <a:extLst>
                <a:ext uri="{FF2B5EF4-FFF2-40B4-BE49-F238E27FC236}">
                  <a16:creationId xmlns:a16="http://schemas.microsoft.com/office/drawing/2014/main" id="{D4A106C0-3794-4F6A-B5D0-C12C5F685ED2}"/>
                </a:ext>
              </a:extLst>
            </p:cNvPr>
            <p:cNvSpPr>
              <a:spLocks noChangeArrowheads="1"/>
            </p:cNvSpPr>
            <p:nvPr/>
          </p:nvSpPr>
          <p:spPr bwMode="auto">
            <a:xfrm>
              <a:off x="3228" y="1375"/>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Text Box 30">
              <a:extLst>
                <a:ext uri="{FF2B5EF4-FFF2-40B4-BE49-F238E27FC236}">
                  <a16:creationId xmlns:a16="http://schemas.microsoft.com/office/drawing/2014/main" id="{1B51E4FC-9041-4FAD-B375-F95B170EA293}"/>
                </a:ext>
              </a:extLst>
            </p:cNvPr>
            <p:cNvSpPr txBox="1">
              <a:spLocks noChangeArrowheads="1"/>
            </p:cNvSpPr>
            <p:nvPr/>
          </p:nvSpPr>
          <p:spPr bwMode="auto">
            <a:xfrm>
              <a:off x="3276" y="137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1</a:t>
              </a:r>
              <a:endParaRPr kumimoji="1" lang="en-US" altLang="zh-CN" sz="3200">
                <a:solidFill>
                  <a:srgbClr val="000099"/>
                </a:solidFill>
                <a:latin typeface="Times New Roman" panose="02020603050405020304" pitchFamily="18" charset="0"/>
              </a:endParaRPr>
            </a:p>
          </p:txBody>
        </p:sp>
        <p:sp>
          <p:nvSpPr>
            <p:cNvPr id="46111" name="Oval 31">
              <a:extLst>
                <a:ext uri="{FF2B5EF4-FFF2-40B4-BE49-F238E27FC236}">
                  <a16:creationId xmlns:a16="http://schemas.microsoft.com/office/drawing/2014/main" id="{6FB37632-4A67-40AB-B9C8-72D23129FFEA}"/>
                </a:ext>
              </a:extLst>
            </p:cNvPr>
            <p:cNvSpPr>
              <a:spLocks noChangeArrowheads="1"/>
            </p:cNvSpPr>
            <p:nvPr/>
          </p:nvSpPr>
          <p:spPr bwMode="auto">
            <a:xfrm>
              <a:off x="4284" y="1375"/>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Oval 32">
              <a:extLst>
                <a:ext uri="{FF2B5EF4-FFF2-40B4-BE49-F238E27FC236}">
                  <a16:creationId xmlns:a16="http://schemas.microsoft.com/office/drawing/2014/main" id="{1ED37753-EAF6-44AF-898F-4F6C429A8FAF}"/>
                </a:ext>
              </a:extLst>
            </p:cNvPr>
            <p:cNvSpPr>
              <a:spLocks noChangeArrowheads="1"/>
            </p:cNvSpPr>
            <p:nvPr/>
          </p:nvSpPr>
          <p:spPr bwMode="auto">
            <a:xfrm>
              <a:off x="3228" y="2863"/>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Oval 33">
              <a:extLst>
                <a:ext uri="{FF2B5EF4-FFF2-40B4-BE49-F238E27FC236}">
                  <a16:creationId xmlns:a16="http://schemas.microsoft.com/office/drawing/2014/main" id="{DD20592D-65F3-47D3-8FA0-D7875C2C8D2D}"/>
                </a:ext>
              </a:extLst>
            </p:cNvPr>
            <p:cNvSpPr>
              <a:spLocks noChangeArrowheads="1"/>
            </p:cNvSpPr>
            <p:nvPr/>
          </p:nvSpPr>
          <p:spPr bwMode="auto">
            <a:xfrm>
              <a:off x="4284" y="2863"/>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Line 34">
              <a:extLst>
                <a:ext uri="{FF2B5EF4-FFF2-40B4-BE49-F238E27FC236}">
                  <a16:creationId xmlns:a16="http://schemas.microsoft.com/office/drawing/2014/main" id="{C0D7C857-81F5-4A26-A4CF-0DD05D890FD5}"/>
                </a:ext>
              </a:extLst>
            </p:cNvPr>
            <p:cNvSpPr>
              <a:spLocks noChangeShapeType="1"/>
            </p:cNvSpPr>
            <p:nvPr/>
          </p:nvSpPr>
          <p:spPr bwMode="auto">
            <a:xfrm>
              <a:off x="3372" y="1663"/>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Line 35">
              <a:extLst>
                <a:ext uri="{FF2B5EF4-FFF2-40B4-BE49-F238E27FC236}">
                  <a16:creationId xmlns:a16="http://schemas.microsoft.com/office/drawing/2014/main" id="{5A245C3F-EB31-484D-8084-0553C8325EB6}"/>
                </a:ext>
              </a:extLst>
            </p:cNvPr>
            <p:cNvSpPr>
              <a:spLocks noChangeShapeType="1"/>
            </p:cNvSpPr>
            <p:nvPr/>
          </p:nvSpPr>
          <p:spPr bwMode="auto">
            <a:xfrm>
              <a:off x="3516" y="3007"/>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Line 36">
              <a:extLst>
                <a:ext uri="{FF2B5EF4-FFF2-40B4-BE49-F238E27FC236}">
                  <a16:creationId xmlns:a16="http://schemas.microsoft.com/office/drawing/2014/main" id="{00588ADA-E5DD-4949-A368-4BC958A4F2DA}"/>
                </a:ext>
              </a:extLst>
            </p:cNvPr>
            <p:cNvSpPr>
              <a:spLocks noChangeShapeType="1"/>
            </p:cNvSpPr>
            <p:nvPr/>
          </p:nvSpPr>
          <p:spPr bwMode="auto">
            <a:xfrm>
              <a:off x="3516" y="1519"/>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a:extLst>
                <a:ext uri="{FF2B5EF4-FFF2-40B4-BE49-F238E27FC236}">
                  <a16:creationId xmlns:a16="http://schemas.microsoft.com/office/drawing/2014/main" id="{2F069D8C-35EF-4481-8D87-0A1C74AD665C}"/>
                </a:ext>
              </a:extLst>
            </p:cNvPr>
            <p:cNvSpPr>
              <a:spLocks noChangeArrowheads="1"/>
            </p:cNvSpPr>
            <p:nvPr/>
          </p:nvSpPr>
          <p:spPr bwMode="auto">
            <a:xfrm>
              <a:off x="4860" y="2095"/>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Line 38">
              <a:extLst>
                <a:ext uri="{FF2B5EF4-FFF2-40B4-BE49-F238E27FC236}">
                  <a16:creationId xmlns:a16="http://schemas.microsoft.com/office/drawing/2014/main" id="{E839D5D5-B012-47CF-8F6F-CE96CBA08142}"/>
                </a:ext>
              </a:extLst>
            </p:cNvPr>
            <p:cNvSpPr>
              <a:spLocks noChangeShapeType="1"/>
            </p:cNvSpPr>
            <p:nvPr/>
          </p:nvSpPr>
          <p:spPr bwMode="auto">
            <a:xfrm>
              <a:off x="4524" y="1615"/>
              <a:ext cx="384" cy="528"/>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9" name="Line 39">
              <a:extLst>
                <a:ext uri="{FF2B5EF4-FFF2-40B4-BE49-F238E27FC236}">
                  <a16:creationId xmlns:a16="http://schemas.microsoft.com/office/drawing/2014/main" id="{3B831929-97C5-4ACA-BDEE-CE3916990C98}"/>
                </a:ext>
              </a:extLst>
            </p:cNvPr>
            <p:cNvSpPr>
              <a:spLocks noChangeShapeType="1"/>
            </p:cNvSpPr>
            <p:nvPr/>
          </p:nvSpPr>
          <p:spPr bwMode="auto">
            <a:xfrm>
              <a:off x="3468" y="1615"/>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0" name="Line 40">
              <a:extLst>
                <a:ext uri="{FF2B5EF4-FFF2-40B4-BE49-F238E27FC236}">
                  <a16:creationId xmlns:a16="http://schemas.microsoft.com/office/drawing/2014/main" id="{DD453085-BCF5-4746-AA91-CB101D38566C}"/>
                </a:ext>
              </a:extLst>
            </p:cNvPr>
            <p:cNvSpPr>
              <a:spLocks noChangeShapeType="1"/>
            </p:cNvSpPr>
            <p:nvPr/>
          </p:nvSpPr>
          <p:spPr bwMode="auto">
            <a:xfrm>
              <a:off x="4428" y="1663"/>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1" name="Text Box 41">
              <a:extLst>
                <a:ext uri="{FF2B5EF4-FFF2-40B4-BE49-F238E27FC236}">
                  <a16:creationId xmlns:a16="http://schemas.microsoft.com/office/drawing/2014/main" id="{79689592-EE3B-4E6F-8E64-BFDD5450751C}"/>
                </a:ext>
              </a:extLst>
            </p:cNvPr>
            <p:cNvSpPr txBox="1">
              <a:spLocks noChangeArrowheads="1"/>
            </p:cNvSpPr>
            <p:nvPr/>
          </p:nvSpPr>
          <p:spPr bwMode="auto">
            <a:xfrm>
              <a:off x="4332" y="137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2</a:t>
              </a:r>
              <a:endParaRPr kumimoji="1" lang="en-US" altLang="zh-CN" sz="3200">
                <a:solidFill>
                  <a:srgbClr val="000099"/>
                </a:solidFill>
                <a:latin typeface="Times New Roman" panose="02020603050405020304" pitchFamily="18" charset="0"/>
              </a:endParaRPr>
            </a:p>
          </p:txBody>
        </p:sp>
        <p:sp>
          <p:nvSpPr>
            <p:cNvPr id="46122" name="Text Box 42">
              <a:extLst>
                <a:ext uri="{FF2B5EF4-FFF2-40B4-BE49-F238E27FC236}">
                  <a16:creationId xmlns:a16="http://schemas.microsoft.com/office/drawing/2014/main" id="{FE6F4884-FAED-47F0-80AC-5FC95A8C2BF2}"/>
                </a:ext>
              </a:extLst>
            </p:cNvPr>
            <p:cNvSpPr txBox="1">
              <a:spLocks noChangeArrowheads="1"/>
            </p:cNvSpPr>
            <p:nvPr/>
          </p:nvSpPr>
          <p:spPr bwMode="auto">
            <a:xfrm>
              <a:off x="3276" y="286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5</a:t>
              </a:r>
              <a:endParaRPr kumimoji="1" lang="en-US" altLang="zh-CN" sz="3200">
                <a:solidFill>
                  <a:srgbClr val="000099"/>
                </a:solidFill>
                <a:latin typeface="Times New Roman" panose="02020603050405020304" pitchFamily="18" charset="0"/>
              </a:endParaRPr>
            </a:p>
          </p:txBody>
        </p:sp>
        <p:sp>
          <p:nvSpPr>
            <p:cNvPr id="46123" name="Text Box 43">
              <a:extLst>
                <a:ext uri="{FF2B5EF4-FFF2-40B4-BE49-F238E27FC236}">
                  <a16:creationId xmlns:a16="http://schemas.microsoft.com/office/drawing/2014/main" id="{E60C4693-527C-476C-B115-624D224A26A3}"/>
                </a:ext>
              </a:extLst>
            </p:cNvPr>
            <p:cNvSpPr txBox="1">
              <a:spLocks noChangeArrowheads="1"/>
            </p:cNvSpPr>
            <p:nvPr/>
          </p:nvSpPr>
          <p:spPr bwMode="auto">
            <a:xfrm>
              <a:off x="4332" y="286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4</a:t>
              </a:r>
              <a:endParaRPr kumimoji="1" lang="en-US" altLang="zh-CN" sz="3200">
                <a:solidFill>
                  <a:srgbClr val="000099"/>
                </a:solidFill>
                <a:latin typeface="Times New Roman" panose="02020603050405020304" pitchFamily="18" charset="0"/>
              </a:endParaRPr>
            </a:p>
          </p:txBody>
        </p:sp>
        <p:sp>
          <p:nvSpPr>
            <p:cNvPr id="46124" name="Text Box 44">
              <a:extLst>
                <a:ext uri="{FF2B5EF4-FFF2-40B4-BE49-F238E27FC236}">
                  <a16:creationId xmlns:a16="http://schemas.microsoft.com/office/drawing/2014/main" id="{7B67CD0D-1AD7-4EAA-8DD0-5DC36314814D}"/>
                </a:ext>
              </a:extLst>
            </p:cNvPr>
            <p:cNvSpPr txBox="1">
              <a:spLocks noChangeArrowheads="1"/>
            </p:cNvSpPr>
            <p:nvPr/>
          </p:nvSpPr>
          <p:spPr bwMode="auto">
            <a:xfrm>
              <a:off x="4908" y="209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3</a:t>
              </a:r>
              <a:endParaRPr kumimoji="1" lang="en-US" altLang="zh-CN" sz="3200">
                <a:solidFill>
                  <a:srgbClr val="000099"/>
                </a:solidFill>
                <a:latin typeface="Times New Roman" panose="02020603050405020304" pitchFamily="18" charset="0"/>
              </a:endParaRPr>
            </a:p>
          </p:txBody>
        </p:sp>
        <p:sp>
          <p:nvSpPr>
            <p:cNvPr id="46125" name="Oval 45">
              <a:extLst>
                <a:ext uri="{FF2B5EF4-FFF2-40B4-BE49-F238E27FC236}">
                  <a16:creationId xmlns:a16="http://schemas.microsoft.com/office/drawing/2014/main" id="{D80211A3-0202-431A-B950-B0CF1DF4270E}"/>
                </a:ext>
              </a:extLst>
            </p:cNvPr>
            <p:cNvSpPr>
              <a:spLocks noChangeArrowheads="1"/>
            </p:cNvSpPr>
            <p:nvPr/>
          </p:nvSpPr>
          <p:spPr bwMode="auto">
            <a:xfrm>
              <a:off x="3756" y="2046"/>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6" name="Text Box 46">
              <a:extLst>
                <a:ext uri="{FF2B5EF4-FFF2-40B4-BE49-F238E27FC236}">
                  <a16:creationId xmlns:a16="http://schemas.microsoft.com/office/drawing/2014/main" id="{8B4A6167-BABC-47AE-9053-14B214CAEB67}"/>
                </a:ext>
              </a:extLst>
            </p:cNvPr>
            <p:cNvSpPr txBox="1">
              <a:spLocks noChangeArrowheads="1"/>
            </p:cNvSpPr>
            <p:nvPr/>
          </p:nvSpPr>
          <p:spPr bwMode="auto">
            <a:xfrm>
              <a:off x="3804" y="204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6</a:t>
              </a:r>
              <a:endParaRPr kumimoji="1" lang="en-US" altLang="zh-CN" sz="3200">
                <a:solidFill>
                  <a:srgbClr val="000099"/>
                </a:solidFill>
                <a:latin typeface="Times New Roman" panose="02020603050405020304" pitchFamily="18" charset="0"/>
              </a:endParaRPr>
            </a:p>
          </p:txBody>
        </p:sp>
        <p:sp>
          <p:nvSpPr>
            <p:cNvPr id="46127" name="Text Box 47">
              <a:extLst>
                <a:ext uri="{FF2B5EF4-FFF2-40B4-BE49-F238E27FC236}">
                  <a16:creationId xmlns:a16="http://schemas.microsoft.com/office/drawing/2014/main" id="{2D1EB56C-2ACF-463B-8FF6-F3BD3392E166}"/>
                </a:ext>
              </a:extLst>
            </p:cNvPr>
            <p:cNvSpPr txBox="1">
              <a:spLocks noChangeArrowheads="1"/>
            </p:cNvSpPr>
            <p:nvPr/>
          </p:nvSpPr>
          <p:spPr bwMode="auto">
            <a:xfrm>
              <a:off x="3042" y="209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11</a:t>
              </a:r>
              <a:endParaRPr kumimoji="1" lang="en-US" altLang="zh-CN" sz="3200">
                <a:latin typeface="Times New Roman" panose="02020603050405020304" pitchFamily="18" charset="0"/>
              </a:endParaRPr>
            </a:p>
          </p:txBody>
        </p:sp>
        <p:sp>
          <p:nvSpPr>
            <p:cNvPr id="46128" name="Text Box 48">
              <a:extLst>
                <a:ext uri="{FF2B5EF4-FFF2-40B4-BE49-F238E27FC236}">
                  <a16:creationId xmlns:a16="http://schemas.microsoft.com/office/drawing/2014/main" id="{9DE8F7A6-6BF0-4C29-8933-F7540E1FECE2}"/>
                </a:ext>
              </a:extLst>
            </p:cNvPr>
            <p:cNvSpPr txBox="1">
              <a:spLocks noChangeArrowheads="1"/>
            </p:cNvSpPr>
            <p:nvPr/>
          </p:nvSpPr>
          <p:spPr bwMode="auto">
            <a:xfrm>
              <a:off x="3426" y="233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33</a:t>
              </a:r>
              <a:endParaRPr kumimoji="1" lang="en-US" altLang="zh-CN" sz="3200">
                <a:latin typeface="Times New Roman" panose="02020603050405020304" pitchFamily="18" charset="0"/>
              </a:endParaRPr>
            </a:p>
          </p:txBody>
        </p:sp>
        <p:sp>
          <p:nvSpPr>
            <p:cNvPr id="46129" name="Text Box 49">
              <a:extLst>
                <a:ext uri="{FF2B5EF4-FFF2-40B4-BE49-F238E27FC236}">
                  <a16:creationId xmlns:a16="http://schemas.microsoft.com/office/drawing/2014/main" id="{BFAB3353-F0E0-4CE2-A21D-081FE48F1124}"/>
                </a:ext>
              </a:extLst>
            </p:cNvPr>
            <p:cNvSpPr txBox="1">
              <a:spLocks noChangeArrowheads="1"/>
            </p:cNvSpPr>
            <p:nvPr/>
          </p:nvSpPr>
          <p:spPr bwMode="auto">
            <a:xfrm>
              <a:off x="3714" y="30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18</a:t>
              </a:r>
              <a:endParaRPr kumimoji="1" lang="en-US" altLang="zh-CN" sz="3200">
                <a:latin typeface="Times New Roman" panose="02020603050405020304" pitchFamily="18" charset="0"/>
              </a:endParaRPr>
            </a:p>
          </p:txBody>
        </p:sp>
        <p:sp>
          <p:nvSpPr>
            <p:cNvPr id="46130" name="Text Box 50">
              <a:extLst>
                <a:ext uri="{FF2B5EF4-FFF2-40B4-BE49-F238E27FC236}">
                  <a16:creationId xmlns:a16="http://schemas.microsoft.com/office/drawing/2014/main" id="{B176A480-ED47-4017-B2F4-EF4F871D058B}"/>
                </a:ext>
              </a:extLst>
            </p:cNvPr>
            <p:cNvSpPr txBox="1">
              <a:spLocks noChangeArrowheads="1"/>
            </p:cNvSpPr>
            <p:nvPr/>
          </p:nvSpPr>
          <p:spPr bwMode="auto">
            <a:xfrm>
              <a:off x="4098" y="233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14</a:t>
              </a:r>
              <a:endParaRPr kumimoji="1" lang="en-US" altLang="zh-CN" sz="3200">
                <a:latin typeface="Times New Roman" panose="02020603050405020304" pitchFamily="18" charset="0"/>
              </a:endParaRPr>
            </a:p>
          </p:txBody>
        </p:sp>
        <p:sp>
          <p:nvSpPr>
            <p:cNvPr id="46131" name="Text Box 51">
              <a:extLst>
                <a:ext uri="{FF2B5EF4-FFF2-40B4-BE49-F238E27FC236}">
                  <a16:creationId xmlns:a16="http://schemas.microsoft.com/office/drawing/2014/main" id="{6171E3AD-C3C6-4329-AA60-70AF401D3BEC}"/>
                </a:ext>
              </a:extLst>
            </p:cNvPr>
            <p:cNvSpPr txBox="1">
              <a:spLocks noChangeArrowheads="1"/>
            </p:cNvSpPr>
            <p:nvPr/>
          </p:nvSpPr>
          <p:spPr bwMode="auto">
            <a:xfrm>
              <a:off x="4434" y="20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6</a:t>
              </a:r>
              <a:endParaRPr kumimoji="1" lang="en-US" altLang="zh-CN" sz="3200">
                <a:latin typeface="Times New Roman" panose="02020603050405020304" pitchFamily="18" charset="0"/>
              </a:endParaRPr>
            </a:p>
          </p:txBody>
        </p:sp>
        <p:sp>
          <p:nvSpPr>
            <p:cNvPr id="46132" name="Text Box 52">
              <a:extLst>
                <a:ext uri="{FF2B5EF4-FFF2-40B4-BE49-F238E27FC236}">
                  <a16:creationId xmlns:a16="http://schemas.microsoft.com/office/drawing/2014/main" id="{8B1101AF-EEA0-4754-A8CD-8FE90DD2B2FD}"/>
                </a:ext>
              </a:extLst>
            </p:cNvPr>
            <p:cNvSpPr txBox="1">
              <a:spLocks noChangeArrowheads="1"/>
            </p:cNvSpPr>
            <p:nvPr/>
          </p:nvSpPr>
          <p:spPr bwMode="auto">
            <a:xfrm>
              <a:off x="4716" y="257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6</a:t>
              </a:r>
              <a:endParaRPr kumimoji="1" lang="en-US" altLang="zh-CN" sz="3200">
                <a:latin typeface="Times New Roman" panose="02020603050405020304" pitchFamily="18" charset="0"/>
              </a:endParaRPr>
            </a:p>
          </p:txBody>
        </p:sp>
        <p:sp>
          <p:nvSpPr>
            <p:cNvPr id="46133" name="Text Box 53">
              <a:extLst>
                <a:ext uri="{FF2B5EF4-FFF2-40B4-BE49-F238E27FC236}">
                  <a16:creationId xmlns:a16="http://schemas.microsoft.com/office/drawing/2014/main" id="{D1CB99C8-E1AC-4CBE-9310-0915951628AD}"/>
                </a:ext>
              </a:extLst>
            </p:cNvPr>
            <p:cNvSpPr txBox="1">
              <a:spLocks noChangeArrowheads="1"/>
            </p:cNvSpPr>
            <p:nvPr/>
          </p:nvSpPr>
          <p:spPr bwMode="auto">
            <a:xfrm>
              <a:off x="4716" y="16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5</a:t>
              </a:r>
              <a:endParaRPr kumimoji="1" lang="en-US" altLang="zh-CN" sz="3200">
                <a:latin typeface="Times New Roman" panose="02020603050405020304" pitchFamily="18" charset="0"/>
              </a:endParaRPr>
            </a:p>
          </p:txBody>
        </p:sp>
        <p:sp>
          <p:nvSpPr>
            <p:cNvPr id="46134" name="Text Box 54">
              <a:extLst>
                <a:ext uri="{FF2B5EF4-FFF2-40B4-BE49-F238E27FC236}">
                  <a16:creationId xmlns:a16="http://schemas.microsoft.com/office/drawing/2014/main" id="{1C8EDBD6-3301-4F76-82F2-3237347878F0}"/>
                </a:ext>
              </a:extLst>
            </p:cNvPr>
            <p:cNvSpPr txBox="1">
              <a:spLocks noChangeArrowheads="1"/>
            </p:cNvSpPr>
            <p:nvPr/>
          </p:nvSpPr>
          <p:spPr bwMode="auto">
            <a:xfrm>
              <a:off x="3714" y="1230"/>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16</a:t>
              </a:r>
              <a:endParaRPr kumimoji="1" lang="en-US" altLang="zh-CN" sz="3200">
                <a:latin typeface="Times New Roman" panose="02020603050405020304" pitchFamily="18" charset="0"/>
              </a:endParaRPr>
            </a:p>
          </p:txBody>
        </p:sp>
        <p:sp>
          <p:nvSpPr>
            <p:cNvPr id="46135" name="Text Box 55">
              <a:extLst>
                <a:ext uri="{FF2B5EF4-FFF2-40B4-BE49-F238E27FC236}">
                  <a16:creationId xmlns:a16="http://schemas.microsoft.com/office/drawing/2014/main" id="{A235EE31-C2B7-4BD2-9442-B48361E9138E}"/>
                </a:ext>
              </a:extLst>
            </p:cNvPr>
            <p:cNvSpPr txBox="1">
              <a:spLocks noChangeArrowheads="1"/>
            </p:cNvSpPr>
            <p:nvPr/>
          </p:nvSpPr>
          <p:spPr bwMode="auto">
            <a:xfrm>
              <a:off x="3372" y="1806"/>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19</a:t>
              </a:r>
              <a:endParaRPr kumimoji="1" lang="en-US" altLang="zh-CN" sz="3200">
                <a:latin typeface="Times New Roman" panose="02020603050405020304" pitchFamily="18" charset="0"/>
              </a:endParaRPr>
            </a:p>
          </p:txBody>
        </p:sp>
        <p:sp>
          <p:nvSpPr>
            <p:cNvPr id="46136" name="Text Box 56">
              <a:extLst>
                <a:ext uri="{FF2B5EF4-FFF2-40B4-BE49-F238E27FC236}">
                  <a16:creationId xmlns:a16="http://schemas.microsoft.com/office/drawing/2014/main" id="{70166BFE-FF86-4497-BE72-CF2AE9A657E9}"/>
                </a:ext>
              </a:extLst>
            </p:cNvPr>
            <p:cNvSpPr txBox="1">
              <a:spLocks noChangeArrowheads="1"/>
            </p:cNvSpPr>
            <p:nvPr/>
          </p:nvSpPr>
          <p:spPr bwMode="auto">
            <a:xfrm>
              <a:off x="3906" y="1614"/>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21</a:t>
              </a:r>
              <a:endParaRPr kumimoji="1" lang="en-US" altLang="zh-CN" sz="3200">
                <a:latin typeface="Times New Roman" panose="02020603050405020304" pitchFamily="18" charset="0"/>
              </a:endParaRPr>
            </a:p>
          </p:txBody>
        </p:sp>
      </p:grpSp>
      <p:grpSp>
        <p:nvGrpSpPr>
          <p:cNvPr id="46139" name="Group 59">
            <a:extLst>
              <a:ext uri="{FF2B5EF4-FFF2-40B4-BE49-F238E27FC236}">
                <a16:creationId xmlns:a16="http://schemas.microsoft.com/office/drawing/2014/main" id="{315ABCA6-E1B9-46FF-91FD-5201CD1873DF}"/>
              </a:ext>
            </a:extLst>
          </p:cNvPr>
          <p:cNvGrpSpPr>
            <a:grpSpLocks/>
          </p:cNvGrpSpPr>
          <p:nvPr/>
        </p:nvGrpSpPr>
        <p:grpSpPr bwMode="auto">
          <a:xfrm>
            <a:off x="1116013" y="2179638"/>
            <a:ext cx="3048000" cy="2833687"/>
            <a:chOff x="444" y="1373"/>
            <a:chExt cx="1920" cy="1785"/>
          </a:xfrm>
        </p:grpSpPr>
        <p:sp>
          <p:nvSpPr>
            <p:cNvPr id="46082" name="Line 2">
              <a:extLst>
                <a:ext uri="{FF2B5EF4-FFF2-40B4-BE49-F238E27FC236}">
                  <a16:creationId xmlns:a16="http://schemas.microsoft.com/office/drawing/2014/main" id="{7872C274-4C22-4778-B783-CDD56EA250F2}"/>
                </a:ext>
              </a:extLst>
            </p:cNvPr>
            <p:cNvSpPr>
              <a:spLocks noChangeShapeType="1"/>
            </p:cNvSpPr>
            <p:nvPr/>
          </p:nvSpPr>
          <p:spPr bwMode="auto">
            <a:xfrm flipH="1">
              <a:off x="1212" y="1614"/>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Line 3">
              <a:extLst>
                <a:ext uri="{FF2B5EF4-FFF2-40B4-BE49-F238E27FC236}">
                  <a16:creationId xmlns:a16="http://schemas.microsoft.com/office/drawing/2014/main" id="{03483483-9003-43C9-B340-53324A61E305}"/>
                </a:ext>
              </a:extLst>
            </p:cNvPr>
            <p:cNvSpPr>
              <a:spLocks noChangeShapeType="1"/>
            </p:cNvSpPr>
            <p:nvPr/>
          </p:nvSpPr>
          <p:spPr bwMode="auto">
            <a:xfrm flipH="1">
              <a:off x="1740" y="2334"/>
              <a:ext cx="432" cy="57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Line 4">
              <a:extLst>
                <a:ext uri="{FF2B5EF4-FFF2-40B4-BE49-F238E27FC236}">
                  <a16:creationId xmlns:a16="http://schemas.microsoft.com/office/drawing/2014/main" id="{6A81A31E-83F1-49B9-A17D-95DA3AD970B6}"/>
                </a:ext>
              </a:extLst>
            </p:cNvPr>
            <p:cNvSpPr>
              <a:spLocks noChangeShapeType="1"/>
            </p:cNvSpPr>
            <p:nvPr/>
          </p:nvSpPr>
          <p:spPr bwMode="auto">
            <a:xfrm flipH="1">
              <a:off x="684" y="2286"/>
              <a:ext cx="384"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Line 5">
              <a:extLst>
                <a:ext uri="{FF2B5EF4-FFF2-40B4-BE49-F238E27FC236}">
                  <a16:creationId xmlns:a16="http://schemas.microsoft.com/office/drawing/2014/main" id="{A7301DE6-6266-4842-9210-65403FD55AB8}"/>
                </a:ext>
              </a:extLst>
            </p:cNvPr>
            <p:cNvSpPr>
              <a:spLocks noChangeShapeType="1"/>
            </p:cNvSpPr>
            <p:nvPr/>
          </p:nvSpPr>
          <p:spPr bwMode="auto">
            <a:xfrm>
              <a:off x="1164" y="2286"/>
              <a:ext cx="432"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Oval 7">
              <a:extLst>
                <a:ext uri="{FF2B5EF4-FFF2-40B4-BE49-F238E27FC236}">
                  <a16:creationId xmlns:a16="http://schemas.microsoft.com/office/drawing/2014/main" id="{597C1895-937B-4B92-A454-530DF88F5BC6}"/>
                </a:ext>
              </a:extLst>
            </p:cNvPr>
            <p:cNvSpPr>
              <a:spLocks noChangeArrowheads="1"/>
            </p:cNvSpPr>
            <p:nvPr/>
          </p:nvSpPr>
          <p:spPr bwMode="auto">
            <a:xfrm>
              <a:off x="444" y="1374"/>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Text Box 8">
              <a:extLst>
                <a:ext uri="{FF2B5EF4-FFF2-40B4-BE49-F238E27FC236}">
                  <a16:creationId xmlns:a16="http://schemas.microsoft.com/office/drawing/2014/main" id="{6D7D13EA-3753-4E55-818B-294681FCBA8B}"/>
                </a:ext>
              </a:extLst>
            </p:cNvPr>
            <p:cNvSpPr txBox="1">
              <a:spLocks noChangeArrowheads="1"/>
            </p:cNvSpPr>
            <p:nvPr/>
          </p:nvSpPr>
          <p:spPr bwMode="auto">
            <a:xfrm>
              <a:off x="492" y="1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1</a:t>
              </a:r>
              <a:endParaRPr kumimoji="1" lang="en-US" altLang="zh-CN" sz="3200">
                <a:solidFill>
                  <a:srgbClr val="000099"/>
                </a:solidFill>
                <a:latin typeface="Times New Roman" panose="02020603050405020304" pitchFamily="18" charset="0"/>
              </a:endParaRPr>
            </a:p>
          </p:txBody>
        </p:sp>
        <p:sp>
          <p:nvSpPr>
            <p:cNvPr id="46089" name="Oval 9">
              <a:extLst>
                <a:ext uri="{FF2B5EF4-FFF2-40B4-BE49-F238E27FC236}">
                  <a16:creationId xmlns:a16="http://schemas.microsoft.com/office/drawing/2014/main" id="{3914BAF0-7BA8-466E-B322-B3B9C1FDD60F}"/>
                </a:ext>
              </a:extLst>
            </p:cNvPr>
            <p:cNvSpPr>
              <a:spLocks noChangeArrowheads="1"/>
            </p:cNvSpPr>
            <p:nvPr/>
          </p:nvSpPr>
          <p:spPr bwMode="auto">
            <a:xfrm>
              <a:off x="1500" y="1374"/>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Oval 10">
              <a:extLst>
                <a:ext uri="{FF2B5EF4-FFF2-40B4-BE49-F238E27FC236}">
                  <a16:creationId xmlns:a16="http://schemas.microsoft.com/office/drawing/2014/main" id="{BE7B87E2-79A9-4537-AB63-A77769DB6945}"/>
                </a:ext>
              </a:extLst>
            </p:cNvPr>
            <p:cNvSpPr>
              <a:spLocks noChangeArrowheads="1"/>
            </p:cNvSpPr>
            <p:nvPr/>
          </p:nvSpPr>
          <p:spPr bwMode="auto">
            <a:xfrm>
              <a:off x="444" y="2862"/>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Oval 11">
              <a:extLst>
                <a:ext uri="{FF2B5EF4-FFF2-40B4-BE49-F238E27FC236}">
                  <a16:creationId xmlns:a16="http://schemas.microsoft.com/office/drawing/2014/main" id="{859B81C8-E483-4331-B608-FEAA68B153B8}"/>
                </a:ext>
              </a:extLst>
            </p:cNvPr>
            <p:cNvSpPr>
              <a:spLocks noChangeArrowheads="1"/>
            </p:cNvSpPr>
            <p:nvPr/>
          </p:nvSpPr>
          <p:spPr bwMode="auto">
            <a:xfrm>
              <a:off x="1500" y="2862"/>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2">
              <a:extLst>
                <a:ext uri="{FF2B5EF4-FFF2-40B4-BE49-F238E27FC236}">
                  <a16:creationId xmlns:a16="http://schemas.microsoft.com/office/drawing/2014/main" id="{0A1B5D5D-1746-4083-9ACE-674D47FFE85A}"/>
                </a:ext>
              </a:extLst>
            </p:cNvPr>
            <p:cNvSpPr>
              <a:spLocks noChangeShapeType="1"/>
            </p:cNvSpPr>
            <p:nvPr/>
          </p:nvSpPr>
          <p:spPr bwMode="auto">
            <a:xfrm>
              <a:off x="588" y="1662"/>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Line 13">
              <a:extLst>
                <a:ext uri="{FF2B5EF4-FFF2-40B4-BE49-F238E27FC236}">
                  <a16:creationId xmlns:a16="http://schemas.microsoft.com/office/drawing/2014/main" id="{0B58567E-BC92-4C31-8057-22D4F659F8CA}"/>
                </a:ext>
              </a:extLst>
            </p:cNvPr>
            <p:cNvSpPr>
              <a:spLocks noChangeShapeType="1"/>
            </p:cNvSpPr>
            <p:nvPr/>
          </p:nvSpPr>
          <p:spPr bwMode="auto">
            <a:xfrm>
              <a:off x="732" y="3006"/>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Line 14">
              <a:extLst>
                <a:ext uri="{FF2B5EF4-FFF2-40B4-BE49-F238E27FC236}">
                  <a16:creationId xmlns:a16="http://schemas.microsoft.com/office/drawing/2014/main" id="{2F05C376-1447-477D-8C2A-C2822BB124D1}"/>
                </a:ext>
              </a:extLst>
            </p:cNvPr>
            <p:cNvSpPr>
              <a:spLocks noChangeShapeType="1"/>
            </p:cNvSpPr>
            <p:nvPr/>
          </p:nvSpPr>
          <p:spPr bwMode="auto">
            <a:xfrm>
              <a:off x="732" y="1518"/>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Oval 15">
              <a:extLst>
                <a:ext uri="{FF2B5EF4-FFF2-40B4-BE49-F238E27FC236}">
                  <a16:creationId xmlns:a16="http://schemas.microsoft.com/office/drawing/2014/main" id="{F1F40198-4348-4707-A851-B44A99F11256}"/>
                </a:ext>
              </a:extLst>
            </p:cNvPr>
            <p:cNvSpPr>
              <a:spLocks noChangeArrowheads="1"/>
            </p:cNvSpPr>
            <p:nvPr/>
          </p:nvSpPr>
          <p:spPr bwMode="auto">
            <a:xfrm>
              <a:off x="972" y="2046"/>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a:extLst>
                <a:ext uri="{FF2B5EF4-FFF2-40B4-BE49-F238E27FC236}">
                  <a16:creationId xmlns:a16="http://schemas.microsoft.com/office/drawing/2014/main" id="{2247E364-96A2-4DB0-B2F6-58AD8EE1F6DE}"/>
                </a:ext>
              </a:extLst>
            </p:cNvPr>
            <p:cNvSpPr>
              <a:spLocks noChangeArrowheads="1"/>
            </p:cNvSpPr>
            <p:nvPr/>
          </p:nvSpPr>
          <p:spPr bwMode="auto">
            <a:xfrm>
              <a:off x="2076" y="2094"/>
              <a:ext cx="288" cy="288"/>
            </a:xfrm>
            <a:prstGeom prst="ellipse">
              <a:avLst/>
            </a:prstGeom>
            <a:solidFill>
              <a:srgbClr val="CC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Line 17">
              <a:extLst>
                <a:ext uri="{FF2B5EF4-FFF2-40B4-BE49-F238E27FC236}">
                  <a16:creationId xmlns:a16="http://schemas.microsoft.com/office/drawing/2014/main" id="{3FE022DD-65D5-41B5-BED1-517EFD769EE2}"/>
                </a:ext>
              </a:extLst>
            </p:cNvPr>
            <p:cNvSpPr>
              <a:spLocks noChangeShapeType="1"/>
            </p:cNvSpPr>
            <p:nvPr/>
          </p:nvSpPr>
          <p:spPr bwMode="auto">
            <a:xfrm>
              <a:off x="1740" y="1614"/>
              <a:ext cx="384" cy="528"/>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Line 18">
              <a:extLst>
                <a:ext uri="{FF2B5EF4-FFF2-40B4-BE49-F238E27FC236}">
                  <a16:creationId xmlns:a16="http://schemas.microsoft.com/office/drawing/2014/main" id="{C3505060-B840-4A6D-88E0-C3806A5B42D3}"/>
                </a:ext>
              </a:extLst>
            </p:cNvPr>
            <p:cNvSpPr>
              <a:spLocks noChangeShapeType="1"/>
            </p:cNvSpPr>
            <p:nvPr/>
          </p:nvSpPr>
          <p:spPr bwMode="auto">
            <a:xfrm>
              <a:off x="684" y="1614"/>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Line 19">
              <a:extLst>
                <a:ext uri="{FF2B5EF4-FFF2-40B4-BE49-F238E27FC236}">
                  <a16:creationId xmlns:a16="http://schemas.microsoft.com/office/drawing/2014/main" id="{30642DF9-8059-4FD5-AA5B-08E9A9DE1856}"/>
                </a:ext>
              </a:extLst>
            </p:cNvPr>
            <p:cNvSpPr>
              <a:spLocks noChangeShapeType="1"/>
            </p:cNvSpPr>
            <p:nvPr/>
          </p:nvSpPr>
          <p:spPr bwMode="auto">
            <a:xfrm>
              <a:off x="1644" y="1662"/>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Text Box 20">
              <a:extLst>
                <a:ext uri="{FF2B5EF4-FFF2-40B4-BE49-F238E27FC236}">
                  <a16:creationId xmlns:a16="http://schemas.microsoft.com/office/drawing/2014/main" id="{FE9F1C28-79F0-48BA-8DB7-6C0A3B232AEE}"/>
                </a:ext>
              </a:extLst>
            </p:cNvPr>
            <p:cNvSpPr txBox="1">
              <a:spLocks noChangeArrowheads="1"/>
            </p:cNvSpPr>
            <p:nvPr/>
          </p:nvSpPr>
          <p:spPr bwMode="auto">
            <a:xfrm>
              <a:off x="1548" y="137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2</a:t>
              </a:r>
              <a:endParaRPr kumimoji="1" lang="en-US" altLang="zh-CN" sz="3200">
                <a:solidFill>
                  <a:srgbClr val="000099"/>
                </a:solidFill>
                <a:latin typeface="Times New Roman" panose="02020603050405020304" pitchFamily="18" charset="0"/>
              </a:endParaRPr>
            </a:p>
          </p:txBody>
        </p:sp>
        <p:sp>
          <p:nvSpPr>
            <p:cNvPr id="46101" name="Text Box 21">
              <a:extLst>
                <a:ext uri="{FF2B5EF4-FFF2-40B4-BE49-F238E27FC236}">
                  <a16:creationId xmlns:a16="http://schemas.microsoft.com/office/drawing/2014/main" id="{40C89E43-4B4B-402E-A34F-DA40544DFC99}"/>
                </a:ext>
              </a:extLst>
            </p:cNvPr>
            <p:cNvSpPr txBox="1">
              <a:spLocks noChangeArrowheads="1"/>
            </p:cNvSpPr>
            <p:nvPr/>
          </p:nvSpPr>
          <p:spPr bwMode="auto">
            <a:xfrm>
              <a:off x="492" y="286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5</a:t>
              </a:r>
              <a:endParaRPr kumimoji="1" lang="en-US" altLang="zh-CN" sz="3200">
                <a:solidFill>
                  <a:srgbClr val="000099"/>
                </a:solidFill>
                <a:latin typeface="Times New Roman" panose="02020603050405020304" pitchFamily="18" charset="0"/>
              </a:endParaRPr>
            </a:p>
          </p:txBody>
        </p:sp>
        <p:sp>
          <p:nvSpPr>
            <p:cNvPr id="46102" name="Text Box 22">
              <a:extLst>
                <a:ext uri="{FF2B5EF4-FFF2-40B4-BE49-F238E27FC236}">
                  <a16:creationId xmlns:a16="http://schemas.microsoft.com/office/drawing/2014/main" id="{859D42D2-1843-4006-A4E3-6F5522241136}"/>
                </a:ext>
              </a:extLst>
            </p:cNvPr>
            <p:cNvSpPr txBox="1">
              <a:spLocks noChangeArrowheads="1"/>
            </p:cNvSpPr>
            <p:nvPr/>
          </p:nvSpPr>
          <p:spPr bwMode="auto">
            <a:xfrm>
              <a:off x="1020" y="204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6</a:t>
              </a:r>
              <a:endParaRPr kumimoji="1" lang="en-US" altLang="zh-CN" sz="3200">
                <a:solidFill>
                  <a:srgbClr val="000099"/>
                </a:solidFill>
                <a:latin typeface="Times New Roman" panose="02020603050405020304" pitchFamily="18" charset="0"/>
              </a:endParaRPr>
            </a:p>
          </p:txBody>
        </p:sp>
        <p:sp>
          <p:nvSpPr>
            <p:cNvPr id="46104" name="Text Box 24">
              <a:extLst>
                <a:ext uri="{FF2B5EF4-FFF2-40B4-BE49-F238E27FC236}">
                  <a16:creationId xmlns:a16="http://schemas.microsoft.com/office/drawing/2014/main" id="{E99D76B5-C272-44DE-914C-E2DC51D2D88A}"/>
                </a:ext>
              </a:extLst>
            </p:cNvPr>
            <p:cNvSpPr txBox="1">
              <a:spLocks noChangeArrowheads="1"/>
            </p:cNvSpPr>
            <p:nvPr/>
          </p:nvSpPr>
          <p:spPr bwMode="auto">
            <a:xfrm>
              <a:off x="2124" y="209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rPr>
                <a:t>3</a:t>
              </a:r>
              <a:endParaRPr kumimoji="1" lang="en-US" altLang="zh-CN" sz="3200">
                <a:solidFill>
                  <a:srgbClr val="000099"/>
                </a:solidFill>
                <a:latin typeface="Times New Roman" panose="02020603050405020304" pitchFamily="18" charset="0"/>
              </a:endParaRPr>
            </a:p>
          </p:txBody>
        </p:sp>
        <p:sp>
          <p:nvSpPr>
            <p:cNvPr id="46103" name="Text Box 23">
              <a:extLst>
                <a:ext uri="{FF2B5EF4-FFF2-40B4-BE49-F238E27FC236}">
                  <a16:creationId xmlns:a16="http://schemas.microsoft.com/office/drawing/2014/main" id="{286FB5B1-A68E-44C1-B35F-A402D4BFB57E}"/>
                </a:ext>
              </a:extLst>
            </p:cNvPr>
            <p:cNvSpPr txBox="1">
              <a:spLocks noChangeArrowheads="1"/>
            </p:cNvSpPr>
            <p:nvPr/>
          </p:nvSpPr>
          <p:spPr bwMode="auto">
            <a:xfrm>
              <a:off x="1523" y="287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t>4</a:t>
              </a:r>
              <a:endParaRPr kumimoji="1" lang="en-US" altLang="zh-CN" sz="3200">
                <a:latin typeface="Times New Roman" panose="02020603050405020304" pitchFamily="18" charset="0"/>
              </a:endParaRPr>
            </a:p>
          </p:txBody>
        </p:sp>
      </p:gr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a:extLst>
              <a:ext uri="{FF2B5EF4-FFF2-40B4-BE49-F238E27FC236}">
                <a16:creationId xmlns:a16="http://schemas.microsoft.com/office/drawing/2014/main" id="{C3ADC5B6-8C1E-4633-BF54-9EFF2D337850}"/>
              </a:ext>
            </a:extLst>
          </p:cNvPr>
          <p:cNvSpPr>
            <a:spLocks noGrp="1"/>
          </p:cNvSpPr>
          <p:nvPr>
            <p:ph type="sldNum" sz="quarter" idx="11"/>
          </p:nvPr>
        </p:nvSpPr>
        <p:spPr/>
        <p:txBody>
          <a:bodyPr/>
          <a:lstStyle/>
          <a:p>
            <a:fld id="{300E939E-5C5C-4756-B510-8C5AB0EFC96C}" type="slidenum">
              <a:rPr lang="en-US" altLang="zh-CN"/>
              <a:pPr/>
              <a:t>17</a:t>
            </a:fld>
            <a:endParaRPr lang="en-US" altLang="zh-CN"/>
          </a:p>
        </p:txBody>
      </p:sp>
      <p:sp>
        <p:nvSpPr>
          <p:cNvPr id="47106" name="Rectangle 2">
            <a:extLst>
              <a:ext uri="{FF2B5EF4-FFF2-40B4-BE49-F238E27FC236}">
                <a16:creationId xmlns:a16="http://schemas.microsoft.com/office/drawing/2014/main" id="{82F55A59-CE38-4B5D-B5AD-CF0DB9FD109A}"/>
              </a:ext>
            </a:extLst>
          </p:cNvPr>
          <p:cNvSpPr>
            <a:spLocks noChangeArrowheads="1"/>
          </p:cNvSpPr>
          <p:nvPr/>
        </p:nvSpPr>
        <p:spPr bwMode="auto">
          <a:xfrm>
            <a:off x="685800" y="727075"/>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b="1">
                <a:solidFill>
                  <a:schemeClr val="tx2"/>
                </a:solidFill>
                <a:ea typeface="华文新魏" panose="02010800040101010101" pitchFamily="2" charset="-122"/>
              </a:rPr>
              <a:t>数据的存储结构</a:t>
            </a:r>
            <a:endParaRPr lang="zh-CN" altLang="en-US" sz="4000">
              <a:solidFill>
                <a:schemeClr val="tx2"/>
              </a:solidFill>
              <a:ea typeface="华文新魏" panose="02010800040101010101" pitchFamily="2" charset="-122"/>
            </a:endParaRPr>
          </a:p>
        </p:txBody>
      </p:sp>
      <p:sp>
        <p:nvSpPr>
          <p:cNvPr id="47107" name="Rectangle 3">
            <a:extLst>
              <a:ext uri="{FF2B5EF4-FFF2-40B4-BE49-F238E27FC236}">
                <a16:creationId xmlns:a16="http://schemas.microsoft.com/office/drawing/2014/main" id="{75039CA0-520F-499B-B704-0D7F98D137FA}"/>
              </a:ext>
            </a:extLst>
          </p:cNvPr>
          <p:cNvSpPr>
            <a:spLocks noChangeArrowheads="1"/>
          </p:cNvSpPr>
          <p:nvPr/>
        </p:nvSpPr>
        <p:spPr bwMode="auto">
          <a:xfrm>
            <a:off x="755650" y="1597025"/>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rgbClr val="800080"/>
              </a:buClr>
              <a:buSzPct val="50000"/>
            </a:pPr>
            <a:r>
              <a:rPr lang="zh-CN" altLang="en-US" sz="3000" b="1">
                <a:ea typeface="仿宋_GB2312" pitchFamily="49" charset="-122"/>
              </a:rPr>
              <a:t>数据的存储结构是逻辑结构用计算机语言的实现；</a:t>
            </a:r>
          </a:p>
          <a:p>
            <a:pPr>
              <a:buClr>
                <a:srgbClr val="800080"/>
              </a:buClr>
              <a:buSzPct val="50000"/>
            </a:pPr>
            <a:r>
              <a:rPr lang="zh-CN" altLang="en-US" sz="3000" b="1">
                <a:ea typeface="仿宋_GB2312" pitchFamily="49" charset="-122"/>
              </a:rPr>
              <a:t>数据的存储结构依赖于计算机语言。</a:t>
            </a:r>
          </a:p>
          <a:p>
            <a:pPr lvl="1">
              <a:buClr>
                <a:srgbClr val="009900"/>
              </a:buClr>
              <a:buSzPct val="50000"/>
              <a:buFont typeface="Wingdings" panose="05000000000000000000" pitchFamily="2" charset="2"/>
              <a:buChar char="u"/>
            </a:pPr>
            <a:r>
              <a:rPr lang="zh-CN" altLang="en-US" sz="3000" b="1">
                <a:solidFill>
                  <a:srgbClr val="990099"/>
                </a:solidFill>
                <a:ea typeface="仿宋_GB2312" pitchFamily="49" charset="-122"/>
              </a:rPr>
              <a:t> 顺序存储表示</a:t>
            </a:r>
          </a:p>
          <a:p>
            <a:pPr lvl="1">
              <a:buClr>
                <a:srgbClr val="009900"/>
              </a:buClr>
              <a:buSzPct val="50000"/>
              <a:buFont typeface="Wingdings" panose="05000000000000000000" pitchFamily="2" charset="2"/>
              <a:buChar char="u"/>
            </a:pPr>
            <a:r>
              <a:rPr lang="zh-CN" altLang="en-US" sz="3000" b="1">
                <a:solidFill>
                  <a:srgbClr val="990099"/>
                </a:solidFill>
                <a:ea typeface="仿宋_GB2312" pitchFamily="49" charset="-122"/>
              </a:rPr>
              <a:t> 链接存储表示</a:t>
            </a:r>
          </a:p>
          <a:p>
            <a:pPr lvl="1">
              <a:buClr>
                <a:srgbClr val="009900"/>
              </a:buClr>
              <a:buSzPct val="50000"/>
              <a:buFont typeface="Wingdings" panose="05000000000000000000" pitchFamily="2" charset="2"/>
              <a:buChar char="u"/>
            </a:pPr>
            <a:r>
              <a:rPr lang="zh-CN" altLang="en-US" sz="3000" b="1">
                <a:solidFill>
                  <a:srgbClr val="990099"/>
                </a:solidFill>
                <a:ea typeface="仿宋_GB2312" pitchFamily="49" charset="-122"/>
              </a:rPr>
              <a:t> 索引存储表示</a:t>
            </a:r>
          </a:p>
          <a:p>
            <a:pPr lvl="1">
              <a:buClr>
                <a:srgbClr val="009900"/>
              </a:buClr>
              <a:buSzPct val="50000"/>
              <a:buFont typeface="Wingdings" panose="05000000000000000000" pitchFamily="2" charset="2"/>
              <a:buChar char="u"/>
            </a:pPr>
            <a:r>
              <a:rPr lang="zh-CN" altLang="en-US" sz="3000" b="1">
                <a:solidFill>
                  <a:srgbClr val="990099"/>
                </a:solidFill>
                <a:ea typeface="仿宋_GB2312" pitchFamily="49" charset="-122"/>
              </a:rPr>
              <a:t> 散列存储表示</a:t>
            </a:r>
          </a:p>
        </p:txBody>
      </p:sp>
      <p:sp>
        <p:nvSpPr>
          <p:cNvPr id="47108" name="AutoShape 4">
            <a:hlinkClick r:id="rId2" action="ppaction://hlinksldjump" highlightClick="1"/>
            <a:extLst>
              <a:ext uri="{FF2B5EF4-FFF2-40B4-BE49-F238E27FC236}">
                <a16:creationId xmlns:a16="http://schemas.microsoft.com/office/drawing/2014/main" id="{89C3B405-DA8D-426B-A46D-9BD838EE3007}"/>
              </a:ext>
            </a:extLst>
          </p:cNvPr>
          <p:cNvSpPr>
            <a:spLocks noChangeArrowheads="1"/>
          </p:cNvSpPr>
          <p:nvPr/>
        </p:nvSpPr>
        <p:spPr bwMode="auto">
          <a:xfrm>
            <a:off x="8305800" y="6196013"/>
            <a:ext cx="509588" cy="357187"/>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AutoShape 5">
            <a:extLst>
              <a:ext uri="{FF2B5EF4-FFF2-40B4-BE49-F238E27FC236}">
                <a16:creationId xmlns:a16="http://schemas.microsoft.com/office/drawing/2014/main" id="{5D543EDA-D94B-4C75-8F08-DB8672EC7CA4}"/>
              </a:ext>
            </a:extLst>
          </p:cNvPr>
          <p:cNvSpPr>
            <a:spLocks/>
          </p:cNvSpPr>
          <p:nvPr/>
        </p:nvSpPr>
        <p:spPr bwMode="auto">
          <a:xfrm>
            <a:off x="4643438" y="3352800"/>
            <a:ext cx="134937" cy="796925"/>
          </a:xfrm>
          <a:prstGeom prst="rightBrace">
            <a:avLst>
              <a:gd name="adj1" fmla="val 492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AutoShape 6">
            <a:extLst>
              <a:ext uri="{FF2B5EF4-FFF2-40B4-BE49-F238E27FC236}">
                <a16:creationId xmlns:a16="http://schemas.microsoft.com/office/drawing/2014/main" id="{3B904AB9-70F4-4DFD-9077-39A2A508E1FF}"/>
              </a:ext>
            </a:extLst>
          </p:cNvPr>
          <p:cNvSpPr>
            <a:spLocks/>
          </p:cNvSpPr>
          <p:nvPr/>
        </p:nvSpPr>
        <p:spPr bwMode="auto">
          <a:xfrm>
            <a:off x="4643438" y="4365625"/>
            <a:ext cx="144462" cy="792163"/>
          </a:xfrm>
          <a:prstGeom prst="rightBrace">
            <a:avLst>
              <a:gd name="adj1" fmla="val 456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Text Box 7">
            <a:extLst>
              <a:ext uri="{FF2B5EF4-FFF2-40B4-BE49-F238E27FC236}">
                <a16:creationId xmlns:a16="http://schemas.microsoft.com/office/drawing/2014/main" id="{40789B80-7421-4159-81CF-6586DBB33B37}"/>
              </a:ext>
            </a:extLst>
          </p:cNvPr>
          <p:cNvSpPr txBox="1">
            <a:spLocks noChangeArrowheads="1"/>
          </p:cNvSpPr>
          <p:nvPr/>
        </p:nvSpPr>
        <p:spPr bwMode="auto">
          <a:xfrm>
            <a:off x="4972050" y="3213100"/>
            <a:ext cx="320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latin typeface="Times New Roman" panose="02020603050405020304" pitchFamily="18" charset="0"/>
                <a:ea typeface="仿宋_GB2312" pitchFamily="49" charset="-122"/>
              </a:rPr>
              <a:t>主要用于内存的存储表示</a:t>
            </a:r>
          </a:p>
        </p:txBody>
      </p:sp>
      <p:sp>
        <p:nvSpPr>
          <p:cNvPr id="47112" name="Text Box 8">
            <a:extLst>
              <a:ext uri="{FF2B5EF4-FFF2-40B4-BE49-F238E27FC236}">
                <a16:creationId xmlns:a16="http://schemas.microsoft.com/office/drawing/2014/main" id="{8C3FBB4E-C585-485D-8D0B-167DD6A56643}"/>
              </a:ext>
            </a:extLst>
          </p:cNvPr>
          <p:cNvSpPr txBox="1">
            <a:spLocks noChangeArrowheads="1"/>
          </p:cNvSpPr>
          <p:nvPr/>
        </p:nvSpPr>
        <p:spPr bwMode="auto">
          <a:xfrm>
            <a:off x="5022850" y="4221163"/>
            <a:ext cx="314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latin typeface="Times New Roman" panose="02020603050405020304" pitchFamily="18" charset="0"/>
                <a:ea typeface="仿宋_GB2312" pitchFamily="49" charset="-122"/>
              </a:rPr>
              <a:t>主要用于外存 </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文件</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的存储表示</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F4BA898-1473-4610-A4AE-B0271A5FF8E1}"/>
              </a:ext>
            </a:extLst>
          </p:cNvPr>
          <p:cNvSpPr>
            <a:spLocks noGrp="1"/>
          </p:cNvSpPr>
          <p:nvPr>
            <p:ph type="sldNum" sz="quarter" idx="11"/>
          </p:nvPr>
        </p:nvSpPr>
        <p:spPr/>
        <p:txBody>
          <a:bodyPr/>
          <a:lstStyle/>
          <a:p>
            <a:fld id="{50D492B3-CD57-4064-B32B-8B0F001083A3}" type="slidenum">
              <a:rPr lang="en-US" altLang="zh-CN"/>
              <a:pPr/>
              <a:t>18</a:t>
            </a:fld>
            <a:endParaRPr lang="en-US" altLang="zh-CN"/>
          </a:p>
        </p:txBody>
      </p:sp>
      <p:sp>
        <p:nvSpPr>
          <p:cNvPr id="48130" name="Rectangle 2">
            <a:extLst>
              <a:ext uri="{FF2B5EF4-FFF2-40B4-BE49-F238E27FC236}">
                <a16:creationId xmlns:a16="http://schemas.microsoft.com/office/drawing/2014/main" id="{ABD17D40-244C-4DDA-AE74-E0B203224042}"/>
              </a:ext>
            </a:extLst>
          </p:cNvPr>
          <p:cNvSpPr>
            <a:spLocks noGrp="1" noChangeArrowheads="1"/>
          </p:cNvSpPr>
          <p:nvPr>
            <p:ph type="title"/>
          </p:nvPr>
        </p:nvSpPr>
        <p:spPr>
          <a:xfrm>
            <a:off x="446088" y="692150"/>
            <a:ext cx="8229600" cy="762000"/>
          </a:xfrm>
        </p:spPr>
        <p:txBody>
          <a:bodyPr/>
          <a:lstStyle/>
          <a:p>
            <a:pPr algn="ctr"/>
            <a:r>
              <a:rPr lang="zh-CN" altLang="en-US" b="1">
                <a:solidFill>
                  <a:schemeClr val="tx2"/>
                </a:solidFill>
                <a:ea typeface="华文新魏" panose="02010800040101010101" pitchFamily="2" charset="-122"/>
              </a:rPr>
              <a:t>抽象数据类型及面向对象概念</a:t>
            </a:r>
            <a:endParaRPr lang="zh-CN" altLang="en-US">
              <a:solidFill>
                <a:schemeClr val="tx2"/>
              </a:solidFill>
              <a:ea typeface="华文新魏" panose="02010800040101010101" pitchFamily="2" charset="-122"/>
            </a:endParaRPr>
          </a:p>
        </p:txBody>
      </p:sp>
      <p:sp>
        <p:nvSpPr>
          <p:cNvPr id="48131" name="Rectangle 3">
            <a:extLst>
              <a:ext uri="{FF2B5EF4-FFF2-40B4-BE49-F238E27FC236}">
                <a16:creationId xmlns:a16="http://schemas.microsoft.com/office/drawing/2014/main" id="{D470E44D-A72F-46F8-BA4D-D480C34D253B}"/>
              </a:ext>
            </a:extLst>
          </p:cNvPr>
          <p:cNvSpPr>
            <a:spLocks noGrp="1" noChangeArrowheads="1"/>
          </p:cNvSpPr>
          <p:nvPr>
            <p:ph type="body" idx="1"/>
          </p:nvPr>
        </p:nvSpPr>
        <p:spPr>
          <a:xfrm>
            <a:off x="827088" y="1628775"/>
            <a:ext cx="7848600" cy="4724400"/>
          </a:xfrm>
        </p:spPr>
        <p:txBody>
          <a:bodyPr/>
          <a:lstStyle/>
          <a:p>
            <a:pPr>
              <a:lnSpc>
                <a:spcPct val="110000"/>
              </a:lnSpc>
              <a:buClr>
                <a:srgbClr val="990099"/>
              </a:buClr>
              <a:buSzPct val="45000"/>
            </a:pPr>
            <a:r>
              <a:rPr lang="zh-CN" altLang="en-US" b="1">
                <a:solidFill>
                  <a:srgbClr val="FF0000"/>
                </a:solidFill>
                <a:latin typeface="Times New Roman" panose="02020603050405020304" pitchFamily="18" charset="0"/>
                <a:ea typeface="仿宋_GB2312" pitchFamily="49" charset="-122"/>
              </a:rPr>
              <a:t>数据类型</a:t>
            </a:r>
            <a:r>
              <a:rPr lang="zh-CN" altLang="en-US" b="1">
                <a:latin typeface="Times New Roman" panose="02020603050405020304" pitchFamily="18" charset="0"/>
                <a:ea typeface="仿宋_GB2312" pitchFamily="49" charset="-122"/>
              </a:rPr>
              <a:t>                                                                                                              </a:t>
            </a:r>
            <a:br>
              <a:rPr lang="zh-CN" altLang="en-US" b="1">
                <a:latin typeface="Times New Roman" panose="02020603050405020304" pitchFamily="18" charset="0"/>
                <a:ea typeface="仿宋_GB2312" pitchFamily="49" charset="-122"/>
              </a:rPr>
            </a:br>
            <a:r>
              <a:rPr lang="zh-CN" altLang="en-US" b="1">
                <a:solidFill>
                  <a:srgbClr val="0000FF"/>
                </a:solidFill>
                <a:latin typeface="Times New Roman" panose="02020603050405020304" pitchFamily="18" charset="0"/>
                <a:ea typeface="仿宋_GB2312" pitchFamily="49" charset="-122"/>
              </a:rPr>
              <a:t>定义：</a:t>
            </a:r>
            <a:r>
              <a:rPr lang="zh-CN" altLang="en-US" b="1">
                <a:latin typeface="Times New Roman" panose="02020603050405020304" pitchFamily="18" charset="0"/>
                <a:ea typeface="仿宋_GB2312" pitchFamily="49" charset="-122"/>
              </a:rPr>
              <a:t>一组性质相同的值的集合</a:t>
            </a:r>
            <a:r>
              <a:rPr lang="en-US" altLang="zh-CN" b="1">
                <a:latin typeface="Times New Roman" panose="02020603050405020304" pitchFamily="18" charset="0"/>
                <a:ea typeface="仿宋_GB2312" pitchFamily="49" charset="-122"/>
              </a:rPr>
              <a:t>, </a:t>
            </a:r>
            <a:r>
              <a:rPr lang="zh-CN" altLang="en-US" b="1">
                <a:latin typeface="Times New Roman" panose="02020603050405020304" pitchFamily="18" charset="0"/>
                <a:ea typeface="仿宋_GB2312" pitchFamily="49" charset="-122"/>
              </a:rPr>
              <a:t>以及定义于这个值集合上的一组操作的总称</a:t>
            </a:r>
            <a:r>
              <a:rPr lang="en-US" altLang="zh-CN" b="1">
                <a:latin typeface="Times New Roman" panose="02020603050405020304" pitchFamily="18" charset="0"/>
                <a:ea typeface="仿宋_GB2312" pitchFamily="49" charset="-122"/>
              </a:rPr>
              <a:t>.</a:t>
            </a:r>
          </a:p>
          <a:p>
            <a:pPr>
              <a:lnSpc>
                <a:spcPct val="110000"/>
              </a:lnSpc>
              <a:buClr>
                <a:srgbClr val="990099"/>
              </a:buClr>
              <a:buSzPct val="45000"/>
            </a:pPr>
            <a:r>
              <a:rPr lang="en-US" altLang="zh-CN" b="1">
                <a:solidFill>
                  <a:srgbClr val="FF0000"/>
                </a:solidFill>
                <a:latin typeface="Times New Roman" panose="02020603050405020304" pitchFamily="18" charset="0"/>
                <a:ea typeface="仿宋_GB2312" pitchFamily="49" charset="-122"/>
              </a:rPr>
              <a:t>C</a:t>
            </a:r>
            <a:r>
              <a:rPr lang="zh-CN" altLang="zh-CN" b="1">
                <a:solidFill>
                  <a:srgbClr val="FF0000"/>
                </a:solidFill>
                <a:latin typeface="Times New Roman" panose="02020603050405020304" pitchFamily="18" charset="0"/>
                <a:ea typeface="仿宋_GB2312" pitchFamily="49" charset="-122"/>
              </a:rPr>
              <a:t>语言中的数据类型</a:t>
            </a:r>
          </a:p>
          <a:p>
            <a:pPr>
              <a:lnSpc>
                <a:spcPct val="110000"/>
              </a:lnSpc>
              <a:buClr>
                <a:schemeClr val="tx1"/>
              </a:buClr>
              <a:buSzPct val="45000"/>
              <a:buFont typeface="Wingdings" panose="05000000000000000000" pitchFamily="2" charset="2"/>
              <a:buNone/>
            </a:pPr>
            <a:r>
              <a:rPr lang="zh-CN"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char       int       float       double      void</a:t>
            </a:r>
            <a:endParaRPr lang="en-US" altLang="zh-CN" sz="3000" b="1">
              <a:effectLst>
                <a:outerShdw blurRad="38100" dist="38100" dir="2700000" algn="tl">
                  <a:srgbClr val="C0C0C0"/>
                </a:outerShdw>
              </a:effectLst>
              <a:latin typeface="Times New Roman" panose="02020603050405020304" pitchFamily="18" charset="0"/>
              <a:ea typeface="仿宋_GB2312" pitchFamily="49" charset="-122"/>
            </a:endParaRPr>
          </a:p>
          <a:p>
            <a:pPr>
              <a:lnSpc>
                <a:spcPct val="110000"/>
              </a:lnSpc>
              <a:buClr>
                <a:schemeClr val="tx1"/>
              </a:buClr>
              <a:buSzPct val="45000"/>
              <a:buFont typeface="Wingdings" panose="05000000000000000000" pitchFamily="2" charset="2"/>
              <a:buNone/>
            </a:pP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字符型   整型   浮点型   双精度型   无值  </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70AFF972-3A94-4246-94CA-4CF48E0D6B10}"/>
              </a:ext>
            </a:extLst>
          </p:cNvPr>
          <p:cNvSpPr>
            <a:spLocks noGrp="1"/>
          </p:cNvSpPr>
          <p:nvPr>
            <p:ph type="sldNum" sz="quarter" idx="11"/>
          </p:nvPr>
        </p:nvSpPr>
        <p:spPr/>
        <p:txBody>
          <a:bodyPr/>
          <a:lstStyle/>
          <a:p>
            <a:fld id="{EF379D15-E57C-42F6-9B7A-C4A3A8BADEF2}" type="slidenum">
              <a:rPr lang="en-US" altLang="zh-CN"/>
              <a:pPr/>
              <a:t>19</a:t>
            </a:fld>
            <a:endParaRPr lang="en-US" altLang="zh-CN"/>
          </a:p>
        </p:txBody>
      </p:sp>
      <p:sp>
        <p:nvSpPr>
          <p:cNvPr id="49154" name="Rectangle 2">
            <a:extLst>
              <a:ext uri="{FF2B5EF4-FFF2-40B4-BE49-F238E27FC236}">
                <a16:creationId xmlns:a16="http://schemas.microsoft.com/office/drawing/2014/main" id="{B91C9D8A-22D0-45B1-8A33-4E514A67D0A9}"/>
              </a:ext>
            </a:extLst>
          </p:cNvPr>
          <p:cNvSpPr>
            <a:spLocks noChangeArrowheads="1"/>
          </p:cNvSpPr>
          <p:nvPr/>
        </p:nvSpPr>
        <p:spPr bwMode="auto">
          <a:xfrm>
            <a:off x="833438" y="885825"/>
            <a:ext cx="7554912"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
                <a:srgbClr val="990099"/>
              </a:buClr>
              <a:buSzPct val="50000"/>
            </a:pPr>
            <a:r>
              <a:rPr lang="zh-CN" altLang="en-US" sz="3000" b="1">
                <a:ea typeface="仿宋_GB2312" pitchFamily="49" charset="-122"/>
              </a:rPr>
              <a:t>构造数据类型由</a:t>
            </a:r>
            <a:r>
              <a:rPr lang="zh-CN" altLang="en-US" sz="3000" b="1">
                <a:solidFill>
                  <a:schemeClr val="tx2"/>
                </a:solidFill>
                <a:ea typeface="仿宋_GB2312" pitchFamily="49" charset="-122"/>
              </a:rPr>
              <a:t>基本数据类型</a:t>
            </a:r>
            <a:r>
              <a:rPr lang="zh-CN" altLang="en-US" sz="3000" b="1">
                <a:ea typeface="仿宋_GB2312" pitchFamily="49" charset="-122"/>
              </a:rPr>
              <a:t>或</a:t>
            </a:r>
            <a:r>
              <a:rPr lang="zh-CN" altLang="en-US" sz="3000" b="1">
                <a:solidFill>
                  <a:schemeClr val="tx2"/>
                </a:solidFill>
                <a:ea typeface="仿宋_GB2312" pitchFamily="49" charset="-122"/>
              </a:rPr>
              <a:t>构造数据类型</a:t>
            </a:r>
            <a:r>
              <a:rPr lang="zh-CN" altLang="en-US" sz="3000" b="1">
                <a:ea typeface="仿宋_GB2312" pitchFamily="49" charset="-122"/>
              </a:rPr>
              <a:t>组成。</a:t>
            </a:r>
          </a:p>
          <a:p>
            <a:pPr>
              <a:lnSpc>
                <a:spcPct val="110000"/>
              </a:lnSpc>
              <a:buClr>
                <a:srgbClr val="990099"/>
              </a:buClr>
              <a:buSzPct val="50000"/>
            </a:pPr>
            <a:r>
              <a:rPr lang="zh-CN" altLang="en-US" sz="3000" b="1">
                <a:ea typeface="仿宋_GB2312" pitchFamily="49" charset="-122"/>
              </a:rPr>
              <a:t>构造数据类型由</a:t>
            </a:r>
            <a:r>
              <a:rPr lang="zh-CN" altLang="en-US" sz="3000" b="1">
                <a:solidFill>
                  <a:schemeClr val="tx2"/>
                </a:solidFill>
                <a:ea typeface="仿宋_GB2312" pitchFamily="49" charset="-122"/>
              </a:rPr>
              <a:t>不同成分类型</a:t>
            </a:r>
            <a:r>
              <a:rPr lang="zh-CN" altLang="en-US" sz="3000" b="1">
                <a:ea typeface="仿宋_GB2312" pitchFamily="49" charset="-122"/>
              </a:rPr>
              <a:t>构成。</a:t>
            </a:r>
          </a:p>
          <a:p>
            <a:pPr>
              <a:lnSpc>
                <a:spcPct val="110000"/>
              </a:lnSpc>
              <a:buClr>
                <a:srgbClr val="990099"/>
              </a:buClr>
              <a:buSzPct val="50000"/>
            </a:pPr>
            <a:r>
              <a:rPr lang="zh-CN" altLang="zh-CN" sz="3000" b="1">
                <a:ea typeface="仿宋_GB2312" pitchFamily="49" charset="-122"/>
              </a:rPr>
              <a:t>基本数据类型可以看作是计算机中已实现的数据结构。</a:t>
            </a:r>
          </a:p>
          <a:p>
            <a:pPr>
              <a:lnSpc>
                <a:spcPct val="110000"/>
              </a:lnSpc>
              <a:buClr>
                <a:srgbClr val="990099"/>
              </a:buClr>
              <a:buSzPct val="50000"/>
            </a:pPr>
            <a:r>
              <a:rPr lang="zh-CN" altLang="en-US" sz="3000" b="1">
                <a:ea typeface="仿宋_GB2312" pitchFamily="49" charset="-122"/>
              </a:rPr>
              <a:t>数据类型就是数据结构，不过它是从编程者的角度来使用的。</a:t>
            </a:r>
          </a:p>
          <a:p>
            <a:pPr>
              <a:lnSpc>
                <a:spcPct val="110000"/>
              </a:lnSpc>
              <a:buClr>
                <a:srgbClr val="990099"/>
              </a:buClr>
              <a:buSzPct val="50000"/>
            </a:pPr>
            <a:r>
              <a:rPr lang="zh-CN" altLang="en-US" sz="3000" b="1">
                <a:ea typeface="仿宋_GB2312" pitchFamily="49" charset="-122"/>
              </a:rPr>
              <a:t>数据类型是模板，必须定义属于某种数据类型的变量，才能参加运算。  </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B230A26-E304-45DA-980D-6BD6B4792A59}"/>
              </a:ext>
            </a:extLst>
          </p:cNvPr>
          <p:cNvSpPr>
            <a:spLocks noGrp="1"/>
          </p:cNvSpPr>
          <p:nvPr>
            <p:ph type="sldNum" sz="quarter" idx="11"/>
          </p:nvPr>
        </p:nvSpPr>
        <p:spPr/>
        <p:txBody>
          <a:bodyPr/>
          <a:lstStyle/>
          <a:p>
            <a:fld id="{AF687751-4612-4813-A967-4E92A94FE713}" type="slidenum">
              <a:rPr lang="en-US" altLang="zh-CN"/>
              <a:pPr/>
              <a:t>2</a:t>
            </a:fld>
            <a:endParaRPr lang="en-US" altLang="zh-CN"/>
          </a:p>
        </p:txBody>
      </p:sp>
      <p:sp>
        <p:nvSpPr>
          <p:cNvPr id="30722" name="Rectangle 2">
            <a:extLst>
              <a:ext uri="{FF2B5EF4-FFF2-40B4-BE49-F238E27FC236}">
                <a16:creationId xmlns:a16="http://schemas.microsoft.com/office/drawing/2014/main" id="{1D67A51A-25EA-44E1-8679-56616EA0569C}"/>
              </a:ext>
            </a:extLst>
          </p:cNvPr>
          <p:cNvSpPr>
            <a:spLocks noGrp="1" noChangeArrowheads="1"/>
          </p:cNvSpPr>
          <p:nvPr>
            <p:ph type="body" idx="1"/>
          </p:nvPr>
        </p:nvSpPr>
        <p:spPr>
          <a:xfrm>
            <a:off x="935038" y="2024063"/>
            <a:ext cx="7239000" cy="3565525"/>
          </a:xfrm>
        </p:spPr>
        <p:txBody>
          <a:bodyPr/>
          <a:lstStyle/>
          <a:p>
            <a:pPr>
              <a:lnSpc>
                <a:spcPct val="105000"/>
              </a:lnSpc>
              <a:buClr>
                <a:srgbClr val="00CC00"/>
              </a:buClr>
              <a:buSzPct val="45000"/>
            </a:pPr>
            <a:r>
              <a:rPr lang="zh-CN" altLang="en-US" sz="3600" b="1">
                <a:solidFill>
                  <a:srgbClr val="008000"/>
                </a:solidFill>
                <a:effectLst>
                  <a:outerShdw blurRad="38100" dist="38100" dir="2700000" algn="tl">
                    <a:srgbClr val="C0C0C0"/>
                  </a:outerShdw>
                </a:effectLst>
                <a:ea typeface="仿宋_GB2312" pitchFamily="49" charset="-122"/>
                <a:hlinkClick r:id="rId2" action="ppaction://hlinksldjump"/>
              </a:rPr>
              <a:t>什么是数据结构</a:t>
            </a:r>
            <a:endParaRPr lang="zh-CN" altLang="en-US" sz="3600" b="1">
              <a:solidFill>
                <a:srgbClr val="008000"/>
              </a:solidFill>
              <a:effectLst>
                <a:outerShdw blurRad="38100" dist="38100" dir="2700000" algn="tl">
                  <a:srgbClr val="C0C0C0"/>
                </a:outerShdw>
              </a:effectLst>
              <a:ea typeface="仿宋_GB2312" pitchFamily="49" charset="-122"/>
            </a:endParaRPr>
          </a:p>
          <a:p>
            <a:pPr>
              <a:lnSpc>
                <a:spcPct val="105000"/>
              </a:lnSpc>
              <a:buClr>
                <a:srgbClr val="00CC00"/>
              </a:buClr>
              <a:buSzPct val="45000"/>
            </a:pPr>
            <a:r>
              <a:rPr lang="zh-CN" altLang="en-US" sz="3600" b="1">
                <a:solidFill>
                  <a:srgbClr val="FF6600"/>
                </a:solidFill>
                <a:effectLst>
                  <a:outerShdw blurRad="38100" dist="38100" dir="2700000" algn="tl">
                    <a:srgbClr val="C0C0C0"/>
                  </a:outerShdw>
                </a:effectLst>
                <a:ea typeface="仿宋_GB2312" pitchFamily="49" charset="-122"/>
                <a:hlinkClick r:id="rId3" action="ppaction://hlinksldjump"/>
              </a:rPr>
              <a:t>抽象数据类型及面向对象概念</a:t>
            </a:r>
            <a:endParaRPr lang="zh-CN" altLang="en-US" sz="3600" b="1">
              <a:solidFill>
                <a:srgbClr val="FF6600"/>
              </a:solidFill>
              <a:effectLst>
                <a:outerShdw blurRad="38100" dist="38100" dir="2700000" algn="tl">
                  <a:srgbClr val="C0C0C0"/>
                </a:outerShdw>
              </a:effectLst>
              <a:ea typeface="仿宋_GB2312" pitchFamily="49" charset="-122"/>
            </a:endParaRPr>
          </a:p>
          <a:p>
            <a:pPr>
              <a:lnSpc>
                <a:spcPct val="105000"/>
              </a:lnSpc>
              <a:buClr>
                <a:srgbClr val="00CC00"/>
              </a:buClr>
              <a:buSzPct val="45000"/>
            </a:pPr>
            <a:r>
              <a:rPr lang="zh-CN" altLang="en-US" sz="3600" b="1">
                <a:solidFill>
                  <a:srgbClr val="FF6600"/>
                </a:solidFill>
                <a:effectLst>
                  <a:outerShdw blurRad="38100" dist="38100" dir="2700000" algn="tl">
                    <a:srgbClr val="C0C0C0"/>
                  </a:outerShdw>
                </a:effectLst>
                <a:ea typeface="仿宋_GB2312" pitchFamily="49" charset="-122"/>
                <a:hlinkClick r:id="rId4" action="ppaction://hlinksldjump"/>
              </a:rPr>
              <a:t>算法定义</a:t>
            </a:r>
            <a:endParaRPr lang="zh-CN" altLang="en-US" sz="3600" b="1">
              <a:solidFill>
                <a:srgbClr val="FF6600"/>
              </a:solidFill>
              <a:effectLst>
                <a:outerShdw blurRad="38100" dist="38100" dir="2700000" algn="tl">
                  <a:srgbClr val="C0C0C0"/>
                </a:outerShdw>
              </a:effectLst>
              <a:ea typeface="仿宋_GB2312" pitchFamily="49" charset="-122"/>
            </a:endParaRPr>
          </a:p>
          <a:p>
            <a:pPr>
              <a:lnSpc>
                <a:spcPct val="105000"/>
              </a:lnSpc>
              <a:buClr>
                <a:srgbClr val="00CC00"/>
              </a:buClr>
              <a:buSzPct val="45000"/>
            </a:pPr>
            <a:r>
              <a:rPr lang="zh-CN" altLang="en-US" sz="3600" b="1">
                <a:solidFill>
                  <a:srgbClr val="FF6600"/>
                </a:solidFill>
                <a:effectLst>
                  <a:outerShdw blurRad="38100" dist="38100" dir="2700000" algn="tl">
                    <a:srgbClr val="C0C0C0"/>
                  </a:outerShdw>
                </a:effectLst>
                <a:ea typeface="仿宋_GB2312" pitchFamily="49" charset="-122"/>
                <a:hlinkClick r:id="rId5" action="ppaction://hlinksldjump"/>
              </a:rPr>
              <a:t>模板</a:t>
            </a:r>
            <a:endParaRPr lang="zh-CN" altLang="en-US" sz="3600" b="1">
              <a:solidFill>
                <a:srgbClr val="FF6600"/>
              </a:solidFill>
              <a:effectLst>
                <a:outerShdw blurRad="38100" dist="38100" dir="2700000" algn="tl">
                  <a:srgbClr val="C0C0C0"/>
                </a:outerShdw>
              </a:effectLst>
              <a:ea typeface="仿宋_GB2312" pitchFamily="49" charset="-122"/>
            </a:endParaRPr>
          </a:p>
          <a:p>
            <a:pPr>
              <a:lnSpc>
                <a:spcPct val="105000"/>
              </a:lnSpc>
              <a:buClr>
                <a:srgbClr val="00CC00"/>
              </a:buClr>
              <a:buSzPct val="45000"/>
            </a:pPr>
            <a:r>
              <a:rPr lang="zh-CN" altLang="en-US" sz="3600" b="1">
                <a:solidFill>
                  <a:srgbClr val="FF6600"/>
                </a:solidFill>
                <a:effectLst>
                  <a:outerShdw blurRad="38100" dist="38100" dir="2700000" algn="tl">
                    <a:srgbClr val="C0C0C0"/>
                  </a:outerShdw>
                </a:effectLst>
                <a:ea typeface="仿宋_GB2312" pitchFamily="49" charset="-122"/>
                <a:hlinkClick r:id="rId6" action="ppaction://hlinksldjump"/>
              </a:rPr>
              <a:t>算法简单性能分析与度量</a:t>
            </a:r>
            <a:endParaRPr lang="zh-CN" altLang="en-US" sz="3600" b="1">
              <a:solidFill>
                <a:srgbClr val="FF6600"/>
              </a:solidFill>
              <a:ea typeface="仿宋_GB2312" pitchFamily="49" charset="-122"/>
            </a:endParaRPr>
          </a:p>
        </p:txBody>
      </p:sp>
      <p:sp>
        <p:nvSpPr>
          <p:cNvPr id="30724" name="Rectangle 4">
            <a:extLst>
              <a:ext uri="{FF2B5EF4-FFF2-40B4-BE49-F238E27FC236}">
                <a16:creationId xmlns:a16="http://schemas.microsoft.com/office/drawing/2014/main" id="{FD390EDB-D928-4C43-9FA7-132B93D70900}"/>
              </a:ext>
            </a:extLst>
          </p:cNvPr>
          <p:cNvSpPr>
            <a:spLocks noChangeArrowheads="1"/>
          </p:cNvSpPr>
          <p:nvPr/>
        </p:nvSpPr>
        <p:spPr bwMode="auto">
          <a:xfrm>
            <a:off x="1042988" y="728663"/>
            <a:ext cx="7380287"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5000">
                <a:solidFill>
                  <a:srgbClr val="FFFFFF"/>
                </a:solidFill>
                <a:latin typeface="Arial" panose="020B0604020202020204" pitchFamily="34" charset="0"/>
                <a:ea typeface="宋体" panose="02010600030101010101" pitchFamily="2" charset="-122"/>
              </a:defRPr>
            </a:lvl1pPr>
            <a:lvl2pPr>
              <a:defRPr sz="5000">
                <a:solidFill>
                  <a:srgbClr val="FFFFFF"/>
                </a:solidFill>
                <a:latin typeface="Arial" panose="020B0604020202020204" pitchFamily="34" charset="0"/>
                <a:ea typeface="宋体" panose="02010600030101010101" pitchFamily="2" charset="-122"/>
              </a:defRPr>
            </a:lvl2pPr>
            <a:lvl3pPr>
              <a:defRPr sz="5000">
                <a:solidFill>
                  <a:srgbClr val="FFFFFF"/>
                </a:solidFill>
                <a:latin typeface="Arial" panose="020B0604020202020204" pitchFamily="34" charset="0"/>
                <a:ea typeface="宋体" panose="02010600030101010101" pitchFamily="2" charset="-122"/>
              </a:defRPr>
            </a:lvl3pPr>
            <a:lvl4pPr>
              <a:defRPr sz="5000">
                <a:solidFill>
                  <a:srgbClr val="FFFFFF"/>
                </a:solidFill>
                <a:latin typeface="Arial" panose="020B0604020202020204" pitchFamily="34" charset="0"/>
                <a:ea typeface="宋体" panose="02010600030101010101" pitchFamily="2" charset="-122"/>
              </a:defRPr>
            </a:lvl4pPr>
            <a:lvl5pPr>
              <a:defRPr sz="5000">
                <a:solidFill>
                  <a:srgbClr val="FFFFFF"/>
                </a:solidFill>
                <a:latin typeface="Arial" panose="020B0604020202020204" pitchFamily="34" charset="0"/>
                <a:ea typeface="宋体" panose="02010600030101010101" pitchFamily="2" charset="-122"/>
              </a:defRPr>
            </a:lvl5pPr>
            <a:lvl6pPr marL="4572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6pPr>
            <a:lvl7pPr marL="9144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7pPr>
            <a:lvl8pPr marL="13716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8pPr>
            <a:lvl9pPr marL="18288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9pPr>
          </a:lstStyle>
          <a:p>
            <a:pPr algn="ctr"/>
            <a:r>
              <a:rPr lang="zh-CN" altLang="en-US" sz="4800" b="1">
                <a:solidFill>
                  <a:schemeClr val="tx2"/>
                </a:solidFill>
                <a:latin typeface="华文新魏" panose="02010800040101010101" pitchFamily="2" charset="-122"/>
                <a:ea typeface="华文新魏" panose="02010800040101010101" pitchFamily="2" charset="-122"/>
              </a:rPr>
              <a:t>第一章 数据结构概念</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56F5207-4B50-4546-A293-15FD5F02895A}"/>
              </a:ext>
            </a:extLst>
          </p:cNvPr>
          <p:cNvSpPr>
            <a:spLocks noGrp="1"/>
          </p:cNvSpPr>
          <p:nvPr>
            <p:ph type="sldNum" sz="quarter" idx="11"/>
          </p:nvPr>
        </p:nvSpPr>
        <p:spPr/>
        <p:txBody>
          <a:bodyPr/>
          <a:lstStyle/>
          <a:p>
            <a:fld id="{23B3D4C4-9850-430F-98DA-ED66BF0145F5}" type="slidenum">
              <a:rPr lang="en-US" altLang="zh-CN"/>
              <a:pPr/>
              <a:t>20</a:t>
            </a:fld>
            <a:endParaRPr lang="en-US" altLang="zh-CN"/>
          </a:p>
        </p:txBody>
      </p:sp>
      <p:sp>
        <p:nvSpPr>
          <p:cNvPr id="50178" name="Rectangle 2">
            <a:extLst>
              <a:ext uri="{FF2B5EF4-FFF2-40B4-BE49-F238E27FC236}">
                <a16:creationId xmlns:a16="http://schemas.microsoft.com/office/drawing/2014/main" id="{071D2481-E06F-47B4-BBA5-69182426B38B}"/>
              </a:ext>
            </a:extLst>
          </p:cNvPr>
          <p:cNvSpPr>
            <a:spLocks noGrp="1" noChangeArrowheads="1"/>
          </p:cNvSpPr>
          <p:nvPr>
            <p:ph type="title"/>
          </p:nvPr>
        </p:nvSpPr>
        <p:spPr>
          <a:xfrm>
            <a:off x="323850" y="688975"/>
            <a:ext cx="8458200" cy="1371600"/>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抽象数据类型 </a:t>
            </a:r>
            <a:br>
              <a:rPr lang="zh-CN" altLang="en-US" sz="4000" b="1">
                <a:solidFill>
                  <a:schemeClr val="tx2"/>
                </a:solidFill>
                <a:latin typeface="华文新魏" panose="02010800040101010101" pitchFamily="2" charset="-122"/>
                <a:ea typeface="华文新魏" panose="02010800040101010101" pitchFamily="2" charset="-122"/>
              </a:rPr>
            </a:br>
            <a:r>
              <a:rPr lang="en-US" altLang="zh-CN" sz="4000" b="1">
                <a:solidFill>
                  <a:schemeClr val="tx2"/>
                </a:solidFill>
                <a:latin typeface="华文新魏" panose="02010800040101010101" pitchFamily="2" charset="-122"/>
                <a:ea typeface="华文新魏" panose="02010800040101010101" pitchFamily="2" charset="-122"/>
              </a:rPr>
              <a:t>(ADTs: Abstract  Data Types)</a:t>
            </a:r>
            <a:endParaRPr lang="en-US" altLang="zh-CN" sz="4000">
              <a:solidFill>
                <a:schemeClr val="tx2"/>
              </a:solidFill>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C25242E5-453B-4297-8C36-00172634ABE8}"/>
              </a:ext>
            </a:extLst>
          </p:cNvPr>
          <p:cNvSpPr>
            <a:spLocks noGrp="1" noChangeArrowheads="1"/>
          </p:cNvSpPr>
          <p:nvPr>
            <p:ph type="body" idx="1"/>
          </p:nvPr>
        </p:nvSpPr>
        <p:spPr>
          <a:xfrm>
            <a:off x="838200" y="1989138"/>
            <a:ext cx="7550150" cy="4572000"/>
          </a:xfrm>
          <a:ln/>
          <a:extLst>
            <a:ext uri="{91240B29-F687-4F45-9708-019B960494DF}">
              <a14:hiddenLine xmlns:a14="http://schemas.microsoft.com/office/drawing/2010/main" w="9525">
                <a:solidFill>
                  <a:schemeClr val="tx2"/>
                </a:solidFill>
                <a:miter lim="800000"/>
                <a:headEnd/>
                <a:tailEnd/>
              </a14:hiddenLine>
            </a:ext>
          </a:extLst>
        </p:spPr>
        <p:txBody>
          <a:body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抽象数据类型是由用户定义，用以表示应用问题的数据模型。</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特点是：</a:t>
            </a:r>
            <a:r>
              <a:rPr lang="zh-CN" altLang="en-US" sz="3000" b="1">
                <a:solidFill>
                  <a:srgbClr val="006600"/>
                </a:solidFill>
                <a:latin typeface="Times New Roman" panose="02020603050405020304" pitchFamily="18" charset="0"/>
                <a:ea typeface="仿宋_GB2312" pitchFamily="49" charset="-122"/>
              </a:rPr>
              <a:t>信息隐蔽</a:t>
            </a:r>
            <a:r>
              <a:rPr lang="zh-CN" altLang="en-US" sz="3000" b="1">
                <a:latin typeface="Times New Roman" panose="02020603050405020304" pitchFamily="18" charset="0"/>
                <a:ea typeface="仿宋_GB2312" pitchFamily="49" charset="-122"/>
              </a:rPr>
              <a:t>和</a:t>
            </a:r>
            <a:r>
              <a:rPr lang="zh-CN" altLang="en-US" sz="3000" b="1">
                <a:solidFill>
                  <a:srgbClr val="006600"/>
                </a:solidFill>
                <a:latin typeface="Times New Roman" panose="02020603050405020304" pitchFamily="18" charset="0"/>
                <a:ea typeface="仿宋_GB2312" pitchFamily="49" charset="-122"/>
              </a:rPr>
              <a:t>数据封装</a:t>
            </a:r>
            <a:r>
              <a:rPr lang="zh-CN" altLang="en-US" sz="3000" b="1">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使用与实现相分离</a:t>
            </a:r>
            <a:r>
              <a:rPr lang="zh-CN" altLang="en-US" sz="3000" b="1">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抽象数据类型可用</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D, S, P</a:t>
            </a:r>
            <a:r>
              <a:rPr lang="zh-CN" altLang="en-US"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三元组表示，其中，</a:t>
            </a:r>
            <a:r>
              <a:rPr lang="en-US" altLang="zh-CN" sz="3000" b="1">
                <a:solidFill>
                  <a:schemeClr val="tx2"/>
                </a:solidFill>
                <a:latin typeface="Times New Roman" panose="02020603050405020304" pitchFamily="18" charset="0"/>
                <a:ea typeface="仿宋_GB2312" pitchFamily="49" charset="-122"/>
              </a:rPr>
              <a:t>D </a:t>
            </a:r>
            <a:r>
              <a:rPr lang="zh-CN" altLang="en-US" sz="3000" b="1">
                <a:latin typeface="Times New Roman" panose="02020603050405020304" pitchFamily="18" charset="0"/>
                <a:ea typeface="仿宋_GB2312" pitchFamily="49" charset="-122"/>
              </a:rPr>
              <a:t>是数据元素的集合（简称数据对象），</a:t>
            </a:r>
            <a:r>
              <a:rPr lang="en-US" altLang="zh-CN" sz="3000" b="1">
                <a:solidFill>
                  <a:schemeClr val="tx2"/>
                </a:solidFill>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是 </a:t>
            </a:r>
            <a:r>
              <a:rPr lang="en-US" altLang="zh-CN" sz="3000" b="1">
                <a:solidFill>
                  <a:schemeClr val="tx2"/>
                </a:solidFill>
                <a:latin typeface="Times New Roman" panose="02020603050405020304" pitchFamily="18" charset="0"/>
                <a:ea typeface="仿宋_GB2312" pitchFamily="49" charset="-122"/>
              </a:rPr>
              <a:t>D</a:t>
            </a:r>
            <a:r>
              <a:rPr lang="zh-CN" altLang="en-US" sz="3000" b="1">
                <a:latin typeface="Times New Roman" panose="02020603050405020304" pitchFamily="18" charset="0"/>
                <a:ea typeface="仿宋_GB2312" pitchFamily="49" charset="-122"/>
              </a:rPr>
              <a:t>上的关系集合，</a:t>
            </a:r>
            <a:r>
              <a:rPr lang="en-US" altLang="zh-CN" sz="3000" b="1">
                <a:solidFill>
                  <a:schemeClr val="tx2"/>
                </a:solidFill>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是对 </a:t>
            </a:r>
            <a:r>
              <a:rPr lang="en-US" altLang="zh-CN" sz="3000" b="1">
                <a:solidFill>
                  <a:schemeClr val="tx2"/>
                </a:solidFill>
                <a:latin typeface="Times New Roman" panose="02020603050405020304" pitchFamily="18" charset="0"/>
                <a:ea typeface="仿宋_GB2312" pitchFamily="49" charset="-122"/>
              </a:rPr>
              <a:t>D </a:t>
            </a:r>
            <a:r>
              <a:rPr lang="zh-CN" altLang="en-US" sz="3000" b="1">
                <a:latin typeface="Times New Roman" panose="02020603050405020304" pitchFamily="18" charset="0"/>
                <a:ea typeface="仿宋_GB2312" pitchFamily="49" charset="-122"/>
              </a:rPr>
              <a:t>的基本操作集合。</a:t>
            </a:r>
            <a:r>
              <a:rPr lang="zh-CN" altLang="en-US" sz="2800" b="1">
                <a:solidFill>
                  <a:srgbClr val="800080"/>
                </a:solidFill>
                <a:ea typeface="楷体_GB2312" panose="02010609030101010101" pitchFamily="49" charset="-122"/>
              </a:rPr>
              <a:t>   </a:t>
            </a:r>
          </a:p>
          <a:p>
            <a:pPr algn="just">
              <a:lnSpc>
                <a:spcPct val="80000"/>
              </a:lnSpc>
              <a:buFont typeface="Wingdings" panose="05000000000000000000" pitchFamily="2" charset="2"/>
              <a:buNone/>
            </a:pPr>
            <a:r>
              <a:rPr lang="zh-CN" altLang="en-US" sz="2800" b="1">
                <a:solidFill>
                  <a:srgbClr val="800080"/>
                </a:solidFill>
                <a:ea typeface="楷体_GB2312" panose="02010609030101010101" pitchFamily="49" charset="-122"/>
              </a:rPr>
              <a:t>	</a:t>
            </a:r>
            <a:endParaRPr lang="zh-CN" altLang="en-US" sz="2600" b="1">
              <a:effectLst>
                <a:outerShdw blurRad="38100" dist="38100" dir="2700000" algn="tl">
                  <a:srgbClr val="C0C0C0"/>
                </a:outerShdw>
              </a:effectLst>
              <a:ea typeface="仿宋_GB2312" pitchFamily="49" charset="-122"/>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a:extLst>
              <a:ext uri="{FF2B5EF4-FFF2-40B4-BE49-F238E27FC236}">
                <a16:creationId xmlns:a16="http://schemas.microsoft.com/office/drawing/2014/main" id="{AD8E681A-4710-42BE-A434-904AD0C30812}"/>
              </a:ext>
            </a:extLst>
          </p:cNvPr>
          <p:cNvSpPr>
            <a:spLocks noGrp="1"/>
          </p:cNvSpPr>
          <p:nvPr>
            <p:ph type="sldNum" sz="quarter" idx="11"/>
          </p:nvPr>
        </p:nvSpPr>
        <p:spPr/>
        <p:txBody>
          <a:bodyPr/>
          <a:lstStyle/>
          <a:p>
            <a:fld id="{4491C1D6-3738-48E2-A4C9-A729A6578759}" type="slidenum">
              <a:rPr lang="en-US" altLang="zh-CN"/>
              <a:pPr/>
              <a:t>21</a:t>
            </a:fld>
            <a:endParaRPr lang="en-US" altLang="zh-CN"/>
          </a:p>
        </p:txBody>
      </p:sp>
      <p:sp>
        <p:nvSpPr>
          <p:cNvPr id="51202" name="Text Box 2">
            <a:extLst>
              <a:ext uri="{FF2B5EF4-FFF2-40B4-BE49-F238E27FC236}">
                <a16:creationId xmlns:a16="http://schemas.microsoft.com/office/drawing/2014/main" id="{D00796F0-15E3-4241-8DB2-0ACBA8198260}"/>
              </a:ext>
            </a:extLst>
          </p:cNvPr>
          <p:cNvSpPr txBox="1">
            <a:spLocks noChangeArrowheads="1"/>
          </p:cNvSpPr>
          <p:nvPr/>
        </p:nvSpPr>
        <p:spPr bwMode="auto">
          <a:xfrm>
            <a:off x="7524750" y="3429000"/>
            <a:ext cx="625475"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kumimoji="1" lang="zh-CN" altLang="en-US" sz="3600" b="1">
                <a:latin typeface="Times New Roman" panose="02020603050405020304" pitchFamily="18" charset="0"/>
                <a:ea typeface="隶书" panose="02010509060101010101" pitchFamily="49" charset="-122"/>
              </a:rPr>
              <a:t>抽象数据类型</a:t>
            </a:r>
            <a:endParaRPr kumimoji="1" lang="zh-CN" altLang="en-US" sz="3200">
              <a:latin typeface="Times New Roman" panose="02020603050405020304" pitchFamily="18" charset="0"/>
            </a:endParaRPr>
          </a:p>
        </p:txBody>
      </p:sp>
      <p:grpSp>
        <p:nvGrpSpPr>
          <p:cNvPr id="51236" name="Group 36">
            <a:extLst>
              <a:ext uri="{FF2B5EF4-FFF2-40B4-BE49-F238E27FC236}">
                <a16:creationId xmlns:a16="http://schemas.microsoft.com/office/drawing/2014/main" id="{843B7683-BB9C-47CA-A8DE-D30CE6A3B973}"/>
              </a:ext>
            </a:extLst>
          </p:cNvPr>
          <p:cNvGrpSpPr>
            <a:grpSpLocks/>
          </p:cNvGrpSpPr>
          <p:nvPr/>
        </p:nvGrpSpPr>
        <p:grpSpPr bwMode="auto">
          <a:xfrm>
            <a:off x="1187450" y="657225"/>
            <a:ext cx="7199313" cy="5559425"/>
            <a:chOff x="748" y="472"/>
            <a:chExt cx="4535" cy="3502"/>
          </a:xfrm>
        </p:grpSpPr>
        <p:sp>
          <p:nvSpPr>
            <p:cNvPr id="51203" name="Oval 3">
              <a:extLst>
                <a:ext uri="{FF2B5EF4-FFF2-40B4-BE49-F238E27FC236}">
                  <a16:creationId xmlns:a16="http://schemas.microsoft.com/office/drawing/2014/main" id="{4B98ECD9-B4F2-4FF2-9351-881DE3A76C6C}"/>
                </a:ext>
              </a:extLst>
            </p:cNvPr>
            <p:cNvSpPr>
              <a:spLocks noChangeArrowheads="1"/>
            </p:cNvSpPr>
            <p:nvPr/>
          </p:nvSpPr>
          <p:spPr bwMode="auto">
            <a:xfrm>
              <a:off x="748" y="971"/>
              <a:ext cx="480" cy="240"/>
            </a:xfrm>
            <a:prstGeom prst="ellipse">
              <a:avLst/>
            </a:prstGeom>
            <a:solidFill>
              <a:srgbClr val="00800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51204" name="Oval 4">
              <a:extLst>
                <a:ext uri="{FF2B5EF4-FFF2-40B4-BE49-F238E27FC236}">
                  <a16:creationId xmlns:a16="http://schemas.microsoft.com/office/drawing/2014/main" id="{7898CC09-C78B-4FA9-B372-DB17FFCAABDB}"/>
                </a:ext>
              </a:extLst>
            </p:cNvPr>
            <p:cNvSpPr>
              <a:spLocks noChangeArrowheads="1"/>
            </p:cNvSpPr>
            <p:nvPr/>
          </p:nvSpPr>
          <p:spPr bwMode="auto">
            <a:xfrm>
              <a:off x="1660" y="744"/>
              <a:ext cx="528" cy="240"/>
            </a:xfrm>
            <a:prstGeom prst="ellipse">
              <a:avLst/>
            </a:prstGeom>
            <a:solidFill>
              <a:srgbClr val="00800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51205" name="Oval 5">
              <a:extLst>
                <a:ext uri="{FF2B5EF4-FFF2-40B4-BE49-F238E27FC236}">
                  <a16:creationId xmlns:a16="http://schemas.microsoft.com/office/drawing/2014/main" id="{866BC112-B2BB-4DC0-8F19-70EB38EA4630}"/>
                </a:ext>
              </a:extLst>
            </p:cNvPr>
            <p:cNvSpPr>
              <a:spLocks noChangeArrowheads="1"/>
            </p:cNvSpPr>
            <p:nvPr/>
          </p:nvSpPr>
          <p:spPr bwMode="auto">
            <a:xfrm>
              <a:off x="2327" y="1483"/>
              <a:ext cx="480" cy="240"/>
            </a:xfrm>
            <a:prstGeom prst="ellipse">
              <a:avLst/>
            </a:prstGeom>
            <a:solidFill>
              <a:srgbClr val="00800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51206" name="Oval 6">
              <a:extLst>
                <a:ext uri="{FF2B5EF4-FFF2-40B4-BE49-F238E27FC236}">
                  <a16:creationId xmlns:a16="http://schemas.microsoft.com/office/drawing/2014/main" id="{3BA091D4-78CE-43AD-A028-A9CEFB57840D}"/>
                </a:ext>
              </a:extLst>
            </p:cNvPr>
            <p:cNvSpPr>
              <a:spLocks noChangeArrowheads="1"/>
            </p:cNvSpPr>
            <p:nvPr/>
          </p:nvSpPr>
          <p:spPr bwMode="auto">
            <a:xfrm>
              <a:off x="3124" y="662"/>
              <a:ext cx="480" cy="240"/>
            </a:xfrm>
            <a:prstGeom prst="ellipse">
              <a:avLst/>
            </a:prstGeom>
            <a:solidFill>
              <a:srgbClr val="00800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51207" name="Oval 7">
              <a:extLst>
                <a:ext uri="{FF2B5EF4-FFF2-40B4-BE49-F238E27FC236}">
                  <a16:creationId xmlns:a16="http://schemas.microsoft.com/office/drawing/2014/main" id="{510B866E-856F-4319-92C7-C109049E3F50}"/>
                </a:ext>
              </a:extLst>
            </p:cNvPr>
            <p:cNvSpPr>
              <a:spLocks noChangeArrowheads="1"/>
            </p:cNvSpPr>
            <p:nvPr/>
          </p:nvSpPr>
          <p:spPr bwMode="auto">
            <a:xfrm>
              <a:off x="4122" y="1651"/>
              <a:ext cx="528" cy="240"/>
            </a:xfrm>
            <a:prstGeom prst="ellipse">
              <a:avLst/>
            </a:prstGeom>
            <a:solidFill>
              <a:srgbClr val="00800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51208" name="Oval 8">
              <a:extLst>
                <a:ext uri="{FF2B5EF4-FFF2-40B4-BE49-F238E27FC236}">
                  <a16:creationId xmlns:a16="http://schemas.microsoft.com/office/drawing/2014/main" id="{5CE1A3FB-1805-4192-95D4-783C70FB37C8}"/>
                </a:ext>
              </a:extLst>
            </p:cNvPr>
            <p:cNvSpPr>
              <a:spLocks noChangeArrowheads="1"/>
            </p:cNvSpPr>
            <p:nvPr/>
          </p:nvSpPr>
          <p:spPr bwMode="auto">
            <a:xfrm>
              <a:off x="4156" y="472"/>
              <a:ext cx="480" cy="240"/>
            </a:xfrm>
            <a:prstGeom prst="ellipse">
              <a:avLst/>
            </a:prstGeom>
            <a:solidFill>
              <a:srgbClr val="00800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51209" name="Oval 9">
              <a:extLst>
                <a:ext uri="{FF2B5EF4-FFF2-40B4-BE49-F238E27FC236}">
                  <a16:creationId xmlns:a16="http://schemas.microsoft.com/office/drawing/2014/main" id="{1F51C4F2-DACA-4CFD-8445-E7DCF8F90F22}"/>
                </a:ext>
              </a:extLst>
            </p:cNvPr>
            <p:cNvSpPr>
              <a:spLocks noChangeArrowheads="1"/>
            </p:cNvSpPr>
            <p:nvPr/>
          </p:nvSpPr>
          <p:spPr bwMode="auto">
            <a:xfrm>
              <a:off x="4803" y="1046"/>
              <a:ext cx="480" cy="192"/>
            </a:xfrm>
            <a:prstGeom prst="ellipse">
              <a:avLst/>
            </a:prstGeom>
            <a:solidFill>
              <a:srgbClr val="00800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51210" name="Rectangle 10">
              <a:extLst>
                <a:ext uri="{FF2B5EF4-FFF2-40B4-BE49-F238E27FC236}">
                  <a16:creationId xmlns:a16="http://schemas.microsoft.com/office/drawing/2014/main" id="{B23DF387-E0F4-46CD-97FA-3A01B6F98406}"/>
                </a:ext>
              </a:extLst>
            </p:cNvPr>
            <p:cNvSpPr>
              <a:spLocks noChangeArrowheads="1"/>
            </p:cNvSpPr>
            <p:nvPr/>
          </p:nvSpPr>
          <p:spPr bwMode="auto">
            <a:xfrm>
              <a:off x="892" y="2198"/>
              <a:ext cx="3552" cy="1776"/>
            </a:xfrm>
            <a:prstGeom prst="rect">
              <a:avLst/>
            </a:prstGeom>
            <a:solidFill>
              <a:srgbClr val="CC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99"/>
              </a:extrusionClr>
              <a:contourClr>
                <a:srgbClr val="CC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1211" name="Rectangle 11">
              <a:extLst>
                <a:ext uri="{FF2B5EF4-FFF2-40B4-BE49-F238E27FC236}">
                  <a16:creationId xmlns:a16="http://schemas.microsoft.com/office/drawing/2014/main" id="{4361DC4E-29A8-4B1F-A70E-5A135D00A482}"/>
                </a:ext>
              </a:extLst>
            </p:cNvPr>
            <p:cNvSpPr>
              <a:spLocks noChangeArrowheads="1"/>
            </p:cNvSpPr>
            <p:nvPr/>
          </p:nvSpPr>
          <p:spPr bwMode="auto">
            <a:xfrm>
              <a:off x="1146" y="2209"/>
              <a:ext cx="528" cy="28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212" name="Rectangle 12">
              <a:extLst>
                <a:ext uri="{FF2B5EF4-FFF2-40B4-BE49-F238E27FC236}">
                  <a16:creationId xmlns:a16="http://schemas.microsoft.com/office/drawing/2014/main" id="{EEAFD09A-0C73-421A-9EED-5DD0F6A5DBED}"/>
                </a:ext>
              </a:extLst>
            </p:cNvPr>
            <p:cNvSpPr>
              <a:spLocks noChangeArrowheads="1"/>
            </p:cNvSpPr>
            <p:nvPr/>
          </p:nvSpPr>
          <p:spPr bwMode="auto">
            <a:xfrm>
              <a:off x="1945" y="2209"/>
              <a:ext cx="528" cy="28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wrap="none" anchor="ctr"/>
            <a:lstStyle/>
            <a:p>
              <a:endParaRPr lang="en-US"/>
            </a:p>
          </p:txBody>
        </p:sp>
        <p:sp>
          <p:nvSpPr>
            <p:cNvPr id="51213" name="Rectangle 13">
              <a:extLst>
                <a:ext uri="{FF2B5EF4-FFF2-40B4-BE49-F238E27FC236}">
                  <a16:creationId xmlns:a16="http://schemas.microsoft.com/office/drawing/2014/main" id="{423296D5-CBF7-4BD0-A75B-A712C33F2ED6}"/>
                </a:ext>
              </a:extLst>
            </p:cNvPr>
            <p:cNvSpPr>
              <a:spLocks noChangeArrowheads="1"/>
            </p:cNvSpPr>
            <p:nvPr/>
          </p:nvSpPr>
          <p:spPr bwMode="auto">
            <a:xfrm>
              <a:off x="2826" y="2209"/>
              <a:ext cx="528" cy="28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214" name="Rectangle 14">
              <a:extLst>
                <a:ext uri="{FF2B5EF4-FFF2-40B4-BE49-F238E27FC236}">
                  <a16:creationId xmlns:a16="http://schemas.microsoft.com/office/drawing/2014/main" id="{CFA817DC-DC24-42D5-A92D-1C84B354E46A}"/>
                </a:ext>
              </a:extLst>
            </p:cNvPr>
            <p:cNvSpPr>
              <a:spLocks noChangeArrowheads="1"/>
            </p:cNvSpPr>
            <p:nvPr/>
          </p:nvSpPr>
          <p:spPr bwMode="auto">
            <a:xfrm>
              <a:off x="3640" y="2209"/>
              <a:ext cx="528" cy="288"/>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1215" name="Text Box 15">
              <a:extLst>
                <a:ext uri="{FF2B5EF4-FFF2-40B4-BE49-F238E27FC236}">
                  <a16:creationId xmlns:a16="http://schemas.microsoft.com/office/drawing/2014/main" id="{5C9B0486-A453-4215-9FF9-94C7378FA43D}"/>
                </a:ext>
              </a:extLst>
            </p:cNvPr>
            <p:cNvSpPr txBox="1">
              <a:spLocks noChangeArrowheads="1"/>
            </p:cNvSpPr>
            <p:nvPr/>
          </p:nvSpPr>
          <p:spPr bwMode="auto">
            <a:xfrm>
              <a:off x="1128" y="2118"/>
              <a:ext cx="311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FF"/>
                  </a:solidFill>
                  <a:latin typeface="隶书" panose="02010509060101010101" pitchFamily="49" charset="-122"/>
                  <a:ea typeface="隶书" panose="02010509060101010101" pitchFamily="49" charset="-122"/>
                </a:rPr>
                <a:t>查找   登录    删除   修改</a:t>
              </a:r>
              <a:r>
                <a:rPr kumimoji="1" lang="zh-CN" altLang="en-US" sz="3200">
                  <a:solidFill>
                    <a:srgbClr val="0000FF"/>
                  </a:solidFill>
                  <a:latin typeface="Times New Roman" panose="02020603050405020304" pitchFamily="18" charset="0"/>
                </a:rPr>
                <a:t> </a:t>
              </a:r>
            </a:p>
          </p:txBody>
        </p:sp>
        <p:cxnSp>
          <p:nvCxnSpPr>
            <p:cNvPr id="51216" name="AutoShape 16">
              <a:extLst>
                <a:ext uri="{FF2B5EF4-FFF2-40B4-BE49-F238E27FC236}">
                  <a16:creationId xmlns:a16="http://schemas.microsoft.com/office/drawing/2014/main" id="{CBE62982-0BA7-4B06-9B34-0C2BC63945F9}"/>
                </a:ext>
              </a:extLst>
            </p:cNvPr>
            <p:cNvCxnSpPr>
              <a:cxnSpLocks noChangeShapeType="1"/>
            </p:cNvCxnSpPr>
            <p:nvPr/>
          </p:nvCxnSpPr>
          <p:spPr bwMode="auto">
            <a:xfrm rot="5400000">
              <a:off x="4197" y="1279"/>
              <a:ext cx="926" cy="816"/>
            </a:xfrm>
            <a:prstGeom prst="curvedConnector3">
              <a:avLst>
                <a:gd name="adj1" fmla="val 77102"/>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17" name="Line 17">
              <a:extLst>
                <a:ext uri="{FF2B5EF4-FFF2-40B4-BE49-F238E27FC236}">
                  <a16:creationId xmlns:a16="http://schemas.microsoft.com/office/drawing/2014/main" id="{113873B0-3EED-4F1C-8A7D-781115298F2C}"/>
                </a:ext>
              </a:extLst>
            </p:cNvPr>
            <p:cNvSpPr>
              <a:spLocks noChangeShapeType="1"/>
            </p:cNvSpPr>
            <p:nvPr/>
          </p:nvSpPr>
          <p:spPr bwMode="auto">
            <a:xfrm>
              <a:off x="988" y="1238"/>
              <a:ext cx="240" cy="912"/>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Line 18">
              <a:extLst>
                <a:ext uri="{FF2B5EF4-FFF2-40B4-BE49-F238E27FC236}">
                  <a16:creationId xmlns:a16="http://schemas.microsoft.com/office/drawing/2014/main" id="{16DA15E9-C8F4-4EB2-9014-11299F65B9A9}"/>
                </a:ext>
              </a:extLst>
            </p:cNvPr>
            <p:cNvSpPr>
              <a:spLocks noChangeShapeType="1"/>
            </p:cNvSpPr>
            <p:nvPr/>
          </p:nvSpPr>
          <p:spPr bwMode="auto">
            <a:xfrm flipH="1">
              <a:off x="1324" y="998"/>
              <a:ext cx="528" cy="1152"/>
            </a:xfrm>
            <a:prstGeom prst="line">
              <a:avLst/>
            </a:prstGeom>
            <a:noFill/>
            <a:ln w="31750">
              <a:solidFill>
                <a:srgbClr val="33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9" name="Line 19">
              <a:extLst>
                <a:ext uri="{FF2B5EF4-FFF2-40B4-BE49-F238E27FC236}">
                  <a16:creationId xmlns:a16="http://schemas.microsoft.com/office/drawing/2014/main" id="{BB1DF76D-E4FD-4C36-AB7C-896980656C17}"/>
                </a:ext>
              </a:extLst>
            </p:cNvPr>
            <p:cNvSpPr>
              <a:spLocks noChangeShapeType="1"/>
            </p:cNvSpPr>
            <p:nvPr/>
          </p:nvSpPr>
          <p:spPr bwMode="auto">
            <a:xfrm flipH="1">
              <a:off x="1372" y="902"/>
              <a:ext cx="1872" cy="1248"/>
            </a:xfrm>
            <a:prstGeom prst="line">
              <a:avLst/>
            </a:prstGeom>
            <a:noFill/>
            <a:ln w="31750">
              <a:solidFill>
                <a:srgbClr val="00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0" name="Line 20">
              <a:extLst>
                <a:ext uri="{FF2B5EF4-FFF2-40B4-BE49-F238E27FC236}">
                  <a16:creationId xmlns:a16="http://schemas.microsoft.com/office/drawing/2014/main" id="{6824A438-50FF-42AB-8E07-68373E10317E}"/>
                </a:ext>
              </a:extLst>
            </p:cNvPr>
            <p:cNvSpPr>
              <a:spLocks noChangeShapeType="1"/>
            </p:cNvSpPr>
            <p:nvPr/>
          </p:nvSpPr>
          <p:spPr bwMode="auto">
            <a:xfrm flipH="1">
              <a:off x="1564" y="1670"/>
              <a:ext cx="816" cy="480"/>
            </a:xfrm>
            <a:prstGeom prst="line">
              <a:avLst/>
            </a:prstGeom>
            <a:noFill/>
            <a:ln w="317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Line 21">
              <a:extLst>
                <a:ext uri="{FF2B5EF4-FFF2-40B4-BE49-F238E27FC236}">
                  <a16:creationId xmlns:a16="http://schemas.microsoft.com/office/drawing/2014/main" id="{1382873F-146D-4EB1-86A3-338BAF627613}"/>
                </a:ext>
              </a:extLst>
            </p:cNvPr>
            <p:cNvSpPr>
              <a:spLocks noChangeShapeType="1"/>
            </p:cNvSpPr>
            <p:nvPr/>
          </p:nvSpPr>
          <p:spPr bwMode="auto">
            <a:xfrm flipH="1">
              <a:off x="1708" y="1190"/>
              <a:ext cx="3120" cy="960"/>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2" name="Line 22">
              <a:extLst>
                <a:ext uri="{FF2B5EF4-FFF2-40B4-BE49-F238E27FC236}">
                  <a16:creationId xmlns:a16="http://schemas.microsoft.com/office/drawing/2014/main" id="{3C17F26B-2FD8-4357-8F2A-E99F6AC064D1}"/>
                </a:ext>
              </a:extLst>
            </p:cNvPr>
            <p:cNvSpPr>
              <a:spLocks noChangeShapeType="1"/>
            </p:cNvSpPr>
            <p:nvPr/>
          </p:nvSpPr>
          <p:spPr bwMode="auto">
            <a:xfrm>
              <a:off x="1996" y="998"/>
              <a:ext cx="144" cy="1152"/>
            </a:xfrm>
            <a:prstGeom prst="line">
              <a:avLst/>
            </a:prstGeom>
            <a:noFill/>
            <a:ln w="31750">
              <a:solidFill>
                <a:srgbClr val="333399"/>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3" name="Line 23">
              <a:extLst>
                <a:ext uri="{FF2B5EF4-FFF2-40B4-BE49-F238E27FC236}">
                  <a16:creationId xmlns:a16="http://schemas.microsoft.com/office/drawing/2014/main" id="{105D321B-800D-43D5-933D-160B2F237A70}"/>
                </a:ext>
              </a:extLst>
            </p:cNvPr>
            <p:cNvSpPr>
              <a:spLocks noChangeShapeType="1"/>
            </p:cNvSpPr>
            <p:nvPr/>
          </p:nvSpPr>
          <p:spPr bwMode="auto">
            <a:xfrm flipH="1">
              <a:off x="2236" y="1238"/>
              <a:ext cx="2736" cy="864"/>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4" name="Line 24">
              <a:extLst>
                <a:ext uri="{FF2B5EF4-FFF2-40B4-BE49-F238E27FC236}">
                  <a16:creationId xmlns:a16="http://schemas.microsoft.com/office/drawing/2014/main" id="{0811ACE5-E694-46CA-ABF0-C36CCD32DEF7}"/>
                </a:ext>
              </a:extLst>
            </p:cNvPr>
            <p:cNvSpPr>
              <a:spLocks noChangeShapeType="1"/>
            </p:cNvSpPr>
            <p:nvPr/>
          </p:nvSpPr>
          <p:spPr bwMode="auto">
            <a:xfrm>
              <a:off x="2668" y="1766"/>
              <a:ext cx="288" cy="384"/>
            </a:xfrm>
            <a:prstGeom prst="line">
              <a:avLst/>
            </a:prstGeom>
            <a:noFill/>
            <a:ln w="317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5" name="Line 25">
              <a:extLst>
                <a:ext uri="{FF2B5EF4-FFF2-40B4-BE49-F238E27FC236}">
                  <a16:creationId xmlns:a16="http://schemas.microsoft.com/office/drawing/2014/main" id="{8B69D716-C760-428D-BB43-0409D55421DD}"/>
                </a:ext>
              </a:extLst>
            </p:cNvPr>
            <p:cNvSpPr>
              <a:spLocks noChangeShapeType="1"/>
            </p:cNvSpPr>
            <p:nvPr/>
          </p:nvSpPr>
          <p:spPr bwMode="auto">
            <a:xfrm>
              <a:off x="3484" y="902"/>
              <a:ext cx="240" cy="1248"/>
            </a:xfrm>
            <a:prstGeom prst="line">
              <a:avLst/>
            </a:prstGeom>
            <a:noFill/>
            <a:ln w="31750">
              <a:solidFill>
                <a:srgbClr val="00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6" name="Line 26">
              <a:extLst>
                <a:ext uri="{FF2B5EF4-FFF2-40B4-BE49-F238E27FC236}">
                  <a16:creationId xmlns:a16="http://schemas.microsoft.com/office/drawing/2014/main" id="{91041A2C-83D9-4925-8AE1-3FB0C404D727}"/>
                </a:ext>
              </a:extLst>
            </p:cNvPr>
            <p:cNvSpPr>
              <a:spLocks noChangeShapeType="1"/>
            </p:cNvSpPr>
            <p:nvPr/>
          </p:nvSpPr>
          <p:spPr bwMode="auto">
            <a:xfrm flipH="1">
              <a:off x="3820" y="710"/>
              <a:ext cx="480" cy="1440"/>
            </a:xfrm>
            <a:prstGeom prst="line">
              <a:avLst/>
            </a:prstGeom>
            <a:noFill/>
            <a:ln w="31750">
              <a:solidFill>
                <a:srgbClr val="800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7" name="Line 27">
              <a:extLst>
                <a:ext uri="{FF2B5EF4-FFF2-40B4-BE49-F238E27FC236}">
                  <a16:creationId xmlns:a16="http://schemas.microsoft.com/office/drawing/2014/main" id="{4BEF8ED9-0C4A-4387-97F2-3FE2A0C3764B}"/>
                </a:ext>
              </a:extLst>
            </p:cNvPr>
            <p:cNvSpPr>
              <a:spLocks noChangeShapeType="1"/>
            </p:cNvSpPr>
            <p:nvPr/>
          </p:nvSpPr>
          <p:spPr bwMode="auto">
            <a:xfrm flipH="1">
              <a:off x="4060" y="1910"/>
              <a:ext cx="240" cy="240"/>
            </a:xfrm>
            <a:prstGeom prst="line">
              <a:avLst/>
            </a:prstGeom>
            <a:noFill/>
            <a:ln w="31750">
              <a:solidFill>
                <a:srgbClr val="8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8" name="Rectangle 28">
              <a:extLst>
                <a:ext uri="{FF2B5EF4-FFF2-40B4-BE49-F238E27FC236}">
                  <a16:creationId xmlns:a16="http://schemas.microsoft.com/office/drawing/2014/main" id="{87693AFA-56D2-457F-B826-5155AEF0309E}"/>
                </a:ext>
              </a:extLst>
            </p:cNvPr>
            <p:cNvSpPr>
              <a:spLocks noChangeArrowheads="1"/>
            </p:cNvSpPr>
            <p:nvPr/>
          </p:nvSpPr>
          <p:spPr bwMode="auto">
            <a:xfrm>
              <a:off x="1564" y="3254"/>
              <a:ext cx="2592" cy="336"/>
            </a:xfrm>
            <a:prstGeom prst="rect">
              <a:avLst/>
            </a:prstGeom>
            <a:gradFill rotWithShape="0">
              <a:gsLst>
                <a:gs pos="0">
                  <a:srgbClr val="FFFF99"/>
                </a:gs>
                <a:gs pos="100000">
                  <a:srgbClr val="FFFF99">
                    <a:gamma/>
                    <a:shade val="46275"/>
                    <a:invGamma/>
                  </a:srgb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9" name="Rectangle 29">
              <a:extLst>
                <a:ext uri="{FF2B5EF4-FFF2-40B4-BE49-F238E27FC236}">
                  <a16:creationId xmlns:a16="http://schemas.microsoft.com/office/drawing/2014/main" id="{F2E03E3C-2CC7-48A4-B750-8917169ED582}"/>
                </a:ext>
              </a:extLst>
            </p:cNvPr>
            <p:cNvSpPr>
              <a:spLocks noChangeArrowheads="1"/>
            </p:cNvSpPr>
            <p:nvPr/>
          </p:nvSpPr>
          <p:spPr bwMode="auto">
            <a:xfrm>
              <a:off x="1468" y="3158"/>
              <a:ext cx="2592" cy="336"/>
            </a:xfrm>
            <a:prstGeom prst="rect">
              <a:avLst/>
            </a:prstGeom>
            <a:gradFill rotWithShape="0">
              <a:gsLst>
                <a:gs pos="0">
                  <a:schemeClr val="accent1"/>
                </a:gs>
                <a:gs pos="100000">
                  <a:schemeClr val="accent1">
                    <a:gamma/>
                    <a:shade val="46275"/>
                    <a:invGamma/>
                  </a:scheme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0" name="Rectangle 30">
              <a:extLst>
                <a:ext uri="{FF2B5EF4-FFF2-40B4-BE49-F238E27FC236}">
                  <a16:creationId xmlns:a16="http://schemas.microsoft.com/office/drawing/2014/main" id="{54AB587D-6F76-43BE-AB8D-50F9CBD3D6F2}"/>
                </a:ext>
              </a:extLst>
            </p:cNvPr>
            <p:cNvSpPr>
              <a:spLocks noChangeArrowheads="1"/>
            </p:cNvSpPr>
            <p:nvPr/>
          </p:nvSpPr>
          <p:spPr bwMode="auto">
            <a:xfrm>
              <a:off x="1372" y="3062"/>
              <a:ext cx="2592" cy="336"/>
            </a:xfrm>
            <a:prstGeom prst="rect">
              <a:avLst/>
            </a:prstGeom>
            <a:gradFill rotWithShape="0">
              <a:gsLst>
                <a:gs pos="0">
                  <a:srgbClr val="00CC00"/>
                </a:gs>
                <a:gs pos="100000">
                  <a:srgbClr val="00CC00">
                    <a:gamma/>
                    <a:shade val="46275"/>
                    <a:invGamma/>
                  </a:srgb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1" name="Rectangle 31">
              <a:extLst>
                <a:ext uri="{FF2B5EF4-FFF2-40B4-BE49-F238E27FC236}">
                  <a16:creationId xmlns:a16="http://schemas.microsoft.com/office/drawing/2014/main" id="{8A79E78F-8E99-4BAE-A9E0-DD963AF8BFE4}"/>
                </a:ext>
              </a:extLst>
            </p:cNvPr>
            <p:cNvSpPr>
              <a:spLocks noChangeArrowheads="1"/>
            </p:cNvSpPr>
            <p:nvPr/>
          </p:nvSpPr>
          <p:spPr bwMode="auto">
            <a:xfrm>
              <a:off x="1276" y="2961"/>
              <a:ext cx="2592" cy="336"/>
            </a:xfrm>
            <a:prstGeom prst="rect">
              <a:avLst/>
            </a:prstGeom>
            <a:gradFill rotWithShape="0">
              <a:gsLst>
                <a:gs pos="0">
                  <a:schemeClr val="hlink"/>
                </a:gs>
                <a:gs pos="100000">
                  <a:schemeClr val="hlink">
                    <a:gamma/>
                    <a:shade val="46275"/>
                    <a:invGamma/>
                  </a:schemeClr>
                </a:gs>
              </a:gsLst>
              <a:lin ang="5400000" scaled="1"/>
            </a:gradFill>
            <a:ln w="9525"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kumimoji="1" lang="zh-CN" altLang="en-US" sz="2800" b="1">
                  <a:solidFill>
                    <a:schemeClr val="bg1"/>
                  </a:solidFill>
                  <a:latin typeface="隶书" panose="02010509060101010101" pitchFamily="49" charset="-122"/>
                  <a:ea typeface="隶书" panose="02010509060101010101" pitchFamily="49" charset="-122"/>
                </a:rPr>
                <a:t>符   号   表</a:t>
              </a:r>
              <a:endParaRPr kumimoji="1" lang="zh-CN" altLang="en-US" sz="3200">
                <a:latin typeface="隶书" panose="02010509060101010101" pitchFamily="49" charset="-122"/>
                <a:ea typeface="隶书" panose="02010509060101010101" pitchFamily="49" charset="-122"/>
              </a:endParaRPr>
            </a:p>
          </p:txBody>
        </p:sp>
        <p:sp>
          <p:nvSpPr>
            <p:cNvPr id="51232" name="Line 32">
              <a:extLst>
                <a:ext uri="{FF2B5EF4-FFF2-40B4-BE49-F238E27FC236}">
                  <a16:creationId xmlns:a16="http://schemas.microsoft.com/office/drawing/2014/main" id="{17C578BC-E52A-488F-AA4F-83202A138298}"/>
                </a:ext>
              </a:extLst>
            </p:cNvPr>
            <p:cNvSpPr>
              <a:spLocks noChangeShapeType="1"/>
            </p:cNvSpPr>
            <p:nvPr/>
          </p:nvSpPr>
          <p:spPr bwMode="auto">
            <a:xfrm flipH="1" flipV="1">
              <a:off x="1420" y="2486"/>
              <a:ext cx="192" cy="48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3" name="Line 33">
              <a:extLst>
                <a:ext uri="{FF2B5EF4-FFF2-40B4-BE49-F238E27FC236}">
                  <a16:creationId xmlns:a16="http://schemas.microsoft.com/office/drawing/2014/main" id="{7FC18C3F-1FAE-4D0F-9419-CB0FFC4C75A5}"/>
                </a:ext>
              </a:extLst>
            </p:cNvPr>
            <p:cNvSpPr>
              <a:spLocks noChangeShapeType="1"/>
            </p:cNvSpPr>
            <p:nvPr/>
          </p:nvSpPr>
          <p:spPr bwMode="auto">
            <a:xfrm>
              <a:off x="2236" y="2486"/>
              <a:ext cx="192" cy="48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4" name="Line 34">
              <a:extLst>
                <a:ext uri="{FF2B5EF4-FFF2-40B4-BE49-F238E27FC236}">
                  <a16:creationId xmlns:a16="http://schemas.microsoft.com/office/drawing/2014/main" id="{DC754381-FEA9-43D9-86B9-03C723DD8568}"/>
                </a:ext>
              </a:extLst>
            </p:cNvPr>
            <p:cNvSpPr>
              <a:spLocks noChangeShapeType="1"/>
            </p:cNvSpPr>
            <p:nvPr/>
          </p:nvSpPr>
          <p:spPr bwMode="auto">
            <a:xfrm flipH="1">
              <a:off x="2908" y="2486"/>
              <a:ext cx="192" cy="48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5" name="Line 35">
              <a:extLst>
                <a:ext uri="{FF2B5EF4-FFF2-40B4-BE49-F238E27FC236}">
                  <a16:creationId xmlns:a16="http://schemas.microsoft.com/office/drawing/2014/main" id="{96CB8261-A536-4F28-91E0-9DAAA6504230}"/>
                </a:ext>
              </a:extLst>
            </p:cNvPr>
            <p:cNvSpPr>
              <a:spLocks noChangeShapeType="1"/>
            </p:cNvSpPr>
            <p:nvPr/>
          </p:nvSpPr>
          <p:spPr bwMode="auto">
            <a:xfrm flipH="1">
              <a:off x="3484" y="2486"/>
              <a:ext cx="384" cy="48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3E5E65D0-6F39-4744-BD44-B9104B4335C4}"/>
              </a:ext>
            </a:extLst>
          </p:cNvPr>
          <p:cNvSpPr>
            <a:spLocks noGrp="1"/>
          </p:cNvSpPr>
          <p:nvPr>
            <p:ph type="sldNum" sz="quarter" idx="11"/>
          </p:nvPr>
        </p:nvSpPr>
        <p:spPr/>
        <p:txBody>
          <a:bodyPr/>
          <a:lstStyle/>
          <a:p>
            <a:fld id="{FBEDFF57-D046-432D-AA4C-E8F3DCC9EBAA}" type="slidenum">
              <a:rPr lang="en-US" altLang="zh-CN"/>
              <a:pPr/>
              <a:t>22</a:t>
            </a:fld>
            <a:endParaRPr lang="en-US" altLang="zh-CN"/>
          </a:p>
        </p:txBody>
      </p:sp>
      <p:sp>
        <p:nvSpPr>
          <p:cNvPr id="110594" name="Rectangle 2">
            <a:extLst>
              <a:ext uri="{FF2B5EF4-FFF2-40B4-BE49-F238E27FC236}">
                <a16:creationId xmlns:a16="http://schemas.microsoft.com/office/drawing/2014/main" id="{9E93E39C-4E03-4708-9CA3-24C9414AE0C2}"/>
              </a:ext>
            </a:extLst>
          </p:cNvPr>
          <p:cNvSpPr>
            <a:spLocks noGrp="1" noChangeArrowheads="1"/>
          </p:cNvSpPr>
          <p:nvPr>
            <p:ph type="title"/>
          </p:nvPr>
        </p:nvSpPr>
        <p:spPr>
          <a:xfrm>
            <a:off x="457200" y="476250"/>
            <a:ext cx="8229600" cy="919163"/>
          </a:xfrm>
        </p:spPr>
        <p:txBody>
          <a:bodyPr/>
          <a:lstStyle/>
          <a:p>
            <a:pPr algn="ctr"/>
            <a:r>
              <a:rPr lang="zh-CN" altLang="en-US" sz="3600" b="1">
                <a:solidFill>
                  <a:schemeClr val="tx2"/>
                </a:solidFill>
                <a:ea typeface="仿宋_GB2312" pitchFamily="49" charset="-122"/>
              </a:rPr>
              <a:t>抽象数据类型的描述</a:t>
            </a:r>
          </a:p>
        </p:txBody>
      </p:sp>
      <p:sp>
        <p:nvSpPr>
          <p:cNvPr id="110595" name="Rectangle 3">
            <a:extLst>
              <a:ext uri="{FF2B5EF4-FFF2-40B4-BE49-F238E27FC236}">
                <a16:creationId xmlns:a16="http://schemas.microsoft.com/office/drawing/2014/main" id="{5E2938A0-3F91-44E6-AC21-221FCCA3F4F6}"/>
              </a:ext>
            </a:extLst>
          </p:cNvPr>
          <p:cNvSpPr>
            <a:spLocks noGrp="1" noChangeArrowheads="1"/>
          </p:cNvSpPr>
          <p:nvPr>
            <p:ph type="body" idx="1"/>
          </p:nvPr>
        </p:nvSpPr>
        <p:spPr>
          <a:xfrm>
            <a:off x="828675" y="3897313"/>
            <a:ext cx="7596188" cy="1117600"/>
          </a:xfrm>
        </p:spPr>
        <p:txBody>
          <a:bodyPr/>
          <a:lstStyle/>
          <a:p>
            <a:pPr algn="just">
              <a:lnSpc>
                <a:spcPct val="105000"/>
              </a:lnSpc>
              <a:spcBef>
                <a:spcPct val="0"/>
              </a:spcBef>
              <a:buClr>
                <a:srgbClr val="800080"/>
              </a:buClr>
              <a:buSzPct val="50000"/>
            </a:pPr>
            <a:r>
              <a:rPr lang="zh-CN" altLang="en-US" sz="3000" b="1">
                <a:latin typeface="Times New Roman" panose="02020603050405020304" pitchFamily="18" charset="0"/>
                <a:ea typeface="仿宋_GB2312" pitchFamily="49" charset="-122"/>
              </a:rPr>
              <a:t>其中数据对象、数据之间的关系用伪码描述；基本操作定义格式为</a:t>
            </a:r>
          </a:p>
        </p:txBody>
      </p:sp>
      <p:sp>
        <p:nvSpPr>
          <p:cNvPr id="110596" name="Rectangle 4">
            <a:extLst>
              <a:ext uri="{FF2B5EF4-FFF2-40B4-BE49-F238E27FC236}">
                <a16:creationId xmlns:a16="http://schemas.microsoft.com/office/drawing/2014/main" id="{355AF1FD-1D95-4620-892C-D0D7F51459FD}"/>
              </a:ext>
            </a:extLst>
          </p:cNvPr>
          <p:cNvSpPr>
            <a:spLocks noChangeArrowheads="1"/>
          </p:cNvSpPr>
          <p:nvPr/>
        </p:nvSpPr>
        <p:spPr bwMode="auto">
          <a:xfrm>
            <a:off x="1258888" y="1376363"/>
            <a:ext cx="6877050" cy="2378075"/>
          </a:xfrm>
          <a:prstGeom prst="rect">
            <a:avLst/>
          </a:prstGeom>
          <a:solidFill>
            <a:srgbClr val="CC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000" b="1">
                <a:latin typeface="Times New Roman" panose="02020603050405020304" pitchFamily="18" charset="0"/>
                <a:ea typeface="仿宋_GB2312" pitchFamily="49" charset="-122"/>
              </a:rPr>
              <a:t>ADT </a:t>
            </a:r>
            <a:r>
              <a:rPr lang="zh-CN" altLang="en-US" sz="3000" b="1">
                <a:latin typeface="Times New Roman" panose="02020603050405020304" pitchFamily="18" charset="0"/>
                <a:ea typeface="仿宋_GB2312" pitchFamily="49" charset="-122"/>
              </a:rPr>
              <a:t>抽象数据类型名 </a:t>
            </a:r>
            <a:r>
              <a:rPr lang="en-US" altLang="zh-CN" sz="3000" b="1">
                <a:latin typeface="Times New Roman" panose="02020603050405020304" pitchFamily="18" charset="0"/>
                <a:ea typeface="仿宋_GB2312" pitchFamily="49" charset="-122"/>
              </a:rPr>
              <a:t>{</a:t>
            </a:r>
          </a:p>
          <a:p>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数据对象：</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数据对象的定义</a:t>
            </a:r>
            <a:r>
              <a:rPr lang="en-US" altLang="zh-CN" sz="3000" b="1">
                <a:latin typeface="Times New Roman" panose="02020603050405020304" pitchFamily="18" charset="0"/>
                <a:ea typeface="仿宋_GB2312" pitchFamily="49" charset="-122"/>
              </a:rPr>
              <a:t>〉</a:t>
            </a:r>
          </a:p>
          <a:p>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数据关系：</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数据关系的定义</a:t>
            </a:r>
            <a:r>
              <a:rPr lang="en-US" altLang="zh-CN" sz="3000" b="1">
                <a:latin typeface="Times New Roman" panose="02020603050405020304" pitchFamily="18" charset="0"/>
                <a:ea typeface="仿宋_GB2312" pitchFamily="49" charset="-122"/>
              </a:rPr>
              <a:t>〉</a:t>
            </a:r>
          </a:p>
          <a:p>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基本操作：</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基本操作的定义</a:t>
            </a:r>
            <a:r>
              <a:rPr lang="en-US" altLang="zh-CN" sz="3000" b="1">
                <a:latin typeface="Times New Roman" panose="02020603050405020304" pitchFamily="18" charset="0"/>
                <a:ea typeface="仿宋_GB2312" pitchFamily="49" charset="-122"/>
              </a:rPr>
              <a:t>〉</a:t>
            </a:r>
          </a:p>
          <a:p>
            <a:r>
              <a:rPr lang="en-US" altLang="zh-CN" sz="3000" b="1">
                <a:latin typeface="Times New Roman" panose="02020603050405020304" pitchFamily="18" charset="0"/>
                <a:ea typeface="仿宋_GB2312" pitchFamily="49" charset="-122"/>
              </a:rPr>
              <a:t>} ADT </a:t>
            </a:r>
            <a:r>
              <a:rPr lang="zh-CN" altLang="en-US" sz="3000" b="1">
                <a:latin typeface="Times New Roman" panose="02020603050405020304" pitchFamily="18" charset="0"/>
                <a:ea typeface="仿宋_GB2312" pitchFamily="49" charset="-122"/>
              </a:rPr>
              <a:t>抽象数据类型名</a:t>
            </a:r>
          </a:p>
        </p:txBody>
      </p:sp>
      <p:sp>
        <p:nvSpPr>
          <p:cNvPr id="110598" name="Rectangle 6">
            <a:extLst>
              <a:ext uri="{FF2B5EF4-FFF2-40B4-BE49-F238E27FC236}">
                <a16:creationId xmlns:a16="http://schemas.microsoft.com/office/drawing/2014/main" id="{BF82EC83-5524-4627-9C93-091C4123CB51}"/>
              </a:ext>
            </a:extLst>
          </p:cNvPr>
          <p:cNvSpPr>
            <a:spLocks noChangeArrowheads="1"/>
          </p:cNvSpPr>
          <p:nvPr/>
        </p:nvSpPr>
        <p:spPr bwMode="auto">
          <a:xfrm>
            <a:off x="1835150" y="5026025"/>
            <a:ext cx="5616575" cy="1463675"/>
          </a:xfrm>
          <a:prstGeom prst="rect">
            <a:avLst/>
          </a:prstGeom>
          <a:solidFill>
            <a:srgbClr val="CC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000" b="1">
                <a:ea typeface="仿宋_GB2312" pitchFamily="49" charset="-122"/>
              </a:rPr>
              <a:t>基本操作名（参数表）</a:t>
            </a:r>
          </a:p>
          <a:p>
            <a:r>
              <a:rPr lang="zh-CN" altLang="en-US" sz="3000" b="1">
                <a:ea typeface="仿宋_GB2312" pitchFamily="49" charset="-122"/>
              </a:rPr>
              <a:t>前置条件：</a:t>
            </a:r>
            <a:r>
              <a:rPr lang="en-US" altLang="zh-CN" sz="3000" b="1">
                <a:ea typeface="仿宋_GB2312" pitchFamily="49" charset="-122"/>
              </a:rPr>
              <a:t>〈</a:t>
            </a:r>
            <a:r>
              <a:rPr lang="zh-CN" altLang="en-US" sz="3000" b="1">
                <a:ea typeface="仿宋_GB2312" pitchFamily="49" charset="-122"/>
              </a:rPr>
              <a:t>先决条件描述</a:t>
            </a:r>
            <a:r>
              <a:rPr lang="en-US" altLang="zh-CN" sz="3000" b="1">
                <a:ea typeface="仿宋_GB2312" pitchFamily="49" charset="-122"/>
              </a:rPr>
              <a:t>〉</a:t>
            </a:r>
          </a:p>
          <a:p>
            <a:r>
              <a:rPr lang="zh-CN" altLang="en-US" sz="3000" b="1">
                <a:ea typeface="仿宋_GB2312" pitchFamily="49" charset="-122"/>
              </a:rPr>
              <a:t>后置条件：</a:t>
            </a:r>
            <a:r>
              <a:rPr lang="en-US" altLang="zh-CN" sz="3000" b="1">
                <a:ea typeface="仿宋_GB2312" pitchFamily="49" charset="-122"/>
              </a:rPr>
              <a:t>〈</a:t>
            </a:r>
            <a:r>
              <a:rPr lang="zh-CN" altLang="en-US" sz="3000" b="1">
                <a:ea typeface="仿宋_GB2312" pitchFamily="49" charset="-122"/>
              </a:rPr>
              <a:t>操作结果描述</a:t>
            </a:r>
            <a:r>
              <a:rPr lang="en-US" altLang="zh-CN" sz="3000" b="1">
                <a:ea typeface="仿宋_GB2312" pitchFamily="49" charset="-122"/>
              </a:rPr>
              <a:t>〉</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48CAF14-703C-487F-95D7-9E89A7B95BD3}"/>
              </a:ext>
            </a:extLst>
          </p:cNvPr>
          <p:cNvSpPr>
            <a:spLocks noGrp="1"/>
          </p:cNvSpPr>
          <p:nvPr>
            <p:ph type="sldNum" sz="quarter" idx="11"/>
          </p:nvPr>
        </p:nvSpPr>
        <p:spPr/>
        <p:txBody>
          <a:bodyPr/>
          <a:lstStyle/>
          <a:p>
            <a:fld id="{9E8A3322-1655-4E05-949E-B12AA4B88E00}" type="slidenum">
              <a:rPr lang="en-US" altLang="zh-CN"/>
              <a:pPr/>
              <a:t>23</a:t>
            </a:fld>
            <a:endParaRPr lang="en-US" altLang="zh-CN"/>
          </a:p>
        </p:txBody>
      </p:sp>
      <p:sp>
        <p:nvSpPr>
          <p:cNvPr id="111619" name="Rectangle 3">
            <a:extLst>
              <a:ext uri="{FF2B5EF4-FFF2-40B4-BE49-F238E27FC236}">
                <a16:creationId xmlns:a16="http://schemas.microsoft.com/office/drawing/2014/main" id="{55F6389A-23DF-498E-B120-A10885899706}"/>
              </a:ext>
            </a:extLst>
          </p:cNvPr>
          <p:cNvSpPr>
            <a:spLocks noGrp="1" noChangeArrowheads="1"/>
          </p:cNvSpPr>
          <p:nvPr>
            <p:ph type="body" idx="1"/>
          </p:nvPr>
        </p:nvSpPr>
        <p:spPr>
          <a:xfrm>
            <a:off x="663575" y="803275"/>
            <a:ext cx="7832725" cy="5541963"/>
          </a:xfrm>
        </p:spPr>
        <p:txBody>
          <a:bodyPr/>
          <a:lstStyle/>
          <a:p>
            <a:pPr algn="just">
              <a:lnSpc>
                <a:spcPct val="105000"/>
              </a:lnSpc>
              <a:buClr>
                <a:srgbClr val="800080"/>
              </a:buClr>
              <a:buSzPct val="55000"/>
            </a:pPr>
            <a:r>
              <a:rPr lang="zh-CN" altLang="en-US" sz="3000" b="1">
                <a:latin typeface="Times New Roman" panose="02020603050405020304" pitchFamily="18" charset="0"/>
                <a:ea typeface="仿宋_GB2312" pitchFamily="49" charset="-122"/>
              </a:rPr>
              <a:t>基本操作有两种参数：</a:t>
            </a:r>
            <a:r>
              <a:rPr lang="zh-CN" altLang="en-US" sz="3000" b="1">
                <a:solidFill>
                  <a:schemeClr val="tx2"/>
                </a:solidFill>
                <a:latin typeface="Times New Roman" panose="02020603050405020304" pitchFamily="18" charset="0"/>
                <a:ea typeface="仿宋_GB2312" pitchFamily="49" charset="-122"/>
              </a:rPr>
              <a:t>赋值参数</a:t>
            </a:r>
            <a:r>
              <a:rPr lang="zh-CN" altLang="en-US" sz="3000" b="1">
                <a:latin typeface="Times New Roman" panose="02020603050405020304" pitchFamily="18" charset="0"/>
                <a:ea typeface="仿宋_GB2312" pitchFamily="49" charset="-122"/>
              </a:rPr>
              <a:t>只为操作提供输入值；</a:t>
            </a:r>
            <a:r>
              <a:rPr lang="zh-CN" altLang="en-US" sz="3000" b="1">
                <a:solidFill>
                  <a:schemeClr val="tx2"/>
                </a:solidFill>
                <a:latin typeface="Times New Roman" panose="02020603050405020304" pitchFamily="18" charset="0"/>
                <a:ea typeface="仿宋_GB2312" pitchFamily="49" charset="-122"/>
              </a:rPr>
              <a:t>引用参数</a:t>
            </a:r>
            <a:r>
              <a:rPr lang="zh-CN" altLang="en-US" sz="3000" b="1">
                <a:latin typeface="Times New Roman" panose="02020603050405020304" pitchFamily="18" charset="0"/>
                <a:ea typeface="仿宋_GB2312" pitchFamily="49" charset="-122"/>
              </a:rPr>
              <a:t>以</a:t>
            </a:r>
            <a:r>
              <a:rPr lang="en-US" altLang="zh-CN" sz="3000" b="1">
                <a:latin typeface="Times New Roman" panose="02020603050405020304" pitchFamily="18" charset="0"/>
                <a:ea typeface="仿宋_GB2312" pitchFamily="49" charset="-122"/>
              </a:rPr>
              <a:t>&amp;</a:t>
            </a:r>
            <a:r>
              <a:rPr lang="zh-CN" altLang="en-US" sz="3000" b="1">
                <a:latin typeface="Times New Roman" panose="02020603050405020304" pitchFamily="18" charset="0"/>
                <a:ea typeface="仿宋_GB2312" pitchFamily="49" charset="-122"/>
              </a:rPr>
              <a:t>打头，除可提供输入值外，还将返回操作结果。</a:t>
            </a:r>
          </a:p>
          <a:p>
            <a:pPr algn="just">
              <a:lnSpc>
                <a:spcPct val="105000"/>
              </a:lnSpc>
              <a:buClr>
                <a:srgbClr val="800080"/>
              </a:buClr>
              <a:buSzPct val="55000"/>
            </a:pPr>
            <a:r>
              <a:rPr lang="zh-CN" altLang="en-US" sz="3000" b="1">
                <a:latin typeface="Times New Roman" panose="02020603050405020304" pitchFamily="18" charset="0"/>
                <a:ea typeface="仿宋_GB2312" pitchFamily="49" charset="-122"/>
              </a:rPr>
              <a:t>  “前置条件”描述了操作执行之前数据结构和参数应满足的先决条件，若不满足，则操作失败，并返回相应出错信息。</a:t>
            </a:r>
          </a:p>
          <a:p>
            <a:pPr algn="just">
              <a:lnSpc>
                <a:spcPct val="105000"/>
              </a:lnSpc>
              <a:buClr>
                <a:srgbClr val="800080"/>
              </a:buClr>
              <a:buSzPct val="55000"/>
            </a:pPr>
            <a:r>
              <a:rPr lang="zh-CN" altLang="en-US" sz="3000" b="1">
                <a:latin typeface="Times New Roman" panose="02020603050405020304" pitchFamily="18" charset="0"/>
                <a:ea typeface="仿宋_GB2312" pitchFamily="49" charset="-122"/>
              </a:rPr>
              <a:t>  “后置条件”说明了操作正常完成之后，数据结构的变化状况和应返回的结果。若前置条件为空，则省略之。</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30A3097-CF81-450B-8D2B-139AFFA4A2C7}"/>
              </a:ext>
            </a:extLst>
          </p:cNvPr>
          <p:cNvSpPr>
            <a:spLocks noGrp="1"/>
          </p:cNvSpPr>
          <p:nvPr>
            <p:ph type="sldNum" sz="quarter" idx="11"/>
          </p:nvPr>
        </p:nvSpPr>
        <p:spPr/>
        <p:txBody>
          <a:bodyPr/>
          <a:lstStyle/>
          <a:p>
            <a:fld id="{5A263FC2-F8E6-4F3C-BD9C-9FA5A3EB0B6F}" type="slidenum">
              <a:rPr lang="en-US" altLang="zh-CN"/>
              <a:pPr/>
              <a:t>24</a:t>
            </a:fld>
            <a:endParaRPr lang="en-US" altLang="zh-CN"/>
          </a:p>
        </p:txBody>
      </p:sp>
      <p:sp>
        <p:nvSpPr>
          <p:cNvPr id="52226" name="Rectangle 2">
            <a:extLst>
              <a:ext uri="{FF2B5EF4-FFF2-40B4-BE49-F238E27FC236}">
                <a16:creationId xmlns:a16="http://schemas.microsoft.com/office/drawing/2014/main" id="{452DB7DE-CE81-4E8F-925D-70F2DCB6348E}"/>
              </a:ext>
            </a:extLst>
          </p:cNvPr>
          <p:cNvSpPr>
            <a:spLocks noGrp="1" noChangeArrowheads="1"/>
          </p:cNvSpPr>
          <p:nvPr>
            <p:ph type="title"/>
          </p:nvPr>
        </p:nvSpPr>
        <p:spPr>
          <a:xfrm>
            <a:off x="476250" y="658813"/>
            <a:ext cx="6400800" cy="609600"/>
          </a:xfrm>
        </p:spPr>
        <p:txBody>
          <a:bodyPr/>
          <a:lstStyle/>
          <a:p>
            <a:r>
              <a:rPr lang="zh-CN" altLang="en-US" sz="3400" b="1">
                <a:solidFill>
                  <a:schemeClr val="tx2"/>
                </a:solidFill>
                <a:ea typeface="仿宋_GB2312" pitchFamily="49" charset="-122"/>
              </a:rPr>
              <a:t>自然数的抽象数据类型定义</a:t>
            </a:r>
            <a:endParaRPr lang="zh-CN" altLang="en-US" sz="3400">
              <a:solidFill>
                <a:schemeClr val="tx2"/>
              </a:solidFill>
              <a:ea typeface="仿宋_GB2312" pitchFamily="49" charset="-122"/>
            </a:endParaRPr>
          </a:p>
        </p:txBody>
      </p:sp>
      <p:sp>
        <p:nvSpPr>
          <p:cNvPr id="52227" name="Rectangle 3">
            <a:extLst>
              <a:ext uri="{FF2B5EF4-FFF2-40B4-BE49-F238E27FC236}">
                <a16:creationId xmlns:a16="http://schemas.microsoft.com/office/drawing/2014/main" id="{CC813018-BF30-49E1-8DAA-A492B5B8DC9A}"/>
              </a:ext>
            </a:extLst>
          </p:cNvPr>
          <p:cNvSpPr>
            <a:spLocks noGrp="1" noChangeArrowheads="1"/>
          </p:cNvSpPr>
          <p:nvPr>
            <p:ph type="body" idx="1"/>
          </p:nvPr>
        </p:nvSpPr>
        <p:spPr>
          <a:xfrm>
            <a:off x="666750" y="1443038"/>
            <a:ext cx="8008938" cy="5226050"/>
          </a:xfrm>
        </p:spPr>
        <p:txBody>
          <a:bodyPr/>
          <a:lstStyle/>
          <a:p>
            <a:pPr>
              <a:lnSpc>
                <a:spcPct val="105000"/>
              </a:lnSpc>
              <a:spcBef>
                <a:spcPct val="10000"/>
              </a:spcBef>
              <a:buFont typeface="Wingdings" panose="05000000000000000000" pitchFamily="2" charset="2"/>
              <a:buNone/>
            </a:pPr>
            <a:r>
              <a:rPr lang="en-US" altLang="zh-CN" sz="2800" b="1">
                <a:solidFill>
                  <a:srgbClr val="0000CC"/>
                </a:solidFill>
                <a:latin typeface="Times New Roman" panose="02020603050405020304" pitchFamily="18" charset="0"/>
                <a:ea typeface="仿宋_GB2312" pitchFamily="49" charset="-122"/>
              </a:rPr>
              <a:t>ADT</a:t>
            </a:r>
            <a:r>
              <a:rPr lang="en-US" altLang="zh-CN" sz="2800" b="1">
                <a:solidFill>
                  <a:srgbClr val="000000"/>
                </a:solidFill>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rPr>
              <a:t>NaturalNumber</a:t>
            </a:r>
            <a:r>
              <a:rPr lang="en-US" altLang="zh-CN" sz="2800" b="1">
                <a:solidFill>
                  <a:srgbClr val="0000CC"/>
                </a:solidFill>
                <a:latin typeface="Times New Roman" panose="02020603050405020304" pitchFamily="18" charset="0"/>
                <a:ea typeface="仿宋_GB2312" pitchFamily="49" charset="-122"/>
              </a:rPr>
              <a:t> is</a:t>
            </a:r>
            <a:endParaRPr lang="en-US" altLang="zh-CN" sz="2800" b="1">
              <a:solidFill>
                <a:srgbClr val="000000"/>
              </a:solidFill>
              <a:latin typeface="Times New Roman" panose="02020603050405020304" pitchFamily="18" charset="0"/>
              <a:ea typeface="仿宋_GB2312" pitchFamily="49" charset="-122"/>
            </a:endParaRPr>
          </a:p>
          <a:p>
            <a:pPr>
              <a:lnSpc>
                <a:spcPct val="105000"/>
              </a:lnSpc>
              <a:spcBef>
                <a:spcPct val="10000"/>
              </a:spcBef>
              <a:buFont typeface="Wingdings" panose="05000000000000000000" pitchFamily="2" charset="2"/>
              <a:buNone/>
            </a:pPr>
            <a:r>
              <a:rPr lang="en-US" altLang="zh-CN" sz="2800" b="1">
                <a:solidFill>
                  <a:srgbClr val="0000CC"/>
                </a:solidFill>
                <a:latin typeface="Times New Roman" panose="02020603050405020304" pitchFamily="18" charset="0"/>
                <a:ea typeface="仿宋_GB2312" pitchFamily="49" charset="-122"/>
              </a:rPr>
              <a:t>objects</a:t>
            </a:r>
            <a:r>
              <a:rPr lang="en-US" altLang="zh-CN" sz="2800" b="1">
                <a:solidFill>
                  <a:srgbClr val="000000"/>
                </a:solidFill>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一个整数的有序子集合</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它开始于</a:t>
            </a:r>
            <a:r>
              <a:rPr lang="en-US" altLang="zh-CN" sz="2800" b="1">
                <a:latin typeface="Times New Roman" panose="02020603050405020304" pitchFamily="18" charset="0"/>
                <a:ea typeface="仿宋_GB2312" pitchFamily="49" charset="-122"/>
              </a:rPr>
              <a:t>0,</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结束于机器能表示的最大整数</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MaxInt</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Function:  </a:t>
            </a:r>
            <a:r>
              <a:rPr lang="zh-CN" altLang="en-US" sz="2800" b="1">
                <a:latin typeface="Times New Roman" panose="02020603050405020304" pitchFamily="18" charset="0"/>
                <a:ea typeface="仿宋_GB2312" pitchFamily="49" charset="-122"/>
              </a:rPr>
              <a:t>对于所有的 </a:t>
            </a:r>
            <a:r>
              <a:rPr lang="en-US" altLang="zh-CN" sz="2800" b="1" i="1">
                <a:solidFill>
                  <a:schemeClr val="tx2"/>
                </a:solidFill>
                <a:latin typeface="Times New Roman" panose="02020603050405020304" pitchFamily="18" charset="0"/>
                <a:ea typeface="仿宋_GB2312" pitchFamily="49" charset="-122"/>
              </a:rPr>
              <a:t>x</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y</a:t>
            </a:r>
            <a:r>
              <a:rPr lang="en-US" altLang="zh-CN" sz="2800" b="1">
                <a:solidFill>
                  <a:schemeClr val="tx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2800" b="1" i="1">
                <a:solidFill>
                  <a:schemeClr val="tx2"/>
                </a:solidFill>
                <a:latin typeface="Times New Roman" panose="02020603050405020304" pitchFamily="18" charset="0"/>
                <a:ea typeface="仿宋_GB2312" pitchFamily="49" charset="-122"/>
                <a:sym typeface="Symbol" panose="05050102010706020507" pitchFamily="18" charset="2"/>
              </a:rPr>
              <a:t>NaturalNumber</a:t>
            </a:r>
            <a:r>
              <a:rPr lang="en-US" altLang="zh-CN" sz="2800" b="1">
                <a:latin typeface="Times New Roman" panose="02020603050405020304" pitchFamily="18" charset="0"/>
                <a:ea typeface="仿宋_GB2312" pitchFamily="49" charset="-122"/>
                <a:sym typeface="Symbol" panose="05050102010706020507" pitchFamily="18" charset="2"/>
              </a:rPr>
              <a:t>;</a:t>
            </a:r>
          </a:p>
          <a:p>
            <a:pPr>
              <a:lnSpc>
                <a:spcPct val="105000"/>
              </a:lnSpc>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sym typeface="Symbol" panose="05050102010706020507" pitchFamily="18" charset="2"/>
              </a:rPr>
              <a:t>    </a:t>
            </a:r>
            <a:r>
              <a:rPr lang="en-US" altLang="zh-CN" sz="2800" b="1" i="1">
                <a:latin typeface="Times New Roman" panose="02020603050405020304" pitchFamily="18" charset="0"/>
                <a:ea typeface="仿宋_GB2312" pitchFamily="49" charset="-122"/>
                <a:sym typeface="Symbol" panose="05050102010706020507" pitchFamily="18" charset="2"/>
              </a:rPr>
              <a:t>False</a:t>
            </a:r>
            <a:r>
              <a:rPr lang="en-US" altLang="zh-CN" sz="2800" b="1">
                <a:latin typeface="Times New Roman" panose="02020603050405020304" pitchFamily="18" charset="0"/>
                <a:ea typeface="仿宋_GB2312" pitchFamily="49" charset="-122"/>
                <a:sym typeface="Symbol" panose="05050102010706020507" pitchFamily="18" charset="2"/>
              </a:rPr>
              <a:t>, </a:t>
            </a:r>
            <a:r>
              <a:rPr lang="en-US" altLang="zh-CN" sz="2800" b="1" i="1">
                <a:latin typeface="Times New Roman" panose="02020603050405020304" pitchFamily="18" charset="0"/>
                <a:ea typeface="仿宋_GB2312" pitchFamily="49" charset="-122"/>
                <a:sym typeface="Symbol" panose="05050102010706020507" pitchFamily="18" charset="2"/>
              </a:rPr>
              <a:t>True</a:t>
            </a:r>
            <a:r>
              <a:rPr lang="en-US" altLang="zh-CN" sz="2800" b="1">
                <a:latin typeface="Times New Roman" panose="02020603050405020304" pitchFamily="18" charset="0"/>
                <a:ea typeface="仿宋_GB2312" pitchFamily="49" charset="-122"/>
                <a:sym typeface="Symbol" panose="05050102010706020507" pitchFamily="18" charset="2"/>
              </a:rPr>
              <a:t>  </a:t>
            </a:r>
            <a:r>
              <a:rPr lang="en-US" altLang="zh-CN" sz="2800" b="1" i="1">
                <a:latin typeface="Times New Roman" panose="02020603050405020304" pitchFamily="18" charset="0"/>
                <a:ea typeface="仿宋_GB2312" pitchFamily="49" charset="-122"/>
                <a:sym typeface="Symbol" panose="05050102010706020507" pitchFamily="18" charset="2"/>
              </a:rPr>
              <a:t>Boolean</a:t>
            </a:r>
            <a:r>
              <a:rPr lang="en-US" altLang="zh-CN" sz="2800" b="1">
                <a:latin typeface="Times New Roman" panose="02020603050405020304" pitchFamily="18" charset="0"/>
                <a:ea typeface="仿宋_GB2312" pitchFamily="49" charset="-122"/>
                <a:sym typeface="Symbol" panose="05050102010706020507" pitchFamily="18" charset="2"/>
              </a:rPr>
              <a:t>, +</a:t>
            </a:r>
            <a:r>
              <a:rPr lang="zh-CN" altLang="en-US"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Courier New" panose="02070309020205020404" pitchFamily="49" charset="0"/>
                <a:ea typeface="仿宋_GB2312" pitchFamily="49" charset="-122"/>
                <a:sym typeface="Symbol" panose="05050102010706020507" pitchFamily="18" charset="2"/>
              </a:rPr>
              <a:t>-</a:t>
            </a:r>
            <a:r>
              <a:rPr lang="zh-CN" altLang="en-US"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sym typeface="Symbol" panose="05050102010706020507" pitchFamily="18" charset="2"/>
              </a:rPr>
              <a:t>&lt;</a:t>
            </a:r>
            <a:r>
              <a:rPr lang="zh-CN" altLang="en-US"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sym typeface="Symbol" panose="05050102010706020507" pitchFamily="18" charset="2"/>
              </a:rPr>
              <a:t>==</a:t>
            </a:r>
            <a:r>
              <a:rPr lang="zh-CN" altLang="en-US" sz="2800" b="1">
                <a:latin typeface="Times New Roman" panose="02020603050405020304" pitchFamily="18" charset="0"/>
                <a:ea typeface="仿宋_GB2312" pitchFamily="49" charset="-122"/>
                <a:sym typeface="Symbol" panose="05050102010706020507" pitchFamily="18" charset="2"/>
              </a:rPr>
              <a:t>、</a:t>
            </a:r>
            <a:r>
              <a:rPr lang="en-US" altLang="zh-CN" sz="2800" b="1">
                <a:latin typeface="Times New Roman" panose="02020603050405020304" pitchFamily="18" charset="0"/>
                <a:ea typeface="仿宋_GB2312" pitchFamily="49" charset="-122"/>
                <a:sym typeface="Symbol" panose="05050102010706020507" pitchFamily="18" charset="2"/>
              </a:rPr>
              <a:t>= </a:t>
            </a:r>
            <a:r>
              <a:rPr lang="zh-CN" altLang="zh-CN" sz="2800" b="1">
                <a:latin typeface="Times New Roman" panose="02020603050405020304" pitchFamily="18" charset="0"/>
                <a:ea typeface="仿宋_GB2312" pitchFamily="49" charset="-122"/>
                <a:sym typeface="Symbol" panose="05050102010706020507" pitchFamily="18" charset="2"/>
              </a:rPr>
              <a:t>等都是可用的服务。</a:t>
            </a:r>
            <a:endParaRPr lang="zh-CN" altLang="zh-CN" sz="800" b="1">
              <a:latin typeface="Times New Roman" panose="02020603050405020304" pitchFamily="18" charset="0"/>
              <a:ea typeface="仿宋_GB2312" pitchFamily="49" charset="-122"/>
              <a:sym typeface="Symbol" panose="05050102010706020507" pitchFamily="18" charset="2"/>
            </a:endParaRPr>
          </a:p>
          <a:p>
            <a:pPr>
              <a:lnSpc>
                <a:spcPct val="105000"/>
              </a:lnSpc>
              <a:spcBef>
                <a:spcPct val="10000"/>
              </a:spcBef>
              <a:buFont typeface="Wingdings" panose="05000000000000000000" pitchFamily="2" charset="2"/>
              <a:buNone/>
            </a:pPr>
            <a:r>
              <a:rPr lang="zh-CN" altLang="zh-CN" sz="800" b="1">
                <a:latin typeface="Times New Roman" panose="02020603050405020304" pitchFamily="18" charset="0"/>
                <a:ea typeface="仿宋_GB2312" pitchFamily="49" charset="-122"/>
                <a:sym typeface="Symbol" panose="05050102010706020507" pitchFamily="18" charset="2"/>
              </a:rPr>
              <a:t>  </a:t>
            </a:r>
          </a:p>
          <a:p>
            <a:pPr>
              <a:lnSpc>
                <a:spcPct val="105000"/>
              </a:lnSpc>
              <a:spcBef>
                <a:spcPct val="10000"/>
              </a:spcBef>
              <a:buFont typeface="Wingdings" panose="05000000000000000000" pitchFamily="2" charset="2"/>
              <a:buNone/>
            </a:pPr>
            <a:r>
              <a:rPr lang="zh-CN" altLang="zh-CN" sz="2800" b="1">
                <a:latin typeface="Times New Roman" panose="02020603050405020304" pitchFamily="18" charset="0"/>
                <a:ea typeface="仿宋_GB2312" pitchFamily="49" charset="-122"/>
                <a:sym typeface="Symbol" panose="05050102010706020507" pitchFamily="18" charset="2"/>
              </a:rPr>
              <a:t>  </a:t>
            </a:r>
            <a:r>
              <a:rPr lang="zh-CN" altLang="en-US" sz="2800" b="1">
                <a:latin typeface="Times New Roman" panose="02020603050405020304" pitchFamily="18" charset="0"/>
                <a:ea typeface="仿宋_GB2312" pitchFamily="49" charset="-122"/>
                <a:sym typeface="Symbol" panose="05050102010706020507" pitchFamily="18" charset="2"/>
              </a:rPr>
              <a:t>  </a:t>
            </a:r>
            <a:r>
              <a:rPr lang="en-US" altLang="zh-CN" sz="2800" b="1" i="1">
                <a:solidFill>
                  <a:schemeClr val="tx2"/>
                </a:solidFill>
                <a:latin typeface="Times New Roman" panose="02020603050405020304" pitchFamily="18" charset="0"/>
                <a:ea typeface="仿宋_GB2312" pitchFamily="49" charset="-122"/>
                <a:sym typeface="Symbol" panose="05050102010706020507" pitchFamily="18" charset="2"/>
              </a:rPr>
              <a:t>Zero</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 ) : </a:t>
            </a:r>
            <a:r>
              <a:rPr lang="en-US" altLang="zh-CN" sz="2800" b="1" i="1">
                <a:solidFill>
                  <a:schemeClr val="tx2"/>
                </a:solidFill>
                <a:latin typeface="Times New Roman" panose="02020603050405020304" pitchFamily="18" charset="0"/>
                <a:ea typeface="仿宋_GB2312" pitchFamily="49" charset="-122"/>
                <a:sym typeface="Symbol" panose="05050102010706020507" pitchFamily="18" charset="2"/>
              </a:rPr>
              <a:t>NaturalNumber</a:t>
            </a:r>
          </a:p>
          <a:p>
            <a:pPr>
              <a:lnSpc>
                <a:spcPct val="105000"/>
              </a:lnSpc>
              <a:spcBef>
                <a:spcPct val="10000"/>
              </a:spcBef>
              <a:buFont typeface="Wingdings" panose="05000000000000000000" pitchFamily="2" charset="2"/>
              <a:buNone/>
            </a:pPr>
            <a:r>
              <a:rPr lang="en-US" altLang="zh-CN" sz="2800" b="1" i="1">
                <a:latin typeface="Times New Roman" panose="02020603050405020304" pitchFamily="18" charset="0"/>
                <a:ea typeface="仿宋_GB2312" pitchFamily="49" charset="-122"/>
                <a:sym typeface="Symbol" panose="05050102010706020507" pitchFamily="18" charset="2"/>
              </a:rPr>
              <a:t>  </a:t>
            </a:r>
            <a:r>
              <a:rPr lang="en-US" altLang="zh-CN" sz="2800" b="1">
                <a:latin typeface="Times New Roman" panose="02020603050405020304" pitchFamily="18" charset="0"/>
                <a:ea typeface="仿宋_GB2312" pitchFamily="49" charset="-122"/>
                <a:sym typeface="Symbol" panose="05050102010706020507" pitchFamily="18" charset="2"/>
              </a:rPr>
              <a:t> //</a:t>
            </a:r>
            <a:r>
              <a:rPr lang="zh-CN" altLang="en-US" sz="2800" b="1" i="1">
                <a:latin typeface="Times New Roman" panose="02020603050405020304" pitchFamily="18" charset="0"/>
                <a:ea typeface="仿宋_GB2312" pitchFamily="49" charset="-122"/>
                <a:sym typeface="Symbol" panose="05050102010706020507" pitchFamily="18" charset="2"/>
              </a:rPr>
              <a:t>前置条件</a:t>
            </a:r>
            <a:r>
              <a:rPr lang="zh-CN" altLang="en-US" sz="2800" b="1">
                <a:latin typeface="Times New Roman" panose="02020603050405020304" pitchFamily="18" charset="0"/>
                <a:ea typeface="仿宋_GB2312" pitchFamily="49" charset="-122"/>
                <a:sym typeface="Symbol" panose="05050102010706020507" pitchFamily="18" charset="2"/>
              </a:rPr>
              <a:t>：无</a:t>
            </a:r>
          </a:p>
          <a:p>
            <a:pPr>
              <a:lnSpc>
                <a:spcPct val="105000"/>
              </a:lnSpc>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sym typeface="Symbol" panose="05050102010706020507" pitchFamily="18" charset="2"/>
              </a:rPr>
              <a:t>   </a:t>
            </a:r>
            <a:r>
              <a:rPr lang="en-US" altLang="zh-CN" sz="2800" b="1">
                <a:latin typeface="Times New Roman" panose="02020603050405020304" pitchFamily="18" charset="0"/>
                <a:ea typeface="仿宋_GB2312" pitchFamily="49" charset="-122"/>
                <a:sym typeface="Symbol" panose="05050102010706020507" pitchFamily="18" charset="2"/>
              </a:rPr>
              <a:t>//</a:t>
            </a:r>
            <a:r>
              <a:rPr lang="zh-CN" altLang="en-US" sz="2800" b="1" i="1">
                <a:latin typeface="Times New Roman" panose="02020603050405020304" pitchFamily="18" charset="0"/>
                <a:ea typeface="仿宋_GB2312" pitchFamily="49" charset="-122"/>
                <a:sym typeface="Symbol" panose="05050102010706020507" pitchFamily="18" charset="2"/>
              </a:rPr>
              <a:t>后置条件</a:t>
            </a:r>
            <a:r>
              <a:rPr lang="zh-CN" altLang="en-US" sz="2800" b="1">
                <a:latin typeface="Times New Roman" panose="02020603050405020304" pitchFamily="18" charset="0"/>
                <a:ea typeface="仿宋_GB2312" pitchFamily="49" charset="-122"/>
                <a:sym typeface="Symbol" panose="05050102010706020507" pitchFamily="18" charset="2"/>
              </a:rPr>
              <a:t>：</a:t>
            </a:r>
            <a:r>
              <a:rPr lang="zh-CN" altLang="zh-CN" sz="2800" b="1">
                <a:latin typeface="Times New Roman" panose="02020603050405020304" pitchFamily="18" charset="0"/>
                <a:ea typeface="仿宋_GB2312" pitchFamily="49" charset="-122"/>
                <a:sym typeface="Symbol" panose="05050102010706020507" pitchFamily="18" charset="2"/>
              </a:rPr>
              <a:t>返回自然数0</a:t>
            </a:r>
            <a:r>
              <a:rPr lang="zh-CN" altLang="zh-CN" sz="2800" b="1">
                <a:effectLst>
                  <a:outerShdw blurRad="38100" dist="38100" dir="2700000" algn="tl">
                    <a:srgbClr val="C0C0C0"/>
                  </a:outerShdw>
                </a:effectLst>
                <a:ea typeface="仿宋_GB2312" pitchFamily="49" charset="-122"/>
                <a:sym typeface="Symbol" panose="05050102010706020507" pitchFamily="18" charset="2"/>
              </a:rPr>
              <a:t>         </a:t>
            </a:r>
            <a:endParaRPr lang="en-US" altLang="zh-CN" sz="2800" b="1">
              <a:effectLst>
                <a:outerShdw blurRad="38100" dist="38100" dir="2700000" algn="tl">
                  <a:srgbClr val="C0C0C0"/>
                </a:outerShdw>
              </a:effectLst>
              <a:ea typeface="仿宋_GB2312" pitchFamily="49" charset="-122"/>
              <a:sym typeface="Symbol" panose="05050102010706020507" pitchFamily="18" charset="2"/>
            </a:endParaRPr>
          </a:p>
        </p:txBody>
      </p:sp>
      <p:sp>
        <p:nvSpPr>
          <p:cNvPr id="52228" name="Line 4">
            <a:extLst>
              <a:ext uri="{FF2B5EF4-FFF2-40B4-BE49-F238E27FC236}">
                <a16:creationId xmlns:a16="http://schemas.microsoft.com/office/drawing/2014/main" id="{E436CBA5-8A79-4AD6-A328-C0B645F8A160}"/>
              </a:ext>
            </a:extLst>
          </p:cNvPr>
          <p:cNvSpPr>
            <a:spLocks noChangeShapeType="1"/>
          </p:cNvSpPr>
          <p:nvPr/>
        </p:nvSpPr>
        <p:spPr bwMode="auto">
          <a:xfrm>
            <a:off x="533400" y="1412875"/>
            <a:ext cx="82296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4B1DD80-D51A-438F-9A98-750643799480}"/>
              </a:ext>
            </a:extLst>
          </p:cNvPr>
          <p:cNvSpPr>
            <a:spLocks noGrp="1"/>
          </p:cNvSpPr>
          <p:nvPr>
            <p:ph type="sldNum" sz="quarter" idx="11"/>
          </p:nvPr>
        </p:nvSpPr>
        <p:spPr/>
        <p:txBody>
          <a:bodyPr/>
          <a:lstStyle/>
          <a:p>
            <a:fld id="{C2F7C910-98BE-41D2-9674-4DD032EF7AC3}" type="slidenum">
              <a:rPr lang="en-US" altLang="zh-CN"/>
              <a:pPr/>
              <a:t>25</a:t>
            </a:fld>
            <a:endParaRPr lang="en-US" altLang="zh-CN"/>
          </a:p>
        </p:txBody>
      </p:sp>
      <p:sp>
        <p:nvSpPr>
          <p:cNvPr id="53250" name="Rectangle 2">
            <a:extLst>
              <a:ext uri="{FF2B5EF4-FFF2-40B4-BE49-F238E27FC236}">
                <a16:creationId xmlns:a16="http://schemas.microsoft.com/office/drawing/2014/main" id="{CBE7A31D-7185-4033-A217-8289095642DD}"/>
              </a:ext>
            </a:extLst>
          </p:cNvPr>
          <p:cNvSpPr>
            <a:spLocks noGrp="1" noChangeArrowheads="1"/>
          </p:cNvSpPr>
          <p:nvPr>
            <p:ph type="body" idx="1"/>
          </p:nvPr>
        </p:nvSpPr>
        <p:spPr>
          <a:xfrm>
            <a:off x="609600" y="717550"/>
            <a:ext cx="8305800" cy="6096000"/>
          </a:xfrm>
        </p:spPr>
        <p:txBody>
          <a:bodyPr/>
          <a:lstStyle/>
          <a:p>
            <a:pPr>
              <a:buFont typeface="Wingdings" panose="05000000000000000000" pitchFamily="2" charset="2"/>
              <a:buNone/>
            </a:pPr>
            <a:r>
              <a:rPr lang="en-US" altLang="zh-CN" sz="3000" b="1" i="1">
                <a:solidFill>
                  <a:srgbClr val="CC0000"/>
                </a:solidFill>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    </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IsZero</a:t>
            </a:r>
            <a:r>
              <a:rPr lang="en-US" altLang="zh-CN" sz="2800" b="1">
                <a:solidFill>
                  <a:srgbClr val="CC0000"/>
                </a:solidFill>
                <a:latin typeface="Times New Roman" panose="02020603050405020304" pitchFamily="18" charset="0"/>
                <a:ea typeface="仿宋_GB2312" pitchFamily="49" charset="-122"/>
                <a:sym typeface="Symbol" panose="05050102010706020507" pitchFamily="18" charset="2"/>
              </a:rPr>
              <a:t>(</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x</a:t>
            </a:r>
            <a:r>
              <a:rPr lang="en-US" altLang="zh-CN" sz="2800" b="1">
                <a:solidFill>
                  <a:srgbClr val="CC0000"/>
                </a:solidFill>
                <a:latin typeface="Times New Roman" panose="02020603050405020304" pitchFamily="18" charset="0"/>
                <a:ea typeface="仿宋_GB2312" pitchFamily="49" charset="-122"/>
                <a:sym typeface="Symbol" panose="05050102010706020507" pitchFamily="18" charset="2"/>
              </a:rPr>
              <a:t>) : </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Boolean</a:t>
            </a: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    </a:t>
            </a:r>
            <a:r>
              <a:rPr lang="en-US" altLang="zh-CN" sz="2800" b="1">
                <a:solidFill>
                  <a:srgbClr val="000099"/>
                </a:solidFill>
                <a:latin typeface="Times New Roman" panose="02020603050405020304" pitchFamily="18" charset="0"/>
                <a:ea typeface="仿宋_GB2312" pitchFamily="49" charset="-122"/>
                <a:sym typeface="Symbol" panose="05050102010706020507" pitchFamily="18" charset="2"/>
              </a:rPr>
              <a:t>//</a:t>
            </a:r>
            <a:r>
              <a:rPr lang="zh-CN" altLang="en-US" sz="2800" b="1" i="1">
                <a:solidFill>
                  <a:srgbClr val="000099"/>
                </a:solidFill>
                <a:latin typeface="Times New Roman" panose="02020603050405020304" pitchFamily="18" charset="0"/>
                <a:ea typeface="仿宋_GB2312" pitchFamily="49" charset="-122"/>
                <a:sym typeface="Symbol" panose="05050102010706020507" pitchFamily="18" charset="2"/>
              </a:rPr>
              <a:t>前置条件</a:t>
            </a:r>
            <a:r>
              <a:rPr lang="zh-CN" altLang="en-US" sz="2800" b="1">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x</a:t>
            </a:r>
            <a:r>
              <a:rPr lang="zh-CN" altLang="en-US" sz="2800" b="1">
                <a:solidFill>
                  <a:srgbClr val="000099"/>
                </a:solidFill>
                <a:latin typeface="Times New Roman" panose="02020603050405020304" pitchFamily="18" charset="0"/>
                <a:ea typeface="仿宋_GB2312" pitchFamily="49" charset="-122"/>
                <a:sym typeface="Symbol" panose="05050102010706020507" pitchFamily="18" charset="2"/>
              </a:rPr>
              <a:t>为</a:t>
            </a:r>
            <a:r>
              <a:rPr lang="en-US" altLang="zh-CN" sz="2800" b="1" i="1">
                <a:solidFill>
                  <a:srgbClr val="CC0000"/>
                </a:solidFill>
                <a:latin typeface="Times New Roman" panose="02020603050405020304" pitchFamily="18" charset="0"/>
                <a:ea typeface="仿宋_GB2312" pitchFamily="49" charset="-122"/>
              </a:rPr>
              <a:t>NaturalNumber</a:t>
            </a:r>
            <a:endParaRPr lang="en-US" altLang="zh-CN" sz="2800" b="1">
              <a:solidFill>
                <a:srgbClr val="CC0000"/>
              </a:solidFill>
              <a:latin typeface="Times New Roman" panose="02020603050405020304" pitchFamily="18" charset="0"/>
              <a:ea typeface="仿宋_GB2312" pitchFamily="49" charset="-122"/>
              <a:sym typeface="Symbol" panose="05050102010706020507" pitchFamily="18" charset="2"/>
            </a:endParaRPr>
          </a:p>
          <a:p>
            <a:pPr>
              <a:buFont typeface="Wingdings" panose="05000000000000000000" pitchFamily="2" charset="2"/>
              <a:buNone/>
            </a:pPr>
            <a:r>
              <a:rPr lang="en-US" altLang="zh-CN" sz="2800" b="1">
                <a:solidFill>
                  <a:srgbClr val="CC0000"/>
                </a:solidFill>
                <a:latin typeface="Times New Roman" panose="02020603050405020304" pitchFamily="18" charset="0"/>
                <a:ea typeface="仿宋_GB2312" pitchFamily="49" charset="-122"/>
                <a:sym typeface="Symbol" panose="05050102010706020507" pitchFamily="18" charset="2"/>
              </a:rPr>
              <a:t>    </a:t>
            </a:r>
            <a:r>
              <a:rPr lang="en-US" altLang="zh-CN" sz="2800" b="1">
                <a:solidFill>
                  <a:srgbClr val="000099"/>
                </a:solidFill>
                <a:latin typeface="Times New Roman" panose="02020603050405020304" pitchFamily="18" charset="0"/>
                <a:ea typeface="仿宋_GB2312" pitchFamily="49" charset="-122"/>
                <a:sym typeface="Symbol" panose="05050102010706020507" pitchFamily="18" charset="2"/>
              </a:rPr>
              <a:t>//</a:t>
            </a:r>
            <a:r>
              <a:rPr lang="zh-CN" altLang="en-US" sz="2800" b="1" i="1">
                <a:solidFill>
                  <a:srgbClr val="000099"/>
                </a:solidFill>
                <a:latin typeface="Times New Roman" panose="02020603050405020304" pitchFamily="18" charset="0"/>
                <a:ea typeface="仿宋_GB2312" pitchFamily="49" charset="-122"/>
                <a:sym typeface="Symbol" panose="05050102010706020507" pitchFamily="18" charset="2"/>
              </a:rPr>
              <a:t>后置条件</a:t>
            </a:r>
            <a:r>
              <a:rPr lang="zh-CN" altLang="en-US" sz="2800" b="1">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2800" b="1">
                <a:solidFill>
                  <a:srgbClr val="000099"/>
                </a:solidFill>
                <a:latin typeface="Times New Roman" panose="02020603050405020304" pitchFamily="18" charset="0"/>
                <a:ea typeface="仿宋_GB2312" pitchFamily="49" charset="-122"/>
                <a:sym typeface="Symbol" panose="05050102010706020507" pitchFamily="18" charset="2"/>
              </a:rPr>
              <a:t>if (</a:t>
            </a:r>
            <a:r>
              <a:rPr lang="en-US" altLang="zh-CN" sz="2800" b="1" i="1">
                <a:solidFill>
                  <a:srgbClr val="000099"/>
                </a:solidFill>
                <a:latin typeface="Times New Roman" panose="02020603050405020304" pitchFamily="18" charset="0"/>
                <a:ea typeface="仿宋_GB2312" pitchFamily="49" charset="-122"/>
                <a:sym typeface="Symbol" panose="05050102010706020507" pitchFamily="18" charset="2"/>
              </a:rPr>
              <a:t>x</a:t>
            </a:r>
            <a:r>
              <a:rPr lang="en-US" altLang="zh-CN" sz="2800" b="1">
                <a:solidFill>
                  <a:srgbClr val="000099"/>
                </a:solidFill>
                <a:latin typeface="Times New Roman" panose="02020603050405020304" pitchFamily="18" charset="0"/>
                <a:ea typeface="仿宋_GB2312" pitchFamily="49" charset="-122"/>
                <a:sym typeface="Symbol" panose="05050102010706020507" pitchFamily="18" charset="2"/>
              </a:rPr>
              <a:t> == 0) then </a:t>
            </a:r>
            <a:r>
              <a:rPr lang="zh-CN" altLang="zh-CN" sz="2800" b="1">
                <a:solidFill>
                  <a:srgbClr val="000099"/>
                </a:solidFill>
                <a:latin typeface="Times New Roman" panose="02020603050405020304" pitchFamily="18" charset="0"/>
                <a:ea typeface="仿宋_GB2312" pitchFamily="49" charset="-122"/>
                <a:sym typeface="Symbol" panose="05050102010706020507" pitchFamily="18" charset="2"/>
              </a:rPr>
              <a:t>返回</a:t>
            </a:r>
            <a:r>
              <a:rPr lang="en-US" altLang="zh-CN" sz="2800" b="1" i="1">
                <a:solidFill>
                  <a:srgbClr val="000099"/>
                </a:solidFill>
                <a:latin typeface="Times New Roman" panose="02020603050405020304" pitchFamily="18" charset="0"/>
                <a:ea typeface="仿宋_GB2312" pitchFamily="49" charset="-122"/>
                <a:sym typeface="Symbol" panose="05050102010706020507" pitchFamily="18" charset="2"/>
              </a:rPr>
              <a:t>True</a:t>
            </a:r>
            <a:r>
              <a:rPr lang="en-US" altLang="zh-CN" sz="2800" b="1">
                <a:solidFill>
                  <a:srgbClr val="000099"/>
                </a:solidFill>
                <a:latin typeface="Times New Roman" panose="02020603050405020304" pitchFamily="18" charset="0"/>
                <a:ea typeface="仿宋_GB2312" pitchFamily="49" charset="-122"/>
                <a:sym typeface="Symbol" panose="05050102010706020507" pitchFamily="18" charset="2"/>
              </a:rPr>
              <a:t>          </a:t>
            </a:r>
          </a:p>
          <a:p>
            <a:pPr>
              <a:buFont typeface="Wingdings" panose="05000000000000000000" pitchFamily="2" charset="2"/>
              <a:buNone/>
            </a:pPr>
            <a:r>
              <a:rPr lang="en-US" altLang="zh-CN" sz="2800" b="1">
                <a:solidFill>
                  <a:srgbClr val="000099"/>
                </a:solidFill>
                <a:latin typeface="Times New Roman" panose="02020603050405020304" pitchFamily="18" charset="0"/>
                <a:ea typeface="仿宋_GB2312" pitchFamily="49" charset="-122"/>
                <a:sym typeface="Symbol" panose="05050102010706020507" pitchFamily="18" charset="2"/>
              </a:rPr>
              <a:t>                          else </a:t>
            </a:r>
            <a:r>
              <a:rPr lang="zh-CN" altLang="zh-CN" sz="2800" b="1">
                <a:solidFill>
                  <a:srgbClr val="000099"/>
                </a:solidFill>
                <a:latin typeface="Times New Roman" panose="02020603050405020304" pitchFamily="18" charset="0"/>
                <a:ea typeface="仿宋_GB2312" pitchFamily="49" charset="-122"/>
                <a:sym typeface="Symbol" panose="05050102010706020507" pitchFamily="18" charset="2"/>
              </a:rPr>
              <a:t>返回</a:t>
            </a:r>
            <a:r>
              <a:rPr lang="en-US" altLang="zh-CN" sz="2800" b="1" i="1">
                <a:solidFill>
                  <a:srgbClr val="000099"/>
                </a:solidFill>
                <a:latin typeface="Times New Roman" panose="02020603050405020304" pitchFamily="18" charset="0"/>
                <a:ea typeface="仿宋_GB2312" pitchFamily="49" charset="-122"/>
                <a:sym typeface="Symbol" panose="05050102010706020507" pitchFamily="18" charset="2"/>
              </a:rPr>
              <a:t>False</a:t>
            </a:r>
            <a:endParaRPr lang="en-US" altLang="zh-CN" sz="2800" b="1">
              <a:solidFill>
                <a:srgbClr val="000099"/>
              </a:solidFill>
              <a:latin typeface="Times New Roman" panose="02020603050405020304" pitchFamily="18" charset="0"/>
              <a:ea typeface="仿宋_GB2312" pitchFamily="49" charset="-122"/>
            </a:endParaRP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rPr>
              <a:t>    Add </a:t>
            </a:r>
            <a:r>
              <a:rPr lang="en-US" altLang="zh-CN" sz="2800" b="1">
                <a:solidFill>
                  <a:srgbClr val="CC0000"/>
                </a:solidFill>
                <a:latin typeface="Times New Roman" panose="02020603050405020304" pitchFamily="18" charset="0"/>
                <a:ea typeface="仿宋_GB2312" pitchFamily="49" charset="-122"/>
              </a:rPr>
              <a:t>(</a:t>
            </a:r>
            <a:r>
              <a:rPr lang="en-US" altLang="zh-CN" sz="2800" b="1" i="1">
                <a:solidFill>
                  <a:srgbClr val="CC0000"/>
                </a:solidFill>
                <a:latin typeface="Times New Roman" panose="02020603050405020304" pitchFamily="18" charset="0"/>
                <a:ea typeface="仿宋_GB2312" pitchFamily="49" charset="-122"/>
              </a:rPr>
              <a:t>x</a:t>
            </a:r>
            <a:r>
              <a:rPr lang="en-US" altLang="zh-CN" sz="2800" b="1">
                <a:solidFill>
                  <a:srgbClr val="CC0000"/>
                </a:solidFill>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rPr>
              <a:t>y</a:t>
            </a:r>
            <a:r>
              <a:rPr lang="en-US" altLang="zh-CN" sz="2800" b="1">
                <a:solidFill>
                  <a:srgbClr val="CC0000"/>
                </a:solidFill>
                <a:latin typeface="Times New Roman" panose="02020603050405020304" pitchFamily="18" charset="0"/>
                <a:ea typeface="仿宋_GB2312" pitchFamily="49" charset="-122"/>
              </a:rPr>
              <a:t>) : </a:t>
            </a:r>
            <a:r>
              <a:rPr lang="en-US" altLang="zh-CN" sz="2800" b="1" i="1">
                <a:solidFill>
                  <a:srgbClr val="CC0000"/>
                </a:solidFill>
                <a:latin typeface="Times New Roman" panose="02020603050405020304" pitchFamily="18" charset="0"/>
                <a:ea typeface="仿宋_GB2312" pitchFamily="49" charset="-122"/>
              </a:rPr>
              <a:t>NaturalNumber</a:t>
            </a:r>
            <a:r>
              <a:rPr lang="en-US" altLang="zh-CN" sz="2800" b="1">
                <a:solidFill>
                  <a:srgbClr val="CC0000"/>
                </a:solidFill>
                <a:latin typeface="Times New Roman" panose="02020603050405020304" pitchFamily="18" charset="0"/>
                <a:ea typeface="仿宋_GB2312" pitchFamily="49" charset="-122"/>
              </a:rPr>
              <a:t> </a:t>
            </a:r>
          </a:p>
          <a:p>
            <a:pPr>
              <a:buFont typeface="Wingdings" panose="05000000000000000000" pitchFamily="2" charset="2"/>
              <a:buNone/>
            </a:pPr>
            <a:r>
              <a:rPr lang="en-US" altLang="zh-CN" sz="2800" b="1">
                <a:solidFill>
                  <a:srgbClr val="CC0000"/>
                </a:solidFill>
                <a:latin typeface="Times New Roman" panose="02020603050405020304" pitchFamily="18" charset="0"/>
                <a:ea typeface="仿宋_GB2312" pitchFamily="49" charset="-122"/>
              </a:rPr>
              <a:t>    </a:t>
            </a:r>
            <a:r>
              <a:rPr lang="en-US" altLang="zh-CN" sz="2800" b="1">
                <a:solidFill>
                  <a:srgbClr val="000099"/>
                </a:solidFill>
                <a:latin typeface="Times New Roman" panose="02020603050405020304" pitchFamily="18" charset="0"/>
                <a:ea typeface="仿宋_GB2312" pitchFamily="49" charset="-122"/>
              </a:rPr>
              <a:t>//</a:t>
            </a:r>
            <a:r>
              <a:rPr lang="zh-CN" altLang="en-US" sz="2800" b="1" i="1">
                <a:solidFill>
                  <a:srgbClr val="000099"/>
                </a:solidFill>
                <a:latin typeface="Times New Roman" panose="02020603050405020304" pitchFamily="18" charset="0"/>
                <a:ea typeface="仿宋_GB2312" pitchFamily="49" charset="-122"/>
              </a:rPr>
              <a:t>前置条件</a:t>
            </a:r>
            <a:r>
              <a:rPr lang="zh-CN" altLang="en-US" sz="2800" b="1">
                <a:solidFill>
                  <a:srgbClr val="000099"/>
                </a:solidFill>
                <a:latin typeface="Times New Roman" panose="02020603050405020304" pitchFamily="18" charset="0"/>
                <a:ea typeface="仿宋_GB2312" pitchFamily="49" charset="-122"/>
              </a:rPr>
              <a:t>：</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x, y</a:t>
            </a:r>
            <a:r>
              <a:rPr lang="zh-CN" altLang="en-US" sz="2800" b="1">
                <a:solidFill>
                  <a:srgbClr val="000099"/>
                </a:solidFill>
                <a:latin typeface="Times New Roman" panose="02020603050405020304" pitchFamily="18" charset="0"/>
                <a:ea typeface="仿宋_GB2312" pitchFamily="49" charset="-122"/>
                <a:sym typeface="Symbol" panose="05050102010706020507" pitchFamily="18" charset="2"/>
              </a:rPr>
              <a:t>为</a:t>
            </a:r>
            <a:r>
              <a:rPr lang="en-US" altLang="zh-CN" sz="2800" b="1" i="1">
                <a:solidFill>
                  <a:srgbClr val="CC0000"/>
                </a:solidFill>
                <a:latin typeface="Times New Roman" panose="02020603050405020304" pitchFamily="18" charset="0"/>
                <a:ea typeface="仿宋_GB2312" pitchFamily="49" charset="-122"/>
              </a:rPr>
              <a:t>NaturalNumber</a:t>
            </a:r>
            <a:r>
              <a:rPr lang="zh-CN" altLang="en-US" sz="2800" b="1">
                <a:latin typeface="Times New Roman" panose="02020603050405020304" pitchFamily="18" charset="0"/>
                <a:ea typeface="仿宋_GB2312" pitchFamily="49" charset="-122"/>
              </a:rPr>
              <a:t>且</a:t>
            </a:r>
            <a:r>
              <a:rPr lang="en-US" altLang="zh-CN" sz="2800" b="1" i="1">
                <a:solidFill>
                  <a:schemeClr val="tx2"/>
                </a:solidFill>
                <a:latin typeface="Times New Roman" panose="02020603050405020304" pitchFamily="18" charset="0"/>
                <a:ea typeface="仿宋_GB2312" pitchFamily="49" charset="-122"/>
              </a:rPr>
              <a:t>x</a:t>
            </a:r>
            <a:r>
              <a:rPr lang="en-US" altLang="zh-CN" sz="2800" b="1">
                <a:solidFill>
                  <a:schemeClr val="tx2"/>
                </a:solidFill>
                <a:latin typeface="Times New Roman" panose="02020603050405020304" pitchFamily="18" charset="0"/>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y</a:t>
            </a:r>
            <a:r>
              <a:rPr lang="en-US" altLang="zh-CN" sz="2800" b="1">
                <a:solidFill>
                  <a:schemeClr val="tx2"/>
                </a:solidFill>
                <a:latin typeface="仿宋_GB2312" pitchFamily="49" charset="-122"/>
                <a:ea typeface="仿宋_GB2312" pitchFamily="49" charset="-122"/>
              </a:rPr>
              <a:t>≤</a:t>
            </a:r>
            <a:r>
              <a:rPr lang="en-US" altLang="zh-CN" sz="2800" b="1" i="1">
                <a:solidFill>
                  <a:schemeClr val="tx2"/>
                </a:solidFill>
                <a:latin typeface="Times New Roman" panose="02020603050405020304" pitchFamily="18" charset="0"/>
                <a:ea typeface="仿宋_GB2312" pitchFamily="49" charset="-122"/>
              </a:rPr>
              <a:t>MaxInt</a:t>
            </a:r>
          </a:p>
          <a:p>
            <a:pPr>
              <a:buFont typeface="Wingdings" panose="05000000000000000000" pitchFamily="2" charset="2"/>
              <a:buNone/>
            </a:pPr>
            <a:r>
              <a:rPr lang="en-US" altLang="zh-CN" sz="2800" b="1" i="1">
                <a:solidFill>
                  <a:srgbClr val="008080"/>
                </a:solidFill>
                <a:latin typeface="Times New Roman" panose="02020603050405020304" pitchFamily="18" charset="0"/>
                <a:ea typeface="仿宋_GB2312" pitchFamily="49" charset="-122"/>
              </a:rPr>
              <a:t>    </a:t>
            </a:r>
            <a:r>
              <a:rPr lang="en-US" altLang="zh-CN" sz="2800" b="1">
                <a:solidFill>
                  <a:srgbClr val="000099"/>
                </a:solidFill>
                <a:latin typeface="Times New Roman" panose="02020603050405020304" pitchFamily="18" charset="0"/>
                <a:ea typeface="仿宋_GB2312" pitchFamily="49" charset="-122"/>
              </a:rPr>
              <a:t>//</a:t>
            </a:r>
            <a:r>
              <a:rPr lang="zh-CN" altLang="en-US" sz="2800" b="1" i="1">
                <a:solidFill>
                  <a:srgbClr val="000099"/>
                </a:solidFill>
                <a:latin typeface="Times New Roman" panose="02020603050405020304" pitchFamily="18" charset="0"/>
                <a:ea typeface="仿宋_GB2312" pitchFamily="49" charset="-122"/>
              </a:rPr>
              <a:t>后置条件</a:t>
            </a:r>
            <a:r>
              <a:rPr lang="zh-CN" altLang="en-US" sz="2800" b="1">
                <a:solidFill>
                  <a:srgbClr val="000099"/>
                </a:solidFill>
                <a:latin typeface="Times New Roman" panose="02020603050405020304" pitchFamily="18" charset="0"/>
                <a:ea typeface="仿宋_GB2312" pitchFamily="49" charset="-122"/>
              </a:rPr>
              <a:t>：</a:t>
            </a:r>
            <a:r>
              <a:rPr lang="zh-CN" altLang="zh-CN" sz="2800" b="1">
                <a:solidFill>
                  <a:srgbClr val="000099"/>
                </a:solidFill>
                <a:latin typeface="Times New Roman" panose="02020603050405020304" pitchFamily="18" charset="0"/>
                <a:ea typeface="仿宋_GB2312" pitchFamily="49" charset="-122"/>
              </a:rPr>
              <a:t>返回 </a:t>
            </a:r>
            <a:r>
              <a:rPr lang="en-US" altLang="zh-CN" sz="2800" b="1" i="1">
                <a:solidFill>
                  <a:srgbClr val="000099"/>
                </a:solidFill>
                <a:latin typeface="Times New Roman" panose="02020603050405020304" pitchFamily="18" charset="0"/>
                <a:ea typeface="仿宋_GB2312" pitchFamily="49" charset="-122"/>
              </a:rPr>
              <a:t>x</a:t>
            </a:r>
            <a:r>
              <a:rPr lang="en-US" altLang="zh-CN" sz="2800" b="1">
                <a:solidFill>
                  <a:srgbClr val="000099"/>
                </a:solidFill>
                <a:latin typeface="Times New Roman" panose="02020603050405020304" pitchFamily="18" charset="0"/>
                <a:ea typeface="仿宋_GB2312" pitchFamily="49" charset="-122"/>
              </a:rPr>
              <a:t>+</a:t>
            </a:r>
            <a:r>
              <a:rPr lang="en-US" altLang="zh-CN" sz="2800" b="1" i="1">
                <a:solidFill>
                  <a:srgbClr val="000099"/>
                </a:solidFill>
                <a:latin typeface="Times New Roman" panose="02020603050405020304" pitchFamily="18" charset="0"/>
                <a:ea typeface="仿宋_GB2312" pitchFamily="49" charset="-122"/>
              </a:rPr>
              <a:t>y</a:t>
            </a:r>
            <a:endParaRPr lang="en-US" altLang="zh-CN" sz="2800" b="1">
              <a:solidFill>
                <a:srgbClr val="000099"/>
              </a:solidFill>
              <a:latin typeface="Times New Roman" panose="02020603050405020304" pitchFamily="18" charset="0"/>
              <a:ea typeface="仿宋_GB2312" pitchFamily="49" charset="-122"/>
            </a:endParaRP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rPr>
              <a:t>    Subtract </a:t>
            </a:r>
            <a:r>
              <a:rPr lang="en-US" altLang="zh-CN" sz="2800" b="1">
                <a:solidFill>
                  <a:srgbClr val="CC0000"/>
                </a:solidFill>
                <a:latin typeface="Times New Roman" panose="02020603050405020304" pitchFamily="18" charset="0"/>
                <a:ea typeface="仿宋_GB2312" pitchFamily="49" charset="-122"/>
              </a:rPr>
              <a:t>(</a:t>
            </a:r>
            <a:r>
              <a:rPr lang="en-US" altLang="zh-CN" sz="2800" b="1" i="1">
                <a:solidFill>
                  <a:srgbClr val="CC0000"/>
                </a:solidFill>
                <a:latin typeface="Times New Roman" panose="02020603050405020304" pitchFamily="18" charset="0"/>
                <a:ea typeface="仿宋_GB2312" pitchFamily="49" charset="-122"/>
              </a:rPr>
              <a:t>x</a:t>
            </a:r>
            <a:r>
              <a:rPr lang="en-US" altLang="zh-CN" sz="2800" b="1">
                <a:solidFill>
                  <a:srgbClr val="CC0000"/>
                </a:solidFill>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rPr>
              <a:t>y</a:t>
            </a:r>
            <a:r>
              <a:rPr lang="en-US" altLang="zh-CN" sz="2800" b="1">
                <a:solidFill>
                  <a:srgbClr val="CC0000"/>
                </a:solidFill>
                <a:latin typeface="Times New Roman" panose="02020603050405020304" pitchFamily="18" charset="0"/>
                <a:ea typeface="仿宋_GB2312" pitchFamily="49" charset="-122"/>
              </a:rPr>
              <a:t>) : </a:t>
            </a:r>
            <a:r>
              <a:rPr lang="en-US" altLang="zh-CN" sz="2800" b="1" i="1">
                <a:solidFill>
                  <a:srgbClr val="CC0000"/>
                </a:solidFill>
                <a:latin typeface="Times New Roman" panose="02020603050405020304" pitchFamily="18" charset="0"/>
                <a:ea typeface="仿宋_GB2312" pitchFamily="49" charset="-122"/>
              </a:rPr>
              <a:t>NaturalNumber</a:t>
            </a: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a:t>
            </a:r>
            <a:r>
              <a:rPr lang="zh-CN" altLang="en-US" sz="2800" b="1" i="1">
                <a:latin typeface="Times New Roman" panose="02020603050405020304" pitchFamily="18" charset="0"/>
                <a:ea typeface="仿宋_GB2312" pitchFamily="49" charset="-122"/>
              </a:rPr>
              <a:t>前置条件</a:t>
            </a:r>
            <a:r>
              <a:rPr lang="zh-CN" altLang="en-US" sz="2800" b="1">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x, y</a:t>
            </a:r>
            <a:r>
              <a:rPr lang="zh-CN" altLang="en-US" sz="2800" b="1">
                <a:solidFill>
                  <a:srgbClr val="000099"/>
                </a:solidFill>
                <a:latin typeface="Times New Roman" panose="02020603050405020304" pitchFamily="18" charset="0"/>
                <a:ea typeface="仿宋_GB2312" pitchFamily="49" charset="-122"/>
                <a:sym typeface="Symbol" panose="05050102010706020507" pitchFamily="18" charset="2"/>
              </a:rPr>
              <a:t>为</a:t>
            </a:r>
            <a:r>
              <a:rPr lang="en-US" altLang="zh-CN" sz="2800" b="1" i="1">
                <a:solidFill>
                  <a:srgbClr val="CC0000"/>
                </a:solidFill>
                <a:latin typeface="Times New Roman" panose="02020603050405020304" pitchFamily="18" charset="0"/>
                <a:ea typeface="仿宋_GB2312" pitchFamily="49" charset="-122"/>
              </a:rPr>
              <a:t>NaturalNumber</a:t>
            </a:r>
            <a:r>
              <a:rPr lang="zh-CN" altLang="en-US" sz="2800" b="1">
                <a:latin typeface="Times New Roman" panose="02020603050405020304" pitchFamily="18" charset="0"/>
                <a:ea typeface="仿宋_GB2312" pitchFamily="49" charset="-122"/>
              </a:rPr>
              <a:t>且</a:t>
            </a:r>
            <a:r>
              <a:rPr lang="en-US" altLang="zh-CN" sz="2800" b="1" i="1">
                <a:solidFill>
                  <a:srgbClr val="CC0000"/>
                </a:solidFill>
                <a:latin typeface="Times New Roman" panose="02020603050405020304" pitchFamily="18" charset="0"/>
                <a:ea typeface="仿宋_GB2312" pitchFamily="49" charset="-122"/>
              </a:rPr>
              <a:t>x</a:t>
            </a:r>
            <a:r>
              <a:rPr lang="en-US" altLang="zh-CN" sz="2800" b="1">
                <a:solidFill>
                  <a:srgbClr val="CC0000"/>
                </a:solidFill>
                <a:latin typeface="Times New Roman" panose="02020603050405020304" pitchFamily="18" charset="0"/>
                <a:ea typeface="仿宋_GB2312" pitchFamily="49" charset="-122"/>
                <a:cs typeface="Times New Roman" panose="02020603050405020304" pitchFamily="18" charset="0"/>
              </a:rPr>
              <a:t>≥</a:t>
            </a:r>
            <a:r>
              <a:rPr lang="en-US" altLang="zh-CN" sz="2800" b="1" i="1">
                <a:solidFill>
                  <a:srgbClr val="CC0000"/>
                </a:solidFill>
                <a:latin typeface="Times New Roman" panose="02020603050405020304" pitchFamily="18" charset="0"/>
                <a:ea typeface="仿宋_GB2312" pitchFamily="49" charset="-122"/>
                <a:cs typeface="Times New Roman" panose="02020603050405020304" pitchFamily="18" charset="0"/>
              </a:rPr>
              <a:t>y</a:t>
            </a: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cs typeface="Times New Roman" panose="02020603050405020304" pitchFamily="18" charset="0"/>
              </a:rPr>
              <a:t>    </a:t>
            </a:r>
            <a:r>
              <a:rPr lang="en-US" altLang="zh-CN" sz="2800" b="1">
                <a:latin typeface="Times New Roman" panose="02020603050405020304" pitchFamily="18" charset="0"/>
                <a:ea typeface="仿宋_GB2312" pitchFamily="49" charset="-122"/>
                <a:cs typeface="Times New Roman" panose="02020603050405020304" pitchFamily="18" charset="0"/>
              </a:rPr>
              <a:t>//</a:t>
            </a:r>
            <a:r>
              <a:rPr lang="zh-CN" altLang="en-US" sz="2800" b="1" i="1">
                <a:latin typeface="Times New Roman" panose="02020603050405020304" pitchFamily="18" charset="0"/>
                <a:ea typeface="仿宋_GB2312" pitchFamily="49" charset="-122"/>
                <a:cs typeface="Times New Roman" panose="02020603050405020304" pitchFamily="18" charset="0"/>
              </a:rPr>
              <a:t>后置条件</a:t>
            </a:r>
            <a:r>
              <a:rPr lang="zh-CN" altLang="en-US" sz="2800" b="1">
                <a:latin typeface="Times New Roman" panose="02020603050405020304" pitchFamily="18" charset="0"/>
                <a:ea typeface="仿宋_GB2312" pitchFamily="49" charset="-122"/>
                <a:cs typeface="Times New Roman" panose="02020603050405020304" pitchFamily="18" charset="0"/>
              </a:rPr>
              <a:t>：</a:t>
            </a:r>
            <a:r>
              <a:rPr lang="zh-CN" altLang="zh-CN" sz="2800" b="1">
                <a:latin typeface="Times New Roman" panose="02020603050405020304" pitchFamily="18" charset="0"/>
                <a:ea typeface="仿宋_GB2312" pitchFamily="49" charset="-122"/>
              </a:rPr>
              <a:t>返回</a:t>
            </a:r>
            <a:r>
              <a:rPr lang="zh-CN" altLang="en-US" sz="2800" b="1">
                <a:latin typeface="Times New Roman" panose="02020603050405020304" pitchFamily="18" charset="0"/>
                <a:ea typeface="仿宋_GB2312" pitchFamily="49" charset="-122"/>
              </a:rPr>
              <a:t> </a:t>
            </a:r>
            <a:r>
              <a:rPr lang="en-US" altLang="zh-CN" sz="2800" b="1" i="1">
                <a:latin typeface="Times New Roman" panose="02020603050405020304" pitchFamily="18" charset="0"/>
                <a:ea typeface="仿宋_GB2312" pitchFamily="49" charset="-122"/>
              </a:rPr>
              <a:t>x</a:t>
            </a:r>
            <a:r>
              <a:rPr lang="en-US" altLang="zh-CN" sz="2800" b="1" i="1">
                <a:latin typeface="黑体" panose="02010609060101010101" pitchFamily="49" charset="-122"/>
                <a:ea typeface="黑体" panose="02010609060101010101" pitchFamily="49" charset="-122"/>
              </a:rPr>
              <a:t>-</a:t>
            </a:r>
            <a:r>
              <a:rPr lang="en-US" altLang="zh-CN" sz="2800" b="1" i="1">
                <a:latin typeface="Times New Roman" panose="02020603050405020304" pitchFamily="18" charset="0"/>
                <a:ea typeface="仿宋_GB2312" pitchFamily="49" charset="-122"/>
              </a:rPr>
              <a:t> y</a:t>
            </a:r>
          </a:p>
          <a:p>
            <a:pPr>
              <a:lnSpc>
                <a:spcPct val="95000"/>
              </a:lnSpc>
              <a:spcBef>
                <a:spcPct val="10000"/>
              </a:spcBef>
              <a:buFont typeface="Wingdings" panose="05000000000000000000" pitchFamily="2" charset="2"/>
              <a:buNone/>
            </a:pPr>
            <a:r>
              <a:rPr lang="en-US" altLang="zh-CN" sz="2800" b="1" i="1">
                <a:solidFill>
                  <a:srgbClr val="CC0000"/>
                </a:solidFill>
                <a:effectLst>
                  <a:outerShdw blurRad="38100" dist="38100" dir="2700000" algn="tl">
                    <a:srgbClr val="C0C0C0"/>
                  </a:outerShdw>
                </a:effectLst>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2469275-B1DF-489B-936A-391F491333F5}"/>
              </a:ext>
            </a:extLst>
          </p:cNvPr>
          <p:cNvSpPr>
            <a:spLocks noGrp="1"/>
          </p:cNvSpPr>
          <p:nvPr>
            <p:ph type="sldNum" sz="quarter" idx="11"/>
          </p:nvPr>
        </p:nvSpPr>
        <p:spPr/>
        <p:txBody>
          <a:bodyPr/>
          <a:lstStyle/>
          <a:p>
            <a:fld id="{D6F77E3D-A3A4-4861-9B76-A4CEE729489D}" type="slidenum">
              <a:rPr lang="en-US" altLang="zh-CN"/>
              <a:pPr/>
              <a:t>26</a:t>
            </a:fld>
            <a:endParaRPr lang="en-US" altLang="zh-CN"/>
          </a:p>
        </p:txBody>
      </p:sp>
      <p:sp>
        <p:nvSpPr>
          <p:cNvPr id="106498" name="Rectangle 2">
            <a:extLst>
              <a:ext uri="{FF2B5EF4-FFF2-40B4-BE49-F238E27FC236}">
                <a16:creationId xmlns:a16="http://schemas.microsoft.com/office/drawing/2014/main" id="{504B408C-91A9-401A-8687-1812D49D0E69}"/>
              </a:ext>
            </a:extLst>
          </p:cNvPr>
          <p:cNvSpPr>
            <a:spLocks noGrp="1" noChangeArrowheads="1"/>
          </p:cNvSpPr>
          <p:nvPr>
            <p:ph type="body" idx="1"/>
          </p:nvPr>
        </p:nvSpPr>
        <p:spPr>
          <a:xfrm>
            <a:off x="609600" y="765175"/>
            <a:ext cx="8305800" cy="5040313"/>
          </a:xfrm>
        </p:spPr>
        <p:txBody>
          <a:bodyPr/>
          <a:lstStyle/>
          <a:p>
            <a:pPr>
              <a:buFont typeface="Wingdings" panose="05000000000000000000" pitchFamily="2" charset="2"/>
              <a:buNone/>
            </a:pPr>
            <a:r>
              <a:rPr lang="en-US" altLang="zh-CN" sz="2800" b="1" i="1">
                <a:solidFill>
                  <a:srgbClr val="CC0000"/>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rPr>
              <a:t>Equal </a:t>
            </a:r>
            <a:r>
              <a:rPr lang="en-US" altLang="zh-CN" sz="2800" b="1">
                <a:solidFill>
                  <a:srgbClr val="CC0000"/>
                </a:solidFill>
                <a:latin typeface="Times New Roman" panose="02020603050405020304" pitchFamily="18" charset="0"/>
                <a:ea typeface="仿宋_GB2312" pitchFamily="49" charset="-122"/>
              </a:rPr>
              <a:t>(</a:t>
            </a:r>
            <a:r>
              <a:rPr lang="en-US" altLang="zh-CN" sz="2800" b="1" i="1">
                <a:solidFill>
                  <a:srgbClr val="CC0000"/>
                </a:solidFill>
                <a:latin typeface="Times New Roman" panose="02020603050405020304" pitchFamily="18" charset="0"/>
                <a:ea typeface="仿宋_GB2312" pitchFamily="49" charset="-122"/>
              </a:rPr>
              <a:t>x</a:t>
            </a:r>
            <a:r>
              <a:rPr lang="en-US" altLang="zh-CN" sz="2800" b="1">
                <a:solidFill>
                  <a:srgbClr val="CC0000"/>
                </a:solidFill>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rPr>
              <a:t>y</a:t>
            </a:r>
            <a:r>
              <a:rPr lang="en-US" altLang="zh-CN" sz="2800" b="1">
                <a:solidFill>
                  <a:srgbClr val="CC0000"/>
                </a:solidFill>
                <a:latin typeface="Times New Roman" panose="02020603050405020304" pitchFamily="18" charset="0"/>
                <a:ea typeface="仿宋_GB2312" pitchFamily="49" charset="-122"/>
              </a:rPr>
              <a:t>) : </a:t>
            </a:r>
            <a:r>
              <a:rPr lang="en-US" altLang="zh-CN" sz="2800" b="1" i="1">
                <a:solidFill>
                  <a:srgbClr val="CC0000"/>
                </a:solidFill>
                <a:latin typeface="Times New Roman" panose="02020603050405020304" pitchFamily="18" charset="0"/>
                <a:ea typeface="仿宋_GB2312" pitchFamily="49" charset="-122"/>
              </a:rPr>
              <a:t>Boolean</a:t>
            </a: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a:t>
            </a:r>
            <a:r>
              <a:rPr lang="zh-CN" altLang="en-US" sz="2800" b="1" i="1">
                <a:latin typeface="Times New Roman" panose="02020603050405020304" pitchFamily="18" charset="0"/>
                <a:ea typeface="仿宋_GB2312" pitchFamily="49" charset="-122"/>
              </a:rPr>
              <a:t>前置条件</a:t>
            </a:r>
            <a:r>
              <a:rPr lang="zh-CN" altLang="en-US" sz="2800" b="1">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x, y</a:t>
            </a:r>
            <a:r>
              <a:rPr lang="zh-CN" altLang="en-US" sz="2800" b="1">
                <a:solidFill>
                  <a:srgbClr val="000099"/>
                </a:solidFill>
                <a:latin typeface="Times New Roman" panose="02020603050405020304" pitchFamily="18" charset="0"/>
                <a:ea typeface="仿宋_GB2312" pitchFamily="49" charset="-122"/>
                <a:sym typeface="Symbol" panose="05050102010706020507" pitchFamily="18" charset="2"/>
              </a:rPr>
              <a:t>为</a:t>
            </a:r>
            <a:r>
              <a:rPr lang="en-US" altLang="zh-CN" sz="2800" b="1" i="1">
                <a:solidFill>
                  <a:srgbClr val="CC0000"/>
                </a:solidFill>
                <a:latin typeface="Times New Roman" panose="02020603050405020304" pitchFamily="18" charset="0"/>
                <a:ea typeface="仿宋_GB2312" pitchFamily="49" charset="-122"/>
              </a:rPr>
              <a:t>NaturalNumber</a:t>
            </a:r>
          </a:p>
          <a:p>
            <a:pPr>
              <a:buFont typeface="Wingdings" panose="05000000000000000000" pitchFamily="2" charset="2"/>
              <a:buNone/>
            </a:pPr>
            <a:r>
              <a:rPr lang="en-US" altLang="zh-CN" sz="2800" b="1">
                <a:solidFill>
                  <a:srgbClr val="CC0000"/>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cs typeface="Times New Roman" panose="02020603050405020304" pitchFamily="18" charset="0"/>
              </a:rPr>
              <a:t>//</a:t>
            </a:r>
            <a:r>
              <a:rPr lang="zh-CN" altLang="en-US" sz="2800" b="1" i="1">
                <a:latin typeface="Times New Roman" panose="02020603050405020304" pitchFamily="18" charset="0"/>
                <a:ea typeface="仿宋_GB2312" pitchFamily="49" charset="-122"/>
                <a:cs typeface="Times New Roman" panose="02020603050405020304" pitchFamily="18" charset="0"/>
              </a:rPr>
              <a:t>后置条件</a:t>
            </a:r>
            <a:r>
              <a:rPr lang="zh-CN" altLang="en-US" sz="2800" b="1">
                <a:latin typeface="Times New Roman" panose="02020603050405020304" pitchFamily="18" charset="0"/>
                <a:ea typeface="仿宋_GB2312" pitchFamily="49" charset="-122"/>
                <a:cs typeface="Times New Roman" panose="02020603050405020304" pitchFamily="18" charset="0"/>
              </a:rPr>
              <a:t>：</a:t>
            </a:r>
            <a:r>
              <a:rPr lang="zh-CN" altLang="en-US" sz="2800" b="1">
                <a:solidFill>
                  <a:srgbClr val="CC0000"/>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if (</a:t>
            </a:r>
            <a:r>
              <a:rPr lang="en-US" altLang="zh-CN" sz="2800" b="1" i="1">
                <a:latin typeface="Times New Roman" panose="02020603050405020304" pitchFamily="18" charset="0"/>
                <a:ea typeface="仿宋_GB2312" pitchFamily="49" charset="-122"/>
              </a:rPr>
              <a:t>x == y</a:t>
            </a:r>
            <a:r>
              <a:rPr lang="en-US" altLang="zh-CN" sz="2800" b="1">
                <a:latin typeface="Times New Roman" panose="02020603050405020304" pitchFamily="18" charset="0"/>
                <a:ea typeface="仿宋_GB2312" pitchFamily="49" charset="-122"/>
              </a:rPr>
              <a:t>) </a:t>
            </a:r>
            <a:r>
              <a:rPr lang="zh-CN" altLang="zh-CN" sz="2800" b="1">
                <a:latin typeface="Times New Roman" panose="02020603050405020304" pitchFamily="18" charset="0"/>
                <a:ea typeface="仿宋_GB2312" pitchFamily="49" charset="-122"/>
              </a:rPr>
              <a:t>返回</a:t>
            </a:r>
            <a:r>
              <a:rPr lang="en-US" altLang="zh-CN" sz="2800" b="1" i="1">
                <a:latin typeface="Times New Roman" panose="02020603050405020304" pitchFamily="18" charset="0"/>
                <a:ea typeface="仿宋_GB2312" pitchFamily="49" charset="-122"/>
              </a:rPr>
              <a:t>True</a:t>
            </a: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else </a:t>
            </a:r>
            <a:r>
              <a:rPr lang="zh-CN" altLang="zh-CN" sz="2800" b="1">
                <a:latin typeface="Times New Roman" panose="02020603050405020304" pitchFamily="18" charset="0"/>
                <a:ea typeface="仿宋_GB2312" pitchFamily="49" charset="-122"/>
              </a:rPr>
              <a:t>返回 </a:t>
            </a:r>
            <a:r>
              <a:rPr lang="en-US" altLang="zh-CN" sz="2800" b="1" i="1">
                <a:latin typeface="Times New Roman" panose="02020603050405020304" pitchFamily="18" charset="0"/>
                <a:ea typeface="仿宋_GB2312" pitchFamily="49" charset="-122"/>
              </a:rPr>
              <a:t>False</a:t>
            </a:r>
            <a:endParaRPr lang="en-US" altLang="zh-CN" sz="2800" b="1">
              <a:latin typeface="Times New Roman" panose="02020603050405020304" pitchFamily="18" charset="0"/>
              <a:ea typeface="仿宋_GB2312" pitchFamily="49" charset="-122"/>
            </a:endParaRPr>
          </a:p>
          <a:p>
            <a:pPr>
              <a:buFont typeface="Wingdings" panose="05000000000000000000" pitchFamily="2" charset="2"/>
              <a:buNone/>
            </a:pPr>
            <a:r>
              <a:rPr lang="en-US" altLang="zh-CN" sz="2800" b="1" i="1">
                <a:latin typeface="Times New Roman" panose="02020603050405020304" pitchFamily="18" charset="0"/>
                <a:ea typeface="仿宋_GB2312" pitchFamily="49" charset="-122"/>
              </a:rPr>
              <a:t>    Successor </a:t>
            </a:r>
            <a:r>
              <a:rPr lang="en-US" altLang="zh-CN" sz="2800" b="1">
                <a:latin typeface="Times New Roman" panose="02020603050405020304" pitchFamily="18" charset="0"/>
                <a:ea typeface="仿宋_GB2312" pitchFamily="49" charset="-122"/>
              </a:rPr>
              <a:t>(</a:t>
            </a:r>
            <a:r>
              <a:rPr lang="en-US" altLang="zh-CN" sz="2800" b="1" i="1">
                <a:latin typeface="Times New Roman" panose="02020603050405020304" pitchFamily="18" charset="0"/>
                <a:ea typeface="仿宋_GB2312" pitchFamily="49" charset="-122"/>
              </a:rPr>
              <a:t>x</a:t>
            </a:r>
            <a:r>
              <a:rPr lang="en-US" altLang="zh-CN" sz="2800" b="1">
                <a:latin typeface="Times New Roman" panose="02020603050405020304" pitchFamily="18" charset="0"/>
                <a:ea typeface="仿宋_GB2312" pitchFamily="49" charset="-122"/>
              </a:rPr>
              <a:t>) : </a:t>
            </a:r>
            <a:r>
              <a:rPr lang="en-US" altLang="zh-CN" sz="2800" b="1" i="1">
                <a:solidFill>
                  <a:srgbClr val="CC0000"/>
                </a:solidFill>
                <a:latin typeface="Times New Roman" panose="02020603050405020304" pitchFamily="18" charset="0"/>
                <a:ea typeface="仿宋_GB2312" pitchFamily="49" charset="-122"/>
              </a:rPr>
              <a:t>NaturalNumber</a:t>
            </a: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a:t>
            </a:r>
            <a:r>
              <a:rPr lang="zh-CN" altLang="en-US" sz="2800" b="1" i="1">
                <a:latin typeface="Times New Roman" panose="02020603050405020304" pitchFamily="18" charset="0"/>
                <a:ea typeface="仿宋_GB2312" pitchFamily="49" charset="-122"/>
              </a:rPr>
              <a:t>前置条件</a:t>
            </a:r>
            <a:r>
              <a:rPr lang="zh-CN" altLang="en-US" sz="2800" b="1">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sym typeface="Symbol" panose="05050102010706020507" pitchFamily="18" charset="2"/>
              </a:rPr>
              <a:t>x</a:t>
            </a:r>
            <a:r>
              <a:rPr lang="zh-CN" altLang="en-US" sz="2800" b="1">
                <a:solidFill>
                  <a:srgbClr val="000099"/>
                </a:solidFill>
                <a:latin typeface="Times New Roman" panose="02020603050405020304" pitchFamily="18" charset="0"/>
                <a:ea typeface="仿宋_GB2312" pitchFamily="49" charset="-122"/>
                <a:sym typeface="Symbol" panose="05050102010706020507" pitchFamily="18" charset="2"/>
              </a:rPr>
              <a:t>为</a:t>
            </a:r>
            <a:r>
              <a:rPr lang="en-US" altLang="zh-CN" sz="2800" b="1" i="1">
                <a:solidFill>
                  <a:srgbClr val="CC0000"/>
                </a:solidFill>
                <a:latin typeface="Times New Roman" panose="02020603050405020304" pitchFamily="18" charset="0"/>
                <a:ea typeface="仿宋_GB2312" pitchFamily="49" charset="-122"/>
              </a:rPr>
              <a:t>NaturalNumber</a:t>
            </a:r>
          </a:p>
          <a:p>
            <a:pPr>
              <a:buFont typeface="Wingdings" panose="05000000000000000000" pitchFamily="2" charset="2"/>
              <a:buNone/>
            </a:pPr>
            <a:r>
              <a:rPr lang="en-US" altLang="zh-CN" sz="2800" b="1" i="1">
                <a:solidFill>
                  <a:srgbClr val="CC0000"/>
                </a:solidFill>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a:t>
            </a:r>
            <a:r>
              <a:rPr lang="zh-CN" altLang="en-US" sz="2800" b="1" i="1">
                <a:latin typeface="Times New Roman" panose="02020603050405020304" pitchFamily="18" charset="0"/>
                <a:ea typeface="仿宋_GB2312" pitchFamily="49" charset="-122"/>
              </a:rPr>
              <a:t>后置条件</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if (</a:t>
            </a:r>
            <a:r>
              <a:rPr lang="en-US" altLang="zh-CN" sz="2800" b="1" i="1">
                <a:latin typeface="Times New Roman" panose="02020603050405020304" pitchFamily="18" charset="0"/>
                <a:ea typeface="仿宋_GB2312" pitchFamily="49" charset="-122"/>
              </a:rPr>
              <a:t>x == MaxInt</a:t>
            </a:r>
            <a:r>
              <a:rPr lang="en-US" altLang="zh-CN" sz="2800" b="1">
                <a:latin typeface="Times New Roman" panose="02020603050405020304" pitchFamily="18" charset="0"/>
                <a:ea typeface="仿宋_GB2312" pitchFamily="49" charset="-122"/>
              </a:rPr>
              <a:t>)</a:t>
            </a:r>
            <a:r>
              <a:rPr lang="en-US" altLang="zh-CN" sz="2800" b="1">
                <a:solidFill>
                  <a:srgbClr val="008080"/>
                </a:solidFill>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返回 </a:t>
            </a:r>
            <a:r>
              <a:rPr lang="en-US" altLang="zh-CN" sz="2800" b="1" i="1">
                <a:latin typeface="Times New Roman" panose="02020603050405020304" pitchFamily="18" charset="0"/>
                <a:ea typeface="仿宋_GB2312" pitchFamily="49" charset="-122"/>
              </a:rPr>
              <a:t>x</a:t>
            </a:r>
            <a:endParaRPr lang="en-US" altLang="zh-CN" sz="2800" b="1">
              <a:latin typeface="Times New Roman" panose="02020603050405020304" pitchFamily="18" charset="0"/>
              <a:ea typeface="仿宋_GB2312" pitchFamily="49" charset="-122"/>
            </a:endParaRPr>
          </a:p>
          <a:p>
            <a:pPr>
              <a:buFont typeface="Wingdings" panose="05000000000000000000" pitchFamily="2" charset="2"/>
              <a:buNone/>
            </a:pPr>
            <a:r>
              <a:rPr lang="en-US" altLang="zh-CN" sz="2800" b="1">
                <a:latin typeface="Times New Roman" panose="02020603050405020304" pitchFamily="18" charset="0"/>
                <a:ea typeface="仿宋_GB2312" pitchFamily="49" charset="-122"/>
              </a:rPr>
              <a:t>                           else  </a:t>
            </a:r>
            <a:r>
              <a:rPr lang="zh-CN" altLang="en-US" sz="2800" b="1">
                <a:latin typeface="Times New Roman" panose="02020603050405020304" pitchFamily="18" charset="0"/>
                <a:ea typeface="仿宋_GB2312" pitchFamily="49" charset="-122"/>
              </a:rPr>
              <a:t>返回 </a:t>
            </a:r>
            <a:r>
              <a:rPr lang="en-US" altLang="zh-CN" sz="2800" b="1" i="1">
                <a:latin typeface="Times New Roman" panose="02020603050405020304" pitchFamily="18" charset="0"/>
                <a:ea typeface="仿宋_GB2312" pitchFamily="49" charset="-122"/>
              </a:rPr>
              <a:t>x</a:t>
            </a:r>
            <a:r>
              <a:rPr lang="en-US" altLang="zh-CN" sz="2800" b="1">
                <a:latin typeface="Times New Roman" panose="02020603050405020304" pitchFamily="18" charset="0"/>
                <a:ea typeface="仿宋_GB2312" pitchFamily="49" charset="-122"/>
              </a:rPr>
              <a:t>+1</a:t>
            </a:r>
          </a:p>
          <a:p>
            <a:pPr>
              <a:buFont typeface="Wingdings" panose="05000000000000000000" pitchFamily="2" charset="2"/>
              <a:buNone/>
            </a:pPr>
            <a:r>
              <a:rPr lang="en-US" altLang="zh-CN" sz="2800" b="1">
                <a:solidFill>
                  <a:srgbClr val="0000CC"/>
                </a:solidFill>
                <a:latin typeface="Times New Roman" panose="02020603050405020304" pitchFamily="18" charset="0"/>
                <a:ea typeface="仿宋_GB2312" pitchFamily="49" charset="-122"/>
              </a:rPr>
              <a:t>end</a:t>
            </a:r>
            <a:r>
              <a:rPr lang="en-US" altLang="zh-CN" sz="2800" b="1">
                <a:solidFill>
                  <a:srgbClr val="008080"/>
                </a:solidFill>
                <a:latin typeface="Times New Roman" panose="02020603050405020304" pitchFamily="18" charset="0"/>
                <a:ea typeface="仿宋_GB2312" pitchFamily="49" charset="-122"/>
              </a:rPr>
              <a:t> </a:t>
            </a:r>
            <a:r>
              <a:rPr lang="en-US" altLang="zh-CN" sz="2800" b="1" i="1">
                <a:solidFill>
                  <a:srgbClr val="CC0000"/>
                </a:solidFill>
                <a:latin typeface="Times New Roman" panose="02020603050405020304" pitchFamily="18" charset="0"/>
                <a:ea typeface="仿宋_GB2312" pitchFamily="49" charset="-122"/>
              </a:rPr>
              <a:t>NaturalNumber</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1F783C6B-E99C-4691-87D3-ACD04922DD44}"/>
              </a:ext>
            </a:extLst>
          </p:cNvPr>
          <p:cNvSpPr>
            <a:spLocks noGrp="1"/>
          </p:cNvSpPr>
          <p:nvPr>
            <p:ph type="sldNum" sz="quarter" idx="11"/>
          </p:nvPr>
        </p:nvSpPr>
        <p:spPr/>
        <p:txBody>
          <a:bodyPr/>
          <a:lstStyle/>
          <a:p>
            <a:fld id="{66508065-46CB-4DDE-A891-2304FB5AF21E}" type="slidenum">
              <a:rPr lang="en-US" altLang="zh-CN"/>
              <a:pPr/>
              <a:t>27</a:t>
            </a:fld>
            <a:endParaRPr lang="en-US" altLang="zh-CN"/>
          </a:p>
        </p:txBody>
      </p:sp>
      <p:sp>
        <p:nvSpPr>
          <p:cNvPr id="54274" name="Rectangle 2">
            <a:extLst>
              <a:ext uri="{FF2B5EF4-FFF2-40B4-BE49-F238E27FC236}">
                <a16:creationId xmlns:a16="http://schemas.microsoft.com/office/drawing/2014/main" id="{DFE5FD8F-2616-4341-A8D7-78BB9FD3DE4E}"/>
              </a:ext>
            </a:extLst>
          </p:cNvPr>
          <p:cNvSpPr>
            <a:spLocks noChangeArrowheads="1"/>
          </p:cNvSpPr>
          <p:nvPr/>
        </p:nvSpPr>
        <p:spPr bwMode="auto">
          <a:xfrm>
            <a:off x="2438400" y="642938"/>
            <a:ext cx="4191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b="1">
                <a:solidFill>
                  <a:schemeClr val="tx2"/>
                </a:solidFill>
                <a:ea typeface="华文新魏" panose="02010800040101010101" pitchFamily="2" charset="-122"/>
              </a:rPr>
              <a:t>面向对象的概念</a:t>
            </a:r>
            <a:endParaRPr lang="zh-CN" altLang="en-US" sz="4000">
              <a:solidFill>
                <a:schemeClr val="tx2"/>
              </a:solidFill>
              <a:ea typeface="华文新魏" panose="02010800040101010101" pitchFamily="2" charset="-122"/>
            </a:endParaRPr>
          </a:p>
        </p:txBody>
      </p:sp>
      <p:sp>
        <p:nvSpPr>
          <p:cNvPr id="54275" name="Rectangle 3">
            <a:extLst>
              <a:ext uri="{FF2B5EF4-FFF2-40B4-BE49-F238E27FC236}">
                <a16:creationId xmlns:a16="http://schemas.microsoft.com/office/drawing/2014/main" id="{2A0E17D5-4376-499C-AE5C-69EB2182DCCC}"/>
              </a:ext>
            </a:extLst>
          </p:cNvPr>
          <p:cNvSpPr>
            <a:spLocks noChangeArrowheads="1"/>
          </p:cNvSpPr>
          <p:nvPr/>
        </p:nvSpPr>
        <p:spPr bwMode="auto">
          <a:xfrm>
            <a:off x="755650" y="1557338"/>
            <a:ext cx="78486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lstStyle>
            <a:lvl1pPr marL="609600" indent="-6096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90600" indent="-5334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71600" indent="-4572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52600" indent="-3810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rgbClr val="800080"/>
              </a:buClr>
              <a:buSzPct val="50000"/>
            </a:pPr>
            <a:r>
              <a:rPr lang="zh-CN" altLang="en-US" sz="3000" b="1">
                <a:latin typeface="仿宋_GB2312" pitchFamily="49" charset="-122"/>
                <a:ea typeface="仿宋_GB2312" pitchFamily="49" charset="-122"/>
              </a:rPr>
              <a:t>面向对象 </a:t>
            </a:r>
            <a:r>
              <a:rPr lang="en-US" altLang="zh-CN" sz="3000" b="1">
                <a:latin typeface="仿宋_GB2312" pitchFamily="49" charset="-122"/>
                <a:ea typeface="仿宋_GB2312" pitchFamily="49" charset="-122"/>
              </a:rPr>
              <a:t>= </a:t>
            </a:r>
            <a:r>
              <a:rPr lang="zh-CN" altLang="en-US" sz="3000" b="1">
                <a:latin typeface="仿宋_GB2312" pitchFamily="49" charset="-122"/>
                <a:ea typeface="仿宋_GB2312" pitchFamily="49" charset="-122"/>
              </a:rPr>
              <a:t>对象＋类＋继承＋通信</a:t>
            </a:r>
            <a:endParaRPr lang="zh-CN" altLang="en-US" sz="3000"/>
          </a:p>
          <a:p>
            <a:pPr>
              <a:buClr>
                <a:srgbClr val="800080"/>
              </a:buClr>
              <a:buSzPct val="50000"/>
            </a:pPr>
            <a:r>
              <a:rPr lang="zh-CN" altLang="en-US" sz="3000" b="1">
                <a:solidFill>
                  <a:schemeClr val="tx2"/>
                </a:solidFill>
                <a:ea typeface="仿宋_GB2312" pitchFamily="49" charset="-122"/>
              </a:rPr>
              <a:t>对象</a:t>
            </a:r>
          </a:p>
          <a:p>
            <a:pPr lvl="1">
              <a:buClr>
                <a:srgbClr val="00CC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在应用问题中出现的各种</a:t>
            </a:r>
            <a:r>
              <a:rPr lang="zh-CN" altLang="en-US" sz="3000" b="1">
                <a:solidFill>
                  <a:srgbClr val="FF3300"/>
                </a:solidFill>
                <a:latin typeface="Times New Roman" panose="02020603050405020304" pitchFamily="18" charset="0"/>
                <a:ea typeface="仿宋_GB2312" pitchFamily="49" charset="-122"/>
              </a:rPr>
              <a:t>实体</a:t>
            </a:r>
            <a:r>
              <a:rPr lang="zh-CN" altLang="en-US" sz="3000" b="1">
                <a:solidFill>
                  <a:srgbClr val="0000FF"/>
                </a:solidFill>
                <a:latin typeface="Times New Roman" panose="02020603050405020304" pitchFamily="18" charset="0"/>
                <a:ea typeface="仿宋_GB2312" pitchFamily="49" charset="-122"/>
              </a:rPr>
              <a:t>、</a:t>
            </a:r>
            <a:r>
              <a:rPr lang="zh-CN" altLang="en-US" sz="3000" b="1">
                <a:solidFill>
                  <a:srgbClr val="FF3300"/>
                </a:solidFill>
                <a:latin typeface="Times New Roman" panose="02020603050405020304" pitchFamily="18" charset="0"/>
                <a:ea typeface="仿宋_GB2312" pitchFamily="49" charset="-122"/>
              </a:rPr>
              <a:t>事件</a:t>
            </a:r>
            <a:r>
              <a:rPr lang="zh-CN" altLang="en-US" sz="3000" b="1">
                <a:solidFill>
                  <a:srgbClr val="0000FF"/>
                </a:solidFill>
                <a:latin typeface="Times New Roman" panose="02020603050405020304" pitchFamily="18" charset="0"/>
                <a:ea typeface="仿宋_GB2312" pitchFamily="49" charset="-122"/>
              </a:rPr>
              <a:t>、</a:t>
            </a:r>
            <a:r>
              <a:rPr lang="zh-CN" altLang="en-US" sz="3000" b="1">
                <a:solidFill>
                  <a:srgbClr val="FF3300"/>
                </a:solidFill>
                <a:latin typeface="Times New Roman" panose="02020603050405020304" pitchFamily="18" charset="0"/>
                <a:ea typeface="仿宋_GB2312" pitchFamily="49" charset="-122"/>
              </a:rPr>
              <a:t>规格说明</a:t>
            </a:r>
            <a:r>
              <a:rPr lang="zh-CN" altLang="en-US" sz="3000" b="1">
                <a:latin typeface="Times New Roman" panose="02020603050405020304" pitchFamily="18" charset="0"/>
                <a:ea typeface="仿宋_GB2312" pitchFamily="49" charset="-122"/>
              </a:rPr>
              <a:t>等。</a:t>
            </a:r>
          </a:p>
          <a:p>
            <a:pPr lvl="1">
              <a:buClr>
                <a:srgbClr val="00CC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由一组</a:t>
            </a:r>
            <a:r>
              <a:rPr lang="zh-CN" altLang="en-US" sz="3000" b="1">
                <a:solidFill>
                  <a:srgbClr val="FF3300"/>
                </a:solidFill>
                <a:latin typeface="Times New Roman" panose="02020603050405020304" pitchFamily="18" charset="0"/>
                <a:ea typeface="仿宋_GB2312" pitchFamily="49" charset="-122"/>
              </a:rPr>
              <a:t>属性值</a:t>
            </a:r>
            <a:r>
              <a:rPr lang="zh-CN" altLang="en-US" sz="3000" b="1">
                <a:latin typeface="Times New Roman" panose="02020603050405020304" pitchFamily="18" charset="0"/>
                <a:ea typeface="仿宋_GB2312" pitchFamily="49" charset="-122"/>
              </a:rPr>
              <a:t>和在这组值上的一组</a:t>
            </a:r>
            <a:r>
              <a:rPr lang="zh-CN" altLang="en-US" sz="3000" b="1">
                <a:solidFill>
                  <a:srgbClr val="FF3300"/>
                </a:solidFill>
                <a:latin typeface="Times New Roman" panose="02020603050405020304" pitchFamily="18" charset="0"/>
                <a:ea typeface="仿宋_GB2312" pitchFamily="49" charset="-122"/>
              </a:rPr>
              <a:t>服务</a:t>
            </a:r>
            <a:r>
              <a:rPr lang="zh-CN" altLang="en-US" sz="3000" b="1">
                <a:latin typeface="Times New Roman" panose="02020603050405020304" pitchFamily="18" charset="0"/>
                <a:ea typeface="仿宋_GB2312" pitchFamily="49" charset="-122"/>
              </a:rPr>
              <a:t>（或称操作）构成。</a:t>
            </a:r>
          </a:p>
          <a:p>
            <a:pPr lvl="1">
              <a:buClr>
                <a:srgbClr val="00CC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与</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中构造数据类型不同在于：</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中的构造数据类型的变量仅涉及属性值，与操作分离，而</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中的对象则不然。</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62787501-63A6-42A9-8DEA-265D1E4BC820}"/>
              </a:ext>
            </a:extLst>
          </p:cNvPr>
          <p:cNvSpPr>
            <a:spLocks noGrp="1"/>
          </p:cNvSpPr>
          <p:nvPr>
            <p:ph type="sldNum" sz="quarter" idx="11"/>
          </p:nvPr>
        </p:nvSpPr>
        <p:spPr/>
        <p:txBody>
          <a:bodyPr/>
          <a:lstStyle/>
          <a:p>
            <a:fld id="{CEAC39C0-13FA-4EF0-AD6E-07D1752F5F09}" type="slidenum">
              <a:rPr lang="en-US" altLang="zh-CN"/>
              <a:pPr/>
              <a:t>28</a:t>
            </a:fld>
            <a:endParaRPr lang="en-US" altLang="zh-CN"/>
          </a:p>
        </p:txBody>
      </p:sp>
      <p:sp>
        <p:nvSpPr>
          <p:cNvPr id="55298" name="Rectangle 2">
            <a:extLst>
              <a:ext uri="{FF2B5EF4-FFF2-40B4-BE49-F238E27FC236}">
                <a16:creationId xmlns:a16="http://schemas.microsoft.com/office/drawing/2014/main" id="{3B9DF6B1-6366-4C36-89D9-820FBF8B2CB8}"/>
              </a:ext>
            </a:extLst>
          </p:cNvPr>
          <p:cNvSpPr>
            <a:spLocks noChangeArrowheads="1"/>
          </p:cNvSpPr>
          <p:nvPr/>
        </p:nvSpPr>
        <p:spPr bwMode="auto">
          <a:xfrm>
            <a:off x="755650" y="906463"/>
            <a:ext cx="7848600" cy="540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3731" tIns="56866" rIns="113731" bIns="56866"/>
          <a:lstStyle>
            <a:lvl1pPr marL="609600" indent="-6096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90600" indent="-5334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71600" indent="-4572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52600" indent="-3810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buClr>
                <a:srgbClr val="800080"/>
              </a:buClr>
              <a:buSzPct val="50000"/>
            </a:pPr>
            <a:r>
              <a:rPr lang="zh-CN" altLang="en-US" sz="3000" b="1">
                <a:solidFill>
                  <a:schemeClr val="tx2"/>
                </a:solidFill>
                <a:latin typeface="Times New Roman" panose="02020603050405020304" pitchFamily="18" charset="0"/>
                <a:ea typeface="仿宋_GB2312" pitchFamily="49" charset="-122"/>
              </a:rPr>
              <a:t>类 </a:t>
            </a:r>
            <a:r>
              <a:rPr lang="en-US" altLang="zh-CN" sz="3000" b="1">
                <a:solidFill>
                  <a:schemeClr val="tx2"/>
                </a:solidFill>
                <a:latin typeface="Times New Roman" panose="02020603050405020304" pitchFamily="18" charset="0"/>
                <a:ea typeface="仿宋_GB2312" pitchFamily="49" charset="-122"/>
              </a:rPr>
              <a:t>(class)</a:t>
            </a:r>
            <a:r>
              <a:rPr lang="zh-CN" altLang="en-US" sz="3000" b="1">
                <a:solidFill>
                  <a:schemeClr val="tx2"/>
                </a:solidFill>
                <a:latin typeface="Times New Roman" panose="02020603050405020304" pitchFamily="18" charset="0"/>
                <a:ea typeface="仿宋_GB2312" pitchFamily="49" charset="-122"/>
              </a:rPr>
              <a:t>，实例 </a:t>
            </a:r>
            <a:r>
              <a:rPr lang="en-US" altLang="zh-CN" sz="3000" b="1">
                <a:solidFill>
                  <a:schemeClr val="tx2"/>
                </a:solidFill>
                <a:latin typeface="Times New Roman" panose="02020603050405020304" pitchFamily="18" charset="0"/>
                <a:ea typeface="仿宋_GB2312" pitchFamily="49" charset="-122"/>
              </a:rPr>
              <a:t>(instance)</a:t>
            </a:r>
          </a:p>
          <a:p>
            <a:pPr lvl="1">
              <a:lnSpc>
                <a:spcPct val="105000"/>
              </a:lnSpc>
              <a:buClr>
                <a:srgbClr val="00CC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具有相同属性和服务的对象归于同一类，形成类。</a:t>
            </a:r>
          </a:p>
          <a:p>
            <a:pPr lvl="1">
              <a:lnSpc>
                <a:spcPct val="105000"/>
              </a:lnSpc>
              <a:buClr>
                <a:srgbClr val="00CC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类中的对象为该类的实例。</a:t>
            </a:r>
          </a:p>
          <a:p>
            <a:pPr lvl="1">
              <a:lnSpc>
                <a:spcPct val="105000"/>
              </a:lnSpc>
              <a:buClr>
                <a:srgbClr val="00CC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同一类的实例</a:t>
            </a:r>
          </a:p>
          <a:p>
            <a:pPr lvl="2">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共享类的属性和类的操作；</a:t>
            </a:r>
          </a:p>
          <a:p>
            <a:pPr lvl="2">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通过继承共享其父类的公共的和保护性的属性和操作；</a:t>
            </a:r>
          </a:p>
          <a:p>
            <a:pPr lvl="2">
              <a:lnSpc>
                <a:spcPct val="105000"/>
              </a:lnSpc>
              <a:buClr>
                <a:schemeClr val="tx2"/>
              </a:buClr>
              <a:buSzTx/>
              <a:buFont typeface="Wingdings" panose="05000000000000000000" pitchFamily="2" charset="2"/>
              <a:buChar char="ü"/>
            </a:pPr>
            <a:r>
              <a:rPr lang="zh-CN" altLang="en-US" sz="3000" b="1">
                <a:latin typeface="Times New Roman" panose="02020603050405020304" pitchFamily="18" charset="0"/>
                <a:ea typeface="仿宋_GB2312" pitchFamily="49" charset="-122"/>
              </a:rPr>
              <a:t>同一类的不同实例有不同的属性值。</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
            <a:extLst>
              <a:ext uri="{FF2B5EF4-FFF2-40B4-BE49-F238E27FC236}">
                <a16:creationId xmlns:a16="http://schemas.microsoft.com/office/drawing/2014/main" id="{FAB7DF0A-99F0-4426-B0DD-3E1826299C2C}"/>
              </a:ext>
            </a:extLst>
          </p:cNvPr>
          <p:cNvSpPr>
            <a:spLocks noGrp="1"/>
          </p:cNvSpPr>
          <p:nvPr>
            <p:ph type="sldNum" sz="quarter" idx="11"/>
          </p:nvPr>
        </p:nvSpPr>
        <p:spPr/>
        <p:txBody>
          <a:bodyPr/>
          <a:lstStyle/>
          <a:p>
            <a:fld id="{C038AC5D-ABA1-4032-A9D5-FAA5503A5ADE}" type="slidenum">
              <a:rPr lang="en-US" altLang="zh-CN"/>
              <a:pPr/>
              <a:t>29</a:t>
            </a:fld>
            <a:endParaRPr lang="en-US" altLang="zh-CN"/>
          </a:p>
        </p:txBody>
      </p:sp>
      <p:sp>
        <p:nvSpPr>
          <p:cNvPr id="56346" name="Text Box 26">
            <a:extLst>
              <a:ext uri="{FF2B5EF4-FFF2-40B4-BE49-F238E27FC236}">
                <a16:creationId xmlns:a16="http://schemas.microsoft.com/office/drawing/2014/main" id="{94400820-AAFB-40FE-A12C-0FD165CDF664}"/>
              </a:ext>
            </a:extLst>
          </p:cNvPr>
          <p:cNvSpPr txBox="1">
            <a:spLocks noChangeArrowheads="1"/>
          </p:cNvSpPr>
          <p:nvPr/>
        </p:nvSpPr>
        <p:spPr bwMode="auto">
          <a:xfrm>
            <a:off x="3016250" y="5451475"/>
            <a:ext cx="4148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latin typeface="Times New Roman" panose="02020603050405020304" pitchFamily="18" charset="0"/>
                <a:ea typeface="隶书" panose="02010509060101010101" pitchFamily="49" charset="-122"/>
              </a:rPr>
              <a:t>四边形类及其对象</a:t>
            </a:r>
            <a:endParaRPr kumimoji="1" lang="zh-CN" altLang="en-US" sz="2400">
              <a:latin typeface="Times New Roman" panose="02020603050405020304" pitchFamily="18" charset="0"/>
            </a:endParaRPr>
          </a:p>
        </p:txBody>
      </p:sp>
      <p:grpSp>
        <p:nvGrpSpPr>
          <p:cNvPr id="56348" name="Group 28">
            <a:extLst>
              <a:ext uri="{FF2B5EF4-FFF2-40B4-BE49-F238E27FC236}">
                <a16:creationId xmlns:a16="http://schemas.microsoft.com/office/drawing/2014/main" id="{63A6A375-7B7F-4D25-96C5-453BE7821B43}"/>
              </a:ext>
            </a:extLst>
          </p:cNvPr>
          <p:cNvGrpSpPr>
            <a:grpSpLocks/>
          </p:cNvGrpSpPr>
          <p:nvPr/>
        </p:nvGrpSpPr>
        <p:grpSpPr bwMode="auto">
          <a:xfrm>
            <a:off x="228600" y="957263"/>
            <a:ext cx="8763000" cy="4343400"/>
            <a:chOff x="144" y="432"/>
            <a:chExt cx="5520" cy="2736"/>
          </a:xfrm>
        </p:grpSpPr>
        <p:sp>
          <p:nvSpPr>
            <p:cNvPr id="56322" name="AutoShape 2">
              <a:extLst>
                <a:ext uri="{FF2B5EF4-FFF2-40B4-BE49-F238E27FC236}">
                  <a16:creationId xmlns:a16="http://schemas.microsoft.com/office/drawing/2014/main" id="{CE711010-354B-47D2-BA15-87DA5E30068E}"/>
                </a:ext>
              </a:extLst>
            </p:cNvPr>
            <p:cNvSpPr>
              <a:spLocks noChangeArrowheads="1"/>
            </p:cNvSpPr>
            <p:nvPr/>
          </p:nvSpPr>
          <p:spPr bwMode="auto">
            <a:xfrm>
              <a:off x="192" y="480"/>
              <a:ext cx="1680" cy="2640"/>
            </a:xfrm>
            <a:prstGeom prst="roundRect">
              <a:avLst>
                <a:gd name="adj" fmla="val 16667"/>
              </a:avLst>
            </a:prstGeom>
            <a:solidFill>
              <a:srgbClr val="CCFF99"/>
            </a:solidFill>
            <a:ln w="38100">
              <a:solidFill>
                <a:srgbClr val="08080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3" name="AutoShape 3">
              <a:extLst>
                <a:ext uri="{FF2B5EF4-FFF2-40B4-BE49-F238E27FC236}">
                  <a16:creationId xmlns:a16="http://schemas.microsoft.com/office/drawing/2014/main" id="{C94F67C5-4973-4B57-9FC7-659909451B8B}"/>
                </a:ext>
              </a:extLst>
            </p:cNvPr>
            <p:cNvSpPr>
              <a:spLocks noChangeArrowheads="1"/>
            </p:cNvSpPr>
            <p:nvPr/>
          </p:nvSpPr>
          <p:spPr bwMode="auto">
            <a:xfrm>
              <a:off x="144" y="432"/>
              <a:ext cx="1776" cy="2736"/>
            </a:xfrm>
            <a:prstGeom prst="roundRect">
              <a:avLst>
                <a:gd name="adj" fmla="val 16667"/>
              </a:avLst>
            </a:prstGeom>
            <a:noFill/>
            <a:ln w="28575">
              <a:solidFill>
                <a:srgbClr val="08080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4" name="Line 4">
              <a:extLst>
                <a:ext uri="{FF2B5EF4-FFF2-40B4-BE49-F238E27FC236}">
                  <a16:creationId xmlns:a16="http://schemas.microsoft.com/office/drawing/2014/main" id="{42F54496-088B-4355-B9AE-060154EB045C}"/>
                </a:ext>
              </a:extLst>
            </p:cNvPr>
            <p:cNvSpPr>
              <a:spLocks noChangeShapeType="1"/>
            </p:cNvSpPr>
            <p:nvPr/>
          </p:nvSpPr>
          <p:spPr bwMode="auto">
            <a:xfrm>
              <a:off x="192" y="912"/>
              <a:ext cx="1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Text Box 5">
              <a:extLst>
                <a:ext uri="{FF2B5EF4-FFF2-40B4-BE49-F238E27FC236}">
                  <a16:creationId xmlns:a16="http://schemas.microsoft.com/office/drawing/2014/main" id="{B718BC0C-9E53-410C-BE78-E778E2A00264}"/>
                </a:ext>
              </a:extLst>
            </p:cNvPr>
            <p:cNvSpPr txBox="1">
              <a:spLocks noChangeArrowheads="1"/>
            </p:cNvSpPr>
            <p:nvPr/>
          </p:nvSpPr>
          <p:spPr bwMode="auto">
            <a:xfrm>
              <a:off x="716" y="691"/>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8080"/>
                  </a:solidFill>
                  <a:latin typeface="Times New Roman" panose="02020603050405020304" pitchFamily="18" charset="0"/>
                  <a:ea typeface="隶书" panose="02010509060101010101" pitchFamily="49" charset="-122"/>
                </a:rPr>
                <a:t>属性</a:t>
              </a:r>
              <a:endParaRPr kumimoji="1" lang="zh-CN" altLang="en-US" sz="2400">
                <a:latin typeface="Times New Roman" panose="02020603050405020304" pitchFamily="18" charset="0"/>
              </a:endParaRPr>
            </a:p>
          </p:txBody>
        </p:sp>
        <p:sp>
          <p:nvSpPr>
            <p:cNvPr id="56326" name="Text Box 6">
              <a:extLst>
                <a:ext uri="{FF2B5EF4-FFF2-40B4-BE49-F238E27FC236}">
                  <a16:creationId xmlns:a16="http://schemas.microsoft.com/office/drawing/2014/main" id="{E4DFED9F-D483-4A25-B2FB-8FD92B33A3BD}"/>
                </a:ext>
              </a:extLst>
            </p:cNvPr>
            <p:cNvSpPr txBox="1">
              <a:spLocks noChangeArrowheads="1"/>
            </p:cNvSpPr>
            <p:nvPr/>
          </p:nvSpPr>
          <p:spPr bwMode="auto">
            <a:xfrm>
              <a:off x="192" y="959"/>
              <a:ext cx="169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aPoint1  aPoint2</a:t>
              </a:r>
            </a:p>
            <a:p>
              <a:r>
                <a:rPr kumimoji="1" lang="en-US" altLang="zh-CN" sz="2800" b="1">
                  <a:solidFill>
                    <a:srgbClr val="000099"/>
                  </a:solidFill>
                  <a:latin typeface="Times New Roman" panose="02020603050405020304" pitchFamily="18" charset="0"/>
                </a:rPr>
                <a:t>aPoint3  aPoint4</a:t>
              </a:r>
            </a:p>
          </p:txBody>
        </p:sp>
        <p:sp>
          <p:nvSpPr>
            <p:cNvPr id="56327" name="Line 7">
              <a:extLst>
                <a:ext uri="{FF2B5EF4-FFF2-40B4-BE49-F238E27FC236}">
                  <a16:creationId xmlns:a16="http://schemas.microsoft.com/office/drawing/2014/main" id="{49A0B087-9A7A-4709-A9EF-DEA62A92D421}"/>
                </a:ext>
              </a:extLst>
            </p:cNvPr>
            <p:cNvSpPr>
              <a:spLocks noChangeShapeType="1"/>
            </p:cNvSpPr>
            <p:nvPr/>
          </p:nvSpPr>
          <p:spPr bwMode="auto">
            <a:xfrm>
              <a:off x="192" y="2112"/>
              <a:ext cx="1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8" name="Text Box 8">
              <a:extLst>
                <a:ext uri="{FF2B5EF4-FFF2-40B4-BE49-F238E27FC236}">
                  <a16:creationId xmlns:a16="http://schemas.microsoft.com/office/drawing/2014/main" id="{D30D9AF7-0452-4EBF-BF84-4162B52F7FCA}"/>
                </a:ext>
              </a:extLst>
            </p:cNvPr>
            <p:cNvSpPr txBox="1">
              <a:spLocks noChangeArrowheads="1"/>
            </p:cNvSpPr>
            <p:nvPr/>
          </p:nvSpPr>
          <p:spPr bwMode="auto">
            <a:xfrm>
              <a:off x="720" y="1872"/>
              <a:ext cx="6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8080"/>
                  </a:solidFill>
                  <a:latin typeface="Times New Roman" panose="02020603050405020304" pitchFamily="18" charset="0"/>
                  <a:ea typeface="隶书" panose="02010509060101010101" pitchFamily="49" charset="-122"/>
                </a:rPr>
                <a:t>服务</a:t>
              </a:r>
              <a:endParaRPr kumimoji="1" lang="zh-CN" altLang="en-US" sz="2400">
                <a:latin typeface="Times New Roman" panose="02020603050405020304" pitchFamily="18" charset="0"/>
              </a:endParaRPr>
            </a:p>
          </p:txBody>
        </p:sp>
        <p:sp>
          <p:nvSpPr>
            <p:cNvPr id="56329" name="Text Box 9">
              <a:extLst>
                <a:ext uri="{FF2B5EF4-FFF2-40B4-BE49-F238E27FC236}">
                  <a16:creationId xmlns:a16="http://schemas.microsoft.com/office/drawing/2014/main" id="{E830E947-1A60-4B9E-9AA6-FFA2824EB8D5}"/>
                </a:ext>
              </a:extLst>
            </p:cNvPr>
            <p:cNvSpPr txBox="1">
              <a:spLocks noChangeArrowheads="1"/>
            </p:cNvSpPr>
            <p:nvPr/>
          </p:nvSpPr>
          <p:spPr bwMode="auto">
            <a:xfrm>
              <a:off x="192" y="2160"/>
              <a:ext cx="1686"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Draw( )</a:t>
              </a:r>
            </a:p>
            <a:p>
              <a:r>
                <a:rPr kumimoji="1" lang="en-US" altLang="zh-CN" sz="2800" b="1">
                  <a:solidFill>
                    <a:srgbClr val="000099"/>
                  </a:solidFill>
                  <a:latin typeface="Times New Roman" panose="02020603050405020304" pitchFamily="18" charset="0"/>
                </a:rPr>
                <a:t>move(</a:t>
              </a:r>
              <a:r>
                <a:rPr kumimoji="1" lang="en-US" altLang="zh-CN" sz="2800" b="1">
                  <a:solidFill>
                    <a:srgbClr val="000099"/>
                  </a:solidFill>
                  <a:latin typeface="Times New Roman" panose="02020603050405020304" pitchFamily="18" charset="0"/>
                  <a:sym typeface="UniversalMath1 BT" pitchFamily="18" charset="2"/>
                </a:rPr>
                <a:t>x, y)</a:t>
              </a:r>
            </a:p>
            <a:p>
              <a:r>
                <a:rPr kumimoji="1" lang="en-US" altLang="zh-CN" sz="2800" b="1">
                  <a:solidFill>
                    <a:srgbClr val="000099"/>
                  </a:solidFill>
                  <a:latin typeface="Times New Roman" panose="02020603050405020304" pitchFamily="18" charset="0"/>
                  <a:sym typeface="UniversalMath1 BT" pitchFamily="18" charset="2"/>
                </a:rPr>
                <a:t>contains(aPoint)</a:t>
              </a:r>
              <a:endParaRPr kumimoji="1" lang="en-US" altLang="zh-CN" sz="2400">
                <a:latin typeface="Times New Roman" panose="02020603050405020304" pitchFamily="18" charset="0"/>
                <a:sym typeface="UniversalMath1 BT" pitchFamily="18" charset="2"/>
              </a:endParaRPr>
            </a:p>
          </p:txBody>
        </p:sp>
        <p:sp>
          <p:nvSpPr>
            <p:cNvPr id="56330" name="AutoShape 10">
              <a:extLst>
                <a:ext uri="{FF2B5EF4-FFF2-40B4-BE49-F238E27FC236}">
                  <a16:creationId xmlns:a16="http://schemas.microsoft.com/office/drawing/2014/main" id="{B950A92E-9F06-4D4F-8BC9-D95885D43965}"/>
                </a:ext>
              </a:extLst>
            </p:cNvPr>
            <p:cNvSpPr>
              <a:spLocks noChangeArrowheads="1"/>
            </p:cNvSpPr>
            <p:nvPr/>
          </p:nvSpPr>
          <p:spPr bwMode="auto">
            <a:xfrm>
              <a:off x="2016" y="432"/>
              <a:ext cx="1776" cy="2736"/>
            </a:xfrm>
            <a:prstGeom prst="roundRect">
              <a:avLst>
                <a:gd name="adj" fmla="val 16667"/>
              </a:avLst>
            </a:prstGeom>
            <a:solidFill>
              <a:srgbClr val="CC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1" name="AutoShape 11">
              <a:extLst>
                <a:ext uri="{FF2B5EF4-FFF2-40B4-BE49-F238E27FC236}">
                  <a16:creationId xmlns:a16="http://schemas.microsoft.com/office/drawing/2014/main" id="{4DC3073D-4439-413E-8DAA-0B3A233004BD}"/>
                </a:ext>
              </a:extLst>
            </p:cNvPr>
            <p:cNvSpPr>
              <a:spLocks noChangeArrowheads="1"/>
            </p:cNvSpPr>
            <p:nvPr/>
          </p:nvSpPr>
          <p:spPr bwMode="auto">
            <a:xfrm>
              <a:off x="3888" y="432"/>
              <a:ext cx="1776" cy="2736"/>
            </a:xfrm>
            <a:prstGeom prst="roundRect">
              <a:avLst>
                <a:gd name="adj" fmla="val 16667"/>
              </a:avLst>
            </a:prstGeom>
            <a:solidFill>
              <a:srgbClr val="CC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2" name="Line 12">
              <a:extLst>
                <a:ext uri="{FF2B5EF4-FFF2-40B4-BE49-F238E27FC236}">
                  <a16:creationId xmlns:a16="http://schemas.microsoft.com/office/drawing/2014/main" id="{6CB4AABD-78B9-414B-BD66-DEEEAFB881CD}"/>
                </a:ext>
              </a:extLst>
            </p:cNvPr>
            <p:cNvSpPr>
              <a:spLocks noChangeShapeType="1"/>
            </p:cNvSpPr>
            <p:nvPr/>
          </p:nvSpPr>
          <p:spPr bwMode="auto">
            <a:xfrm>
              <a:off x="2016" y="912"/>
              <a:ext cx="17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3" name="Line 13">
              <a:extLst>
                <a:ext uri="{FF2B5EF4-FFF2-40B4-BE49-F238E27FC236}">
                  <a16:creationId xmlns:a16="http://schemas.microsoft.com/office/drawing/2014/main" id="{BBEEB6B4-A8D3-4260-941A-A8A6123EBB91}"/>
                </a:ext>
              </a:extLst>
            </p:cNvPr>
            <p:cNvSpPr>
              <a:spLocks noChangeShapeType="1"/>
            </p:cNvSpPr>
            <p:nvPr/>
          </p:nvSpPr>
          <p:spPr bwMode="auto">
            <a:xfrm>
              <a:off x="3888" y="912"/>
              <a:ext cx="17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4" name="Text Box 14">
              <a:extLst>
                <a:ext uri="{FF2B5EF4-FFF2-40B4-BE49-F238E27FC236}">
                  <a16:creationId xmlns:a16="http://schemas.microsoft.com/office/drawing/2014/main" id="{9BC3C944-AB6A-4900-81A1-132C189B62AF}"/>
                </a:ext>
              </a:extLst>
            </p:cNvPr>
            <p:cNvSpPr txBox="1">
              <a:spLocks noChangeArrowheads="1"/>
            </p:cNvSpPr>
            <p:nvPr/>
          </p:nvSpPr>
          <p:spPr bwMode="auto">
            <a:xfrm>
              <a:off x="2428" y="691"/>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8080"/>
                  </a:solidFill>
                  <a:latin typeface="Times New Roman" panose="02020603050405020304" pitchFamily="18" charset="0"/>
                  <a:ea typeface="隶书" panose="02010509060101010101" pitchFamily="49" charset="-122"/>
                </a:rPr>
                <a:t>属性值</a:t>
              </a:r>
              <a:endParaRPr kumimoji="1" lang="zh-CN" altLang="en-US" sz="2400">
                <a:latin typeface="Times New Roman" panose="02020603050405020304" pitchFamily="18" charset="0"/>
              </a:endParaRPr>
            </a:p>
          </p:txBody>
        </p:sp>
        <p:sp>
          <p:nvSpPr>
            <p:cNvPr id="56335" name="Text Box 15">
              <a:extLst>
                <a:ext uri="{FF2B5EF4-FFF2-40B4-BE49-F238E27FC236}">
                  <a16:creationId xmlns:a16="http://schemas.microsoft.com/office/drawing/2014/main" id="{64EB91DA-0580-45A8-8892-74D127014B09}"/>
                </a:ext>
              </a:extLst>
            </p:cNvPr>
            <p:cNvSpPr txBox="1">
              <a:spLocks noChangeArrowheads="1"/>
            </p:cNvSpPr>
            <p:nvPr/>
          </p:nvSpPr>
          <p:spPr bwMode="auto">
            <a:xfrm>
              <a:off x="4348" y="691"/>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008080"/>
                  </a:solidFill>
                  <a:latin typeface="Times New Roman" panose="02020603050405020304" pitchFamily="18" charset="0"/>
                  <a:ea typeface="隶书" panose="02010509060101010101" pitchFamily="49" charset="-122"/>
                </a:rPr>
                <a:t>属性值</a:t>
              </a:r>
              <a:endParaRPr kumimoji="1" lang="zh-CN" altLang="en-US" sz="2400">
                <a:latin typeface="Times New Roman" panose="02020603050405020304" pitchFamily="18" charset="0"/>
              </a:endParaRPr>
            </a:p>
          </p:txBody>
        </p:sp>
        <p:sp>
          <p:nvSpPr>
            <p:cNvPr id="56336" name="Text Box 16">
              <a:extLst>
                <a:ext uri="{FF2B5EF4-FFF2-40B4-BE49-F238E27FC236}">
                  <a16:creationId xmlns:a16="http://schemas.microsoft.com/office/drawing/2014/main" id="{84791338-3DDD-495E-AB18-B9FA7607F058}"/>
                </a:ext>
              </a:extLst>
            </p:cNvPr>
            <p:cNvSpPr txBox="1">
              <a:spLocks noChangeArrowheads="1"/>
            </p:cNvSpPr>
            <p:nvPr/>
          </p:nvSpPr>
          <p:spPr bwMode="auto">
            <a:xfrm>
              <a:off x="2151" y="432"/>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anose="02020603050405020304" pitchFamily="18" charset="0"/>
                </a:rPr>
                <a:t>quadrilateral1</a:t>
              </a:r>
              <a:endParaRPr kumimoji="1" lang="en-US" altLang="zh-CN" sz="2400">
                <a:solidFill>
                  <a:srgbClr val="FF3300"/>
                </a:solidFill>
                <a:latin typeface="Times New Roman" panose="02020603050405020304" pitchFamily="18" charset="0"/>
              </a:endParaRPr>
            </a:p>
          </p:txBody>
        </p:sp>
        <p:sp>
          <p:nvSpPr>
            <p:cNvPr id="56337" name="Text Box 17">
              <a:extLst>
                <a:ext uri="{FF2B5EF4-FFF2-40B4-BE49-F238E27FC236}">
                  <a16:creationId xmlns:a16="http://schemas.microsoft.com/office/drawing/2014/main" id="{AEE6C4D9-64F0-4B11-8DA2-84A62C193A88}"/>
                </a:ext>
              </a:extLst>
            </p:cNvPr>
            <p:cNvSpPr txBox="1">
              <a:spLocks noChangeArrowheads="1"/>
            </p:cNvSpPr>
            <p:nvPr/>
          </p:nvSpPr>
          <p:spPr bwMode="auto">
            <a:xfrm>
              <a:off x="4023" y="441"/>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anose="02020603050405020304" pitchFamily="18" charset="0"/>
                </a:rPr>
                <a:t>quadrilateral2</a:t>
              </a:r>
              <a:endParaRPr kumimoji="1" lang="en-US" altLang="zh-CN" sz="2400">
                <a:latin typeface="Times New Roman" panose="02020603050405020304" pitchFamily="18" charset="0"/>
              </a:endParaRPr>
            </a:p>
          </p:txBody>
        </p:sp>
        <p:sp>
          <p:nvSpPr>
            <p:cNvPr id="56338" name="Text Box 18">
              <a:extLst>
                <a:ext uri="{FF2B5EF4-FFF2-40B4-BE49-F238E27FC236}">
                  <a16:creationId xmlns:a16="http://schemas.microsoft.com/office/drawing/2014/main" id="{1FA33ECA-DCE4-446F-A246-44A311DF5FEC}"/>
                </a:ext>
              </a:extLst>
            </p:cNvPr>
            <p:cNvSpPr txBox="1">
              <a:spLocks noChangeArrowheads="1"/>
            </p:cNvSpPr>
            <p:nvPr/>
          </p:nvSpPr>
          <p:spPr bwMode="auto">
            <a:xfrm>
              <a:off x="2064" y="959"/>
              <a:ext cx="1648"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anose="02020603050405020304" pitchFamily="18" charset="0"/>
                </a:rPr>
                <a:t>(35, 10)  (50, 10)</a:t>
              </a:r>
            </a:p>
            <a:p>
              <a:r>
                <a:rPr kumimoji="1" lang="en-US" altLang="zh-CN" sz="2800" b="1">
                  <a:solidFill>
                    <a:srgbClr val="FF3300"/>
                  </a:solidFill>
                  <a:latin typeface="Times New Roman" panose="02020603050405020304" pitchFamily="18" charset="0"/>
                </a:rPr>
                <a:t>(35, 25)  (50, 25)</a:t>
              </a:r>
              <a:endParaRPr kumimoji="1" lang="en-US" altLang="zh-CN" sz="2800" b="1">
                <a:solidFill>
                  <a:srgbClr val="000099"/>
                </a:solidFill>
                <a:latin typeface="Times New Roman" panose="02020603050405020304" pitchFamily="18" charset="0"/>
              </a:endParaRPr>
            </a:p>
            <a:p>
              <a:endParaRPr kumimoji="1" lang="en-US" altLang="zh-CN" sz="2800" b="1">
                <a:solidFill>
                  <a:srgbClr val="000099"/>
                </a:solidFill>
                <a:latin typeface="Times New Roman" panose="02020603050405020304" pitchFamily="18" charset="0"/>
              </a:endParaRPr>
            </a:p>
          </p:txBody>
        </p:sp>
        <p:sp>
          <p:nvSpPr>
            <p:cNvPr id="56339" name="Text Box 19">
              <a:extLst>
                <a:ext uri="{FF2B5EF4-FFF2-40B4-BE49-F238E27FC236}">
                  <a16:creationId xmlns:a16="http://schemas.microsoft.com/office/drawing/2014/main" id="{DF0AF56C-6D7B-4429-B02D-AB0D08FA4047}"/>
                </a:ext>
              </a:extLst>
            </p:cNvPr>
            <p:cNvSpPr txBox="1">
              <a:spLocks noChangeArrowheads="1"/>
            </p:cNvSpPr>
            <p:nvPr/>
          </p:nvSpPr>
          <p:spPr bwMode="auto">
            <a:xfrm>
              <a:off x="3920" y="959"/>
              <a:ext cx="1648"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anose="02020603050405020304" pitchFamily="18" charset="0"/>
                </a:rPr>
                <a:t>(45, 65)  (50, 45)</a:t>
              </a:r>
            </a:p>
            <a:p>
              <a:r>
                <a:rPr kumimoji="1" lang="en-US" altLang="zh-CN" sz="2800" b="1">
                  <a:solidFill>
                    <a:srgbClr val="FF3300"/>
                  </a:solidFill>
                  <a:latin typeface="Times New Roman" panose="02020603050405020304" pitchFamily="18" charset="0"/>
                </a:rPr>
                <a:t>(65, 66)  (60, 70)</a:t>
              </a:r>
            </a:p>
            <a:p>
              <a:endParaRPr kumimoji="1" lang="en-US" altLang="zh-CN" sz="2800" b="1">
                <a:solidFill>
                  <a:srgbClr val="000099"/>
                </a:solidFill>
                <a:latin typeface="Times New Roman" panose="02020603050405020304" pitchFamily="18" charset="0"/>
              </a:endParaRPr>
            </a:p>
          </p:txBody>
        </p:sp>
        <p:sp>
          <p:nvSpPr>
            <p:cNvPr id="56340" name="Text Box 20">
              <a:extLst>
                <a:ext uri="{FF2B5EF4-FFF2-40B4-BE49-F238E27FC236}">
                  <a16:creationId xmlns:a16="http://schemas.microsoft.com/office/drawing/2014/main" id="{B481FE91-2E4E-49FB-8B09-4E252238B9F3}"/>
                </a:ext>
              </a:extLst>
            </p:cNvPr>
            <p:cNvSpPr txBox="1">
              <a:spLocks noChangeArrowheads="1"/>
            </p:cNvSpPr>
            <p:nvPr/>
          </p:nvSpPr>
          <p:spPr bwMode="auto">
            <a:xfrm>
              <a:off x="2058" y="2160"/>
              <a:ext cx="1686"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anose="02020603050405020304" pitchFamily="18" charset="0"/>
                </a:rPr>
                <a:t>Draw( )</a:t>
              </a:r>
            </a:p>
            <a:p>
              <a:r>
                <a:rPr kumimoji="1" lang="en-US" altLang="zh-CN" sz="2800" b="1">
                  <a:solidFill>
                    <a:srgbClr val="FF3300"/>
                  </a:solidFill>
                  <a:latin typeface="Times New Roman" panose="02020603050405020304" pitchFamily="18" charset="0"/>
                </a:rPr>
                <a:t>move(</a:t>
              </a:r>
              <a:r>
                <a:rPr kumimoji="1" lang="en-US" altLang="zh-CN" sz="2800" b="1">
                  <a:solidFill>
                    <a:srgbClr val="FF3300"/>
                  </a:solidFill>
                  <a:latin typeface="Times New Roman" panose="02020603050405020304" pitchFamily="18" charset="0"/>
                  <a:sym typeface="UniversalMath1 BT" pitchFamily="18" charset="2"/>
                </a:rPr>
                <a:t>x, y)</a:t>
              </a:r>
            </a:p>
            <a:p>
              <a:r>
                <a:rPr kumimoji="1" lang="en-US" altLang="zh-CN" sz="2800" b="1">
                  <a:solidFill>
                    <a:srgbClr val="FF3300"/>
                  </a:solidFill>
                  <a:latin typeface="Times New Roman" panose="02020603050405020304" pitchFamily="18" charset="0"/>
                  <a:sym typeface="UniversalMath1 BT" pitchFamily="18" charset="2"/>
                </a:rPr>
                <a:t>contains(aPoint)</a:t>
              </a:r>
              <a:endParaRPr kumimoji="1" lang="en-US" altLang="zh-CN" sz="2400">
                <a:latin typeface="Times New Roman" panose="02020603050405020304" pitchFamily="18" charset="0"/>
                <a:sym typeface="UniversalMath1 BT" pitchFamily="18" charset="2"/>
              </a:endParaRPr>
            </a:p>
          </p:txBody>
        </p:sp>
        <p:sp>
          <p:nvSpPr>
            <p:cNvPr id="56341" name="Text Box 21">
              <a:extLst>
                <a:ext uri="{FF2B5EF4-FFF2-40B4-BE49-F238E27FC236}">
                  <a16:creationId xmlns:a16="http://schemas.microsoft.com/office/drawing/2014/main" id="{43FC5196-7823-4D08-ADA1-A43816D68DED}"/>
                </a:ext>
              </a:extLst>
            </p:cNvPr>
            <p:cNvSpPr txBox="1">
              <a:spLocks noChangeArrowheads="1"/>
            </p:cNvSpPr>
            <p:nvPr/>
          </p:nvSpPr>
          <p:spPr bwMode="auto">
            <a:xfrm>
              <a:off x="3930" y="2160"/>
              <a:ext cx="1686"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3300"/>
                  </a:solidFill>
                  <a:latin typeface="Times New Roman" panose="02020603050405020304" pitchFamily="18" charset="0"/>
                </a:rPr>
                <a:t>Draw( )</a:t>
              </a:r>
            </a:p>
            <a:p>
              <a:r>
                <a:rPr kumimoji="1" lang="en-US" altLang="zh-CN" sz="2800" b="1">
                  <a:solidFill>
                    <a:srgbClr val="FF3300"/>
                  </a:solidFill>
                  <a:latin typeface="Times New Roman" panose="02020603050405020304" pitchFamily="18" charset="0"/>
                </a:rPr>
                <a:t>move(</a:t>
              </a:r>
              <a:r>
                <a:rPr kumimoji="1" lang="en-US" altLang="zh-CN" sz="2800" b="1">
                  <a:solidFill>
                    <a:srgbClr val="FF3300"/>
                  </a:solidFill>
                  <a:latin typeface="Times New Roman" panose="02020603050405020304" pitchFamily="18" charset="0"/>
                  <a:sym typeface="UniversalMath1 BT" pitchFamily="18" charset="2"/>
                </a:rPr>
                <a:t>x, y)</a:t>
              </a:r>
            </a:p>
            <a:p>
              <a:r>
                <a:rPr kumimoji="1" lang="en-US" altLang="zh-CN" sz="2800" b="1">
                  <a:solidFill>
                    <a:srgbClr val="FF3300"/>
                  </a:solidFill>
                  <a:latin typeface="Times New Roman" panose="02020603050405020304" pitchFamily="18" charset="0"/>
                  <a:sym typeface="UniversalMath1 BT" pitchFamily="18" charset="2"/>
                </a:rPr>
                <a:t>contains(aPoint)</a:t>
              </a:r>
              <a:endParaRPr kumimoji="1" lang="en-US" altLang="zh-CN" sz="2400">
                <a:latin typeface="Times New Roman" panose="02020603050405020304" pitchFamily="18" charset="0"/>
                <a:sym typeface="UniversalMath1 BT" pitchFamily="18" charset="2"/>
              </a:endParaRPr>
            </a:p>
          </p:txBody>
        </p:sp>
        <p:sp>
          <p:nvSpPr>
            <p:cNvPr id="56342" name="Line 22">
              <a:extLst>
                <a:ext uri="{FF2B5EF4-FFF2-40B4-BE49-F238E27FC236}">
                  <a16:creationId xmlns:a16="http://schemas.microsoft.com/office/drawing/2014/main" id="{ACEF2BF9-C92F-43B4-9E77-B5C0917DF056}"/>
                </a:ext>
              </a:extLst>
            </p:cNvPr>
            <p:cNvSpPr>
              <a:spLocks noChangeShapeType="1"/>
            </p:cNvSpPr>
            <p:nvPr/>
          </p:nvSpPr>
          <p:spPr bwMode="auto">
            <a:xfrm>
              <a:off x="2016" y="2112"/>
              <a:ext cx="17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3" name="Line 23">
              <a:extLst>
                <a:ext uri="{FF2B5EF4-FFF2-40B4-BE49-F238E27FC236}">
                  <a16:creationId xmlns:a16="http://schemas.microsoft.com/office/drawing/2014/main" id="{385EBBBB-D686-4D22-8F20-E71B00026D2E}"/>
                </a:ext>
              </a:extLst>
            </p:cNvPr>
            <p:cNvSpPr>
              <a:spLocks noChangeShapeType="1"/>
            </p:cNvSpPr>
            <p:nvPr/>
          </p:nvSpPr>
          <p:spPr bwMode="auto">
            <a:xfrm>
              <a:off x="3888" y="2112"/>
              <a:ext cx="17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4" name="Text Box 24">
              <a:extLst>
                <a:ext uri="{FF2B5EF4-FFF2-40B4-BE49-F238E27FC236}">
                  <a16:creationId xmlns:a16="http://schemas.microsoft.com/office/drawing/2014/main" id="{60349BE8-18DD-4DCA-933F-3CCE2AC7F437}"/>
                </a:ext>
              </a:extLst>
            </p:cNvPr>
            <p:cNvSpPr txBox="1">
              <a:spLocks noChangeArrowheads="1"/>
            </p:cNvSpPr>
            <p:nvPr/>
          </p:nvSpPr>
          <p:spPr bwMode="auto">
            <a:xfrm>
              <a:off x="2584" y="1891"/>
              <a:ext cx="7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8080"/>
                  </a:solidFill>
                  <a:latin typeface="Times New Roman" panose="02020603050405020304" pitchFamily="18" charset="0"/>
                  <a:ea typeface="隶书" panose="02010509060101010101" pitchFamily="49" charset="-122"/>
                </a:rPr>
                <a:t>服务</a:t>
              </a:r>
              <a:endParaRPr kumimoji="1" lang="zh-CN" altLang="en-US" sz="2400">
                <a:latin typeface="Times New Roman" panose="02020603050405020304" pitchFamily="18" charset="0"/>
              </a:endParaRPr>
            </a:p>
          </p:txBody>
        </p:sp>
        <p:sp>
          <p:nvSpPr>
            <p:cNvPr id="56345" name="Text Box 25">
              <a:extLst>
                <a:ext uri="{FF2B5EF4-FFF2-40B4-BE49-F238E27FC236}">
                  <a16:creationId xmlns:a16="http://schemas.microsoft.com/office/drawing/2014/main" id="{94E48A2D-7A9B-4184-879B-1AB377FB031C}"/>
                </a:ext>
              </a:extLst>
            </p:cNvPr>
            <p:cNvSpPr txBox="1">
              <a:spLocks noChangeArrowheads="1"/>
            </p:cNvSpPr>
            <p:nvPr/>
          </p:nvSpPr>
          <p:spPr bwMode="auto">
            <a:xfrm>
              <a:off x="4512" y="1891"/>
              <a:ext cx="7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8080"/>
                  </a:solidFill>
                  <a:latin typeface="Times New Roman" panose="02020603050405020304" pitchFamily="18" charset="0"/>
                  <a:ea typeface="隶书" panose="02010509060101010101" pitchFamily="49" charset="-122"/>
                </a:rPr>
                <a:t>服务</a:t>
              </a:r>
              <a:endParaRPr kumimoji="1" lang="zh-CN" altLang="en-US" sz="2400">
                <a:latin typeface="Times New Roman" panose="02020603050405020304" pitchFamily="18" charset="0"/>
              </a:endParaRPr>
            </a:p>
          </p:txBody>
        </p:sp>
        <p:sp>
          <p:nvSpPr>
            <p:cNvPr id="56347" name="Text Box 27">
              <a:extLst>
                <a:ext uri="{FF2B5EF4-FFF2-40B4-BE49-F238E27FC236}">
                  <a16:creationId xmlns:a16="http://schemas.microsoft.com/office/drawing/2014/main" id="{9163A4F0-1BEC-4E4F-8977-BBD1460F8F57}"/>
                </a:ext>
              </a:extLst>
            </p:cNvPr>
            <p:cNvSpPr txBox="1">
              <a:spLocks noChangeArrowheads="1"/>
            </p:cNvSpPr>
            <p:nvPr/>
          </p:nvSpPr>
          <p:spPr bwMode="auto">
            <a:xfrm>
              <a:off x="336" y="480"/>
              <a:ext cx="1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80808"/>
                  </a:solidFill>
                  <a:latin typeface="Times New Roman" panose="02020603050405020304" pitchFamily="18" charset="0"/>
                </a:rPr>
                <a:t>quadrilateral</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C956213-F97E-45D7-A40F-9CC7B9EC8E15}"/>
              </a:ext>
            </a:extLst>
          </p:cNvPr>
          <p:cNvSpPr>
            <a:spLocks noGrp="1"/>
          </p:cNvSpPr>
          <p:nvPr>
            <p:ph type="sldNum" sz="quarter" idx="11"/>
          </p:nvPr>
        </p:nvSpPr>
        <p:spPr/>
        <p:txBody>
          <a:bodyPr/>
          <a:lstStyle/>
          <a:p>
            <a:fld id="{AEA6C2F3-DE1E-41A8-A427-01783DE0FAF9}" type="slidenum">
              <a:rPr lang="en-US" altLang="zh-CN"/>
              <a:pPr/>
              <a:t>3</a:t>
            </a:fld>
            <a:endParaRPr lang="en-US" altLang="zh-CN"/>
          </a:p>
        </p:txBody>
      </p:sp>
      <p:sp>
        <p:nvSpPr>
          <p:cNvPr id="31746" name="Rectangle 2">
            <a:extLst>
              <a:ext uri="{FF2B5EF4-FFF2-40B4-BE49-F238E27FC236}">
                <a16:creationId xmlns:a16="http://schemas.microsoft.com/office/drawing/2014/main" id="{74D521FA-93F0-4431-96D7-F6D3E6ADC463}"/>
              </a:ext>
            </a:extLst>
          </p:cNvPr>
          <p:cNvSpPr>
            <a:spLocks noGrp="1" noChangeArrowheads="1"/>
          </p:cNvSpPr>
          <p:nvPr>
            <p:ph type="title"/>
          </p:nvPr>
        </p:nvSpPr>
        <p:spPr>
          <a:xfrm>
            <a:off x="2843213" y="620713"/>
            <a:ext cx="3657600" cy="609600"/>
          </a:xfrm>
        </p:spPr>
        <p:txBody>
          <a:bodyPr/>
          <a:lstStyle/>
          <a:p>
            <a:r>
              <a:rPr lang="en-US" altLang="zh-CN" sz="4000">
                <a:solidFill>
                  <a:srgbClr val="FF0000"/>
                </a:solidFill>
                <a:effectLst>
                  <a:outerShdw blurRad="38100" dist="38100" dir="2700000" algn="tl">
                    <a:srgbClr val="C0C0C0"/>
                  </a:outerShdw>
                </a:effectLst>
                <a:ea typeface="隶书" panose="02010509060101010101" pitchFamily="49" charset="-122"/>
              </a:rPr>
              <a:t>“</a:t>
            </a:r>
            <a:r>
              <a:rPr lang="zh-CN" altLang="en-US" sz="4000">
                <a:solidFill>
                  <a:srgbClr val="FF0000"/>
                </a:solidFill>
                <a:effectLst>
                  <a:outerShdw blurRad="38100" dist="38100" dir="2700000" algn="tl">
                    <a:srgbClr val="C0C0C0"/>
                  </a:outerShdw>
                </a:effectLst>
                <a:ea typeface="隶书" panose="02010509060101010101" pitchFamily="49" charset="-122"/>
              </a:rPr>
              <a:t>学生”表格</a:t>
            </a:r>
            <a:endParaRPr lang="zh-CN" altLang="en-US" sz="3300">
              <a:ea typeface="仿宋_GB2312" pitchFamily="49" charset="-122"/>
            </a:endParaRPr>
          </a:p>
        </p:txBody>
      </p:sp>
      <p:graphicFrame>
        <p:nvGraphicFramePr>
          <p:cNvPr id="31747" name="Object 3">
            <a:extLst>
              <a:ext uri="{FF2B5EF4-FFF2-40B4-BE49-F238E27FC236}">
                <a16:creationId xmlns:a16="http://schemas.microsoft.com/office/drawing/2014/main" id="{AA778FEF-3638-45D7-8764-EA17AD28C440}"/>
              </a:ext>
            </a:extLst>
          </p:cNvPr>
          <p:cNvGraphicFramePr>
            <a:graphicFrameLocks noChangeAspect="1"/>
          </p:cNvGraphicFramePr>
          <p:nvPr>
            <p:ph type="tbl" idx="1"/>
          </p:nvPr>
        </p:nvGraphicFramePr>
        <p:xfrm>
          <a:off x="0" y="1395413"/>
          <a:ext cx="8839200" cy="5613400"/>
        </p:xfrm>
        <a:graphic>
          <a:graphicData uri="http://schemas.openxmlformats.org/presentationml/2006/ole">
            <mc:AlternateContent xmlns:mc="http://schemas.openxmlformats.org/markup-compatibility/2006">
              <mc:Choice xmlns:v="urn:schemas-microsoft-com:vml" Requires="v">
                <p:oleObj spid="_x0000_s31749" name="Document" r:id="rId3" imgW="8536680" imgH="5421240" progId="Word.Document.8">
                  <p:embed/>
                </p:oleObj>
              </mc:Choice>
              <mc:Fallback>
                <p:oleObj name="Document" r:id="rId3" imgW="8536680" imgH="542124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5413"/>
                        <a:ext cx="8839200" cy="5613400"/>
                      </a:xfrm>
                      <a:prstGeom prst="rect">
                        <a:avLst/>
                      </a:prstGeom>
                    </p:spPr>
                  </p:pic>
                </p:oleObj>
              </mc:Fallback>
            </mc:AlternateContent>
          </a:graphicData>
        </a:graphic>
      </p:graphicFrame>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46FEBCC8-69B1-490D-A31E-45F37CC7E07E}"/>
              </a:ext>
            </a:extLst>
          </p:cNvPr>
          <p:cNvSpPr>
            <a:spLocks noGrp="1"/>
          </p:cNvSpPr>
          <p:nvPr>
            <p:ph type="sldNum" sz="quarter" idx="11"/>
          </p:nvPr>
        </p:nvSpPr>
        <p:spPr/>
        <p:txBody>
          <a:bodyPr/>
          <a:lstStyle/>
          <a:p>
            <a:fld id="{1E4669FA-A8B8-4CE6-97F7-2AF82550C7A4}" type="slidenum">
              <a:rPr lang="en-US" altLang="zh-CN"/>
              <a:pPr/>
              <a:t>30</a:t>
            </a:fld>
            <a:endParaRPr lang="en-US" altLang="zh-CN"/>
          </a:p>
        </p:txBody>
      </p:sp>
      <p:sp>
        <p:nvSpPr>
          <p:cNvPr id="57346" name="Rectangle 2">
            <a:extLst>
              <a:ext uri="{FF2B5EF4-FFF2-40B4-BE49-F238E27FC236}">
                <a16:creationId xmlns:a16="http://schemas.microsoft.com/office/drawing/2014/main" id="{381D41D2-AA3B-4D0D-9215-BF8F403DD789}"/>
              </a:ext>
            </a:extLst>
          </p:cNvPr>
          <p:cNvSpPr>
            <a:spLocks noGrp="1" noChangeArrowheads="1"/>
          </p:cNvSpPr>
          <p:nvPr>
            <p:ph type="body" idx="1"/>
          </p:nvPr>
        </p:nvSpPr>
        <p:spPr>
          <a:xfrm>
            <a:off x="304800" y="836613"/>
            <a:ext cx="8370888" cy="1871662"/>
          </a:xfrm>
        </p:spPr>
        <p:txBody>
          <a:bodyPr/>
          <a:lstStyle/>
          <a:p>
            <a:pPr marL="990600" lvl="1" indent="-533400">
              <a:buClr>
                <a:srgbClr val="800080"/>
              </a:buClr>
              <a:buSzPct val="50000"/>
              <a:buFont typeface="Wingdings" panose="05000000000000000000" pitchFamily="2" charset="2"/>
              <a:buChar char="n"/>
            </a:pPr>
            <a:r>
              <a:rPr lang="zh-CN" altLang="en-US" sz="3000" b="1" u="sng">
                <a:solidFill>
                  <a:srgbClr val="CC0000"/>
                </a:solidFill>
                <a:ea typeface="仿宋_GB2312" pitchFamily="49" charset="-122"/>
              </a:rPr>
              <a:t>继承</a:t>
            </a:r>
            <a:endParaRPr lang="zh-CN" altLang="en-US" sz="3000" b="1">
              <a:ea typeface="仿宋_GB2312" pitchFamily="49" charset="-122"/>
            </a:endParaRPr>
          </a:p>
          <a:p>
            <a:pPr marL="1371600" lvl="2" indent="-457200">
              <a:buClr>
                <a:srgbClr val="008000"/>
              </a:buClr>
              <a:buSzPct val="50000"/>
              <a:buFont typeface="Wingdings" panose="05000000000000000000" pitchFamily="2" charset="2"/>
              <a:buChar char="u"/>
            </a:pPr>
            <a:r>
              <a:rPr lang="zh-CN" altLang="en-US" sz="3000" b="1">
                <a:solidFill>
                  <a:srgbClr val="0000CC"/>
                </a:solidFill>
                <a:ea typeface="仿宋_GB2312" pitchFamily="49" charset="-122"/>
              </a:rPr>
              <a:t>派生类（子类）：</a:t>
            </a:r>
            <a:r>
              <a:rPr lang="zh-CN" altLang="en-US" sz="3000" b="1">
                <a:ea typeface="仿宋_GB2312" pitchFamily="49" charset="-122"/>
              </a:rPr>
              <a:t>四边形，三角形，</a:t>
            </a:r>
            <a:r>
              <a:rPr lang="en-US" altLang="zh-CN" sz="3000" b="1">
                <a:ea typeface="仿宋_GB2312" pitchFamily="49" charset="-122"/>
              </a:rPr>
              <a:t>…</a:t>
            </a:r>
          </a:p>
          <a:p>
            <a:pPr marL="1371600" lvl="2" indent="-457200">
              <a:buClr>
                <a:srgbClr val="008000"/>
              </a:buClr>
              <a:buSzPct val="50000"/>
              <a:buFont typeface="Wingdings" panose="05000000000000000000" pitchFamily="2" charset="2"/>
              <a:buChar char="u"/>
            </a:pPr>
            <a:r>
              <a:rPr lang="zh-CN" altLang="en-US" sz="3000" b="1">
                <a:solidFill>
                  <a:srgbClr val="0000CC"/>
                </a:solidFill>
                <a:ea typeface="仿宋_GB2312" pitchFamily="49" charset="-122"/>
              </a:rPr>
              <a:t>基类（父类）：</a:t>
            </a:r>
            <a:r>
              <a:rPr lang="zh-CN" altLang="en-US" sz="3000" b="1">
                <a:ea typeface="仿宋_GB2312" pitchFamily="49" charset="-122"/>
              </a:rPr>
              <a:t>多边形</a:t>
            </a:r>
          </a:p>
        </p:txBody>
      </p:sp>
      <p:grpSp>
        <p:nvGrpSpPr>
          <p:cNvPr id="57358" name="Group 14">
            <a:extLst>
              <a:ext uri="{FF2B5EF4-FFF2-40B4-BE49-F238E27FC236}">
                <a16:creationId xmlns:a16="http://schemas.microsoft.com/office/drawing/2014/main" id="{33268F95-D840-4DC7-8826-8BB40B149688}"/>
              </a:ext>
            </a:extLst>
          </p:cNvPr>
          <p:cNvGrpSpPr>
            <a:grpSpLocks/>
          </p:cNvGrpSpPr>
          <p:nvPr/>
        </p:nvGrpSpPr>
        <p:grpSpPr bwMode="auto">
          <a:xfrm>
            <a:off x="1439863" y="2816225"/>
            <a:ext cx="2232025" cy="3419475"/>
            <a:chOff x="1111" y="1888"/>
            <a:chExt cx="1406" cy="2154"/>
          </a:xfrm>
        </p:grpSpPr>
        <p:sp>
          <p:nvSpPr>
            <p:cNvPr id="57349" name="Rectangle 5">
              <a:extLst>
                <a:ext uri="{FF2B5EF4-FFF2-40B4-BE49-F238E27FC236}">
                  <a16:creationId xmlns:a16="http://schemas.microsoft.com/office/drawing/2014/main" id="{1457147E-14E5-411A-BA9B-B5C7489FA57E}"/>
                </a:ext>
              </a:extLst>
            </p:cNvPr>
            <p:cNvSpPr>
              <a:spLocks noChangeArrowheads="1"/>
            </p:cNvSpPr>
            <p:nvPr/>
          </p:nvSpPr>
          <p:spPr bwMode="auto">
            <a:xfrm>
              <a:off x="1111" y="2840"/>
              <a:ext cx="1406" cy="1202"/>
            </a:xfrm>
            <a:prstGeom prst="rect">
              <a:avLst/>
            </a:prstGeom>
            <a:solidFill>
              <a:srgbClr val="CCFF99"/>
            </a:solidFill>
            <a:ln w="28575">
              <a:solidFill>
                <a:schemeClr val="tx1"/>
              </a:solid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57350" name="Text Box 6">
              <a:extLst>
                <a:ext uri="{FF2B5EF4-FFF2-40B4-BE49-F238E27FC236}">
                  <a16:creationId xmlns:a16="http://schemas.microsoft.com/office/drawing/2014/main" id="{FA173A9D-B558-45DB-8C46-E823E4C8AC75}"/>
                </a:ext>
              </a:extLst>
            </p:cNvPr>
            <p:cNvSpPr txBox="1">
              <a:spLocks noChangeArrowheads="1"/>
            </p:cNvSpPr>
            <p:nvPr/>
          </p:nvSpPr>
          <p:spPr bwMode="auto">
            <a:xfrm>
              <a:off x="1429" y="2850"/>
              <a:ext cx="74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ea typeface="仿宋_GB2312" pitchFamily="49" charset="-122"/>
                </a:rPr>
                <a:t>派生类</a:t>
              </a:r>
            </a:p>
          </p:txBody>
        </p:sp>
        <p:sp>
          <p:nvSpPr>
            <p:cNvPr id="57351" name="Line 7">
              <a:extLst>
                <a:ext uri="{FF2B5EF4-FFF2-40B4-BE49-F238E27FC236}">
                  <a16:creationId xmlns:a16="http://schemas.microsoft.com/office/drawing/2014/main" id="{EB5CC7F9-1910-4692-B570-4DCEEBBEE216}"/>
                </a:ext>
              </a:extLst>
            </p:cNvPr>
            <p:cNvSpPr>
              <a:spLocks noChangeShapeType="1"/>
            </p:cNvSpPr>
            <p:nvPr/>
          </p:nvSpPr>
          <p:spPr bwMode="auto">
            <a:xfrm>
              <a:off x="1111" y="3203"/>
              <a:ext cx="140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Text Box 8">
              <a:extLst>
                <a:ext uri="{FF2B5EF4-FFF2-40B4-BE49-F238E27FC236}">
                  <a16:creationId xmlns:a16="http://schemas.microsoft.com/office/drawing/2014/main" id="{735B3C4B-0D20-4486-80D4-5152E37FD947}"/>
                </a:ext>
              </a:extLst>
            </p:cNvPr>
            <p:cNvSpPr txBox="1">
              <a:spLocks noChangeArrowheads="1"/>
            </p:cNvSpPr>
            <p:nvPr/>
          </p:nvSpPr>
          <p:spPr bwMode="auto">
            <a:xfrm>
              <a:off x="1224" y="3241"/>
              <a:ext cx="1161"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600" b="1">
                  <a:ea typeface="仿宋_GB2312" pitchFamily="49" charset="-122"/>
                </a:rPr>
                <a:t>继承的特性</a:t>
              </a:r>
            </a:p>
            <a:p>
              <a:pPr algn="ctr">
                <a:lnSpc>
                  <a:spcPct val="90000"/>
                </a:lnSpc>
              </a:pPr>
              <a:r>
                <a:rPr lang="en-US" altLang="zh-CN" sz="2600" b="1">
                  <a:ea typeface="仿宋_GB2312" pitchFamily="49" charset="-122"/>
                </a:rPr>
                <a:t>+</a:t>
              </a:r>
            </a:p>
            <a:p>
              <a:pPr algn="ctr">
                <a:lnSpc>
                  <a:spcPct val="90000"/>
                </a:lnSpc>
              </a:pPr>
              <a:r>
                <a:rPr lang="zh-CN" altLang="en-US" sz="2600" b="1">
                  <a:ea typeface="仿宋_GB2312" pitchFamily="49" charset="-122"/>
                </a:rPr>
                <a:t>特有的特性</a:t>
              </a:r>
            </a:p>
          </p:txBody>
        </p:sp>
        <p:sp>
          <p:nvSpPr>
            <p:cNvPr id="57347" name="Rectangle 3">
              <a:extLst>
                <a:ext uri="{FF2B5EF4-FFF2-40B4-BE49-F238E27FC236}">
                  <a16:creationId xmlns:a16="http://schemas.microsoft.com/office/drawing/2014/main" id="{EAFA1D02-ED80-4B00-A416-4D2EE445D41B}"/>
                </a:ext>
              </a:extLst>
            </p:cNvPr>
            <p:cNvSpPr>
              <a:spLocks noChangeArrowheads="1"/>
            </p:cNvSpPr>
            <p:nvPr/>
          </p:nvSpPr>
          <p:spPr bwMode="auto">
            <a:xfrm>
              <a:off x="1270" y="1888"/>
              <a:ext cx="1043" cy="363"/>
            </a:xfrm>
            <a:prstGeom prst="rect">
              <a:avLst/>
            </a:prstGeom>
            <a:solidFill>
              <a:srgbClr val="CCFF99"/>
            </a:solidFill>
            <a:ln w="28575">
              <a:solidFill>
                <a:schemeClr val="tx1"/>
              </a:solid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57348" name="Text Box 4">
              <a:extLst>
                <a:ext uri="{FF2B5EF4-FFF2-40B4-BE49-F238E27FC236}">
                  <a16:creationId xmlns:a16="http://schemas.microsoft.com/office/drawing/2014/main" id="{19FE61DD-6CA6-479C-B78D-7817EA2B7125}"/>
                </a:ext>
              </a:extLst>
            </p:cNvPr>
            <p:cNvSpPr txBox="1">
              <a:spLocks noChangeArrowheads="1"/>
            </p:cNvSpPr>
            <p:nvPr/>
          </p:nvSpPr>
          <p:spPr bwMode="auto">
            <a:xfrm>
              <a:off x="1542" y="1888"/>
              <a:ext cx="5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ea typeface="仿宋_GB2312" pitchFamily="49" charset="-122"/>
                </a:rPr>
                <a:t>基类</a:t>
              </a:r>
            </a:p>
          </p:txBody>
        </p:sp>
        <p:grpSp>
          <p:nvGrpSpPr>
            <p:cNvPr id="57355" name="Group 11">
              <a:extLst>
                <a:ext uri="{FF2B5EF4-FFF2-40B4-BE49-F238E27FC236}">
                  <a16:creationId xmlns:a16="http://schemas.microsoft.com/office/drawing/2014/main" id="{B2AE5346-9E45-4017-9BAC-5545A5F24FF1}"/>
                </a:ext>
              </a:extLst>
            </p:cNvPr>
            <p:cNvGrpSpPr>
              <a:grpSpLocks/>
            </p:cNvGrpSpPr>
            <p:nvPr/>
          </p:nvGrpSpPr>
          <p:grpSpPr bwMode="auto">
            <a:xfrm>
              <a:off x="1746" y="2296"/>
              <a:ext cx="136" cy="544"/>
              <a:chOff x="1701" y="2205"/>
              <a:chExt cx="136" cy="635"/>
            </a:xfrm>
          </p:grpSpPr>
          <p:sp>
            <p:nvSpPr>
              <p:cNvPr id="57353" name="AutoShape 9">
                <a:extLst>
                  <a:ext uri="{FF2B5EF4-FFF2-40B4-BE49-F238E27FC236}">
                    <a16:creationId xmlns:a16="http://schemas.microsoft.com/office/drawing/2014/main" id="{913E5276-DCAE-4830-BE49-AA3B7CD6ABAD}"/>
                  </a:ext>
                </a:extLst>
              </p:cNvPr>
              <p:cNvSpPr>
                <a:spLocks noChangeArrowheads="1"/>
              </p:cNvSpPr>
              <p:nvPr/>
            </p:nvSpPr>
            <p:spPr bwMode="auto">
              <a:xfrm>
                <a:off x="1701" y="2205"/>
                <a:ext cx="136" cy="182"/>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57354" name="Line 10">
                <a:extLst>
                  <a:ext uri="{FF2B5EF4-FFF2-40B4-BE49-F238E27FC236}">
                    <a16:creationId xmlns:a16="http://schemas.microsoft.com/office/drawing/2014/main" id="{E852E91D-4B1A-4AB1-8040-EA4372DCBFEB}"/>
                  </a:ext>
                </a:extLst>
              </p:cNvPr>
              <p:cNvSpPr>
                <a:spLocks noChangeShapeType="1"/>
              </p:cNvSpPr>
              <p:nvPr/>
            </p:nvSpPr>
            <p:spPr bwMode="auto">
              <a:xfrm>
                <a:off x="1769" y="2387"/>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7386" name="Group 42">
            <a:extLst>
              <a:ext uri="{FF2B5EF4-FFF2-40B4-BE49-F238E27FC236}">
                <a16:creationId xmlns:a16="http://schemas.microsoft.com/office/drawing/2014/main" id="{6BC592CF-3CC1-4E8A-A0D2-92B7AEEEAE19}"/>
              </a:ext>
            </a:extLst>
          </p:cNvPr>
          <p:cNvGrpSpPr>
            <a:grpSpLocks/>
          </p:cNvGrpSpPr>
          <p:nvPr/>
        </p:nvGrpSpPr>
        <p:grpSpPr bwMode="auto">
          <a:xfrm>
            <a:off x="4262438" y="3100388"/>
            <a:ext cx="4054475" cy="2092325"/>
            <a:chOff x="2685" y="1774"/>
            <a:chExt cx="2554" cy="1318"/>
          </a:xfrm>
        </p:grpSpPr>
        <p:sp>
          <p:nvSpPr>
            <p:cNvPr id="57364" name="Rectangle 20">
              <a:extLst>
                <a:ext uri="{FF2B5EF4-FFF2-40B4-BE49-F238E27FC236}">
                  <a16:creationId xmlns:a16="http://schemas.microsoft.com/office/drawing/2014/main" id="{EC619627-6C0D-4FC0-940F-1631EEDDC99D}"/>
                </a:ext>
              </a:extLst>
            </p:cNvPr>
            <p:cNvSpPr>
              <a:spLocks noChangeArrowheads="1"/>
            </p:cNvSpPr>
            <p:nvPr/>
          </p:nvSpPr>
          <p:spPr bwMode="auto">
            <a:xfrm>
              <a:off x="3402" y="1774"/>
              <a:ext cx="1043" cy="363"/>
            </a:xfrm>
            <a:prstGeom prst="rect">
              <a:avLst/>
            </a:prstGeom>
            <a:solidFill>
              <a:srgbClr val="CCFF99"/>
            </a:solidFill>
            <a:ln w="28575">
              <a:solidFill>
                <a:schemeClr val="tx1"/>
              </a:solid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57365" name="Text Box 21">
              <a:extLst>
                <a:ext uri="{FF2B5EF4-FFF2-40B4-BE49-F238E27FC236}">
                  <a16:creationId xmlns:a16="http://schemas.microsoft.com/office/drawing/2014/main" id="{03F2F8F5-64A8-43B2-9A4E-EC719A388F70}"/>
                </a:ext>
              </a:extLst>
            </p:cNvPr>
            <p:cNvSpPr txBox="1">
              <a:spLocks noChangeArrowheads="1"/>
            </p:cNvSpPr>
            <p:nvPr/>
          </p:nvSpPr>
          <p:spPr bwMode="auto">
            <a:xfrm>
              <a:off x="3546" y="1774"/>
              <a:ext cx="7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ea typeface="仿宋_GB2312" pitchFamily="49" charset="-122"/>
                </a:rPr>
                <a:t>多边形</a:t>
              </a:r>
            </a:p>
          </p:txBody>
        </p:sp>
        <p:grpSp>
          <p:nvGrpSpPr>
            <p:cNvPr id="57371" name="Group 27">
              <a:extLst>
                <a:ext uri="{FF2B5EF4-FFF2-40B4-BE49-F238E27FC236}">
                  <a16:creationId xmlns:a16="http://schemas.microsoft.com/office/drawing/2014/main" id="{36DDF211-0003-44D1-AD22-6E8E7D743010}"/>
                </a:ext>
              </a:extLst>
            </p:cNvPr>
            <p:cNvGrpSpPr>
              <a:grpSpLocks/>
            </p:cNvGrpSpPr>
            <p:nvPr/>
          </p:nvGrpSpPr>
          <p:grpSpPr bwMode="auto">
            <a:xfrm>
              <a:off x="3583" y="2182"/>
              <a:ext cx="771" cy="908"/>
              <a:chOff x="3583" y="2182"/>
              <a:chExt cx="771" cy="908"/>
            </a:xfrm>
          </p:grpSpPr>
          <p:grpSp>
            <p:nvGrpSpPr>
              <p:cNvPr id="57370" name="Group 26">
                <a:extLst>
                  <a:ext uri="{FF2B5EF4-FFF2-40B4-BE49-F238E27FC236}">
                    <a16:creationId xmlns:a16="http://schemas.microsoft.com/office/drawing/2014/main" id="{451E03E4-5366-4F1D-86F6-45707BD7E1DC}"/>
                  </a:ext>
                </a:extLst>
              </p:cNvPr>
              <p:cNvGrpSpPr>
                <a:grpSpLocks/>
              </p:cNvGrpSpPr>
              <p:nvPr/>
            </p:nvGrpSpPr>
            <p:grpSpPr bwMode="auto">
              <a:xfrm>
                <a:off x="3583" y="2726"/>
                <a:ext cx="771" cy="364"/>
                <a:chOff x="2903" y="2726"/>
                <a:chExt cx="771" cy="364"/>
              </a:xfrm>
            </p:grpSpPr>
            <p:sp>
              <p:nvSpPr>
                <p:cNvPr id="57360" name="Rectangle 16">
                  <a:extLst>
                    <a:ext uri="{FF2B5EF4-FFF2-40B4-BE49-F238E27FC236}">
                      <a16:creationId xmlns:a16="http://schemas.microsoft.com/office/drawing/2014/main" id="{ECE9E65B-0B00-4E7D-93C3-98B5757260F3}"/>
                    </a:ext>
                  </a:extLst>
                </p:cNvPr>
                <p:cNvSpPr>
                  <a:spLocks noChangeArrowheads="1"/>
                </p:cNvSpPr>
                <p:nvPr/>
              </p:nvSpPr>
              <p:spPr bwMode="auto">
                <a:xfrm>
                  <a:off x="2903" y="2726"/>
                  <a:ext cx="771" cy="364"/>
                </a:xfrm>
                <a:prstGeom prst="rect">
                  <a:avLst/>
                </a:prstGeom>
                <a:solidFill>
                  <a:srgbClr val="CCFF99"/>
                </a:solidFill>
                <a:ln w="28575">
                  <a:solidFill>
                    <a:schemeClr val="tx1"/>
                  </a:solid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57361" name="Text Box 17">
                  <a:extLst>
                    <a:ext uri="{FF2B5EF4-FFF2-40B4-BE49-F238E27FC236}">
                      <a16:creationId xmlns:a16="http://schemas.microsoft.com/office/drawing/2014/main" id="{52BF374C-E8E6-40A0-9459-8332BB439925}"/>
                    </a:ext>
                  </a:extLst>
                </p:cNvPr>
                <p:cNvSpPr txBox="1">
                  <a:spLocks noChangeArrowheads="1"/>
                </p:cNvSpPr>
                <p:nvPr/>
              </p:nvSpPr>
              <p:spPr bwMode="auto">
                <a:xfrm>
                  <a:off x="2925" y="2736"/>
                  <a:ext cx="7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ea typeface="仿宋_GB2312" pitchFamily="49" charset="-122"/>
                    </a:rPr>
                    <a:t>四边形</a:t>
                  </a:r>
                </a:p>
              </p:txBody>
            </p:sp>
          </p:grpSp>
          <p:grpSp>
            <p:nvGrpSpPr>
              <p:cNvPr id="57366" name="Group 22">
                <a:extLst>
                  <a:ext uri="{FF2B5EF4-FFF2-40B4-BE49-F238E27FC236}">
                    <a16:creationId xmlns:a16="http://schemas.microsoft.com/office/drawing/2014/main" id="{DEA2D177-02F9-4CC7-8A6A-30C5DFDB64B6}"/>
                  </a:ext>
                </a:extLst>
              </p:cNvPr>
              <p:cNvGrpSpPr>
                <a:grpSpLocks/>
              </p:cNvGrpSpPr>
              <p:nvPr/>
            </p:nvGrpSpPr>
            <p:grpSpPr bwMode="auto">
              <a:xfrm>
                <a:off x="3923" y="2182"/>
                <a:ext cx="91" cy="544"/>
                <a:chOff x="1701" y="2205"/>
                <a:chExt cx="136" cy="635"/>
              </a:xfrm>
            </p:grpSpPr>
            <p:sp>
              <p:nvSpPr>
                <p:cNvPr id="57367" name="AutoShape 23">
                  <a:extLst>
                    <a:ext uri="{FF2B5EF4-FFF2-40B4-BE49-F238E27FC236}">
                      <a16:creationId xmlns:a16="http://schemas.microsoft.com/office/drawing/2014/main" id="{C4BC8371-FB90-4F7D-B8D8-0E676C0284DD}"/>
                    </a:ext>
                  </a:extLst>
                </p:cNvPr>
                <p:cNvSpPr>
                  <a:spLocks noChangeArrowheads="1"/>
                </p:cNvSpPr>
                <p:nvPr/>
              </p:nvSpPr>
              <p:spPr bwMode="auto">
                <a:xfrm>
                  <a:off x="1701" y="2205"/>
                  <a:ext cx="136" cy="182"/>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57368" name="Line 24">
                  <a:extLst>
                    <a:ext uri="{FF2B5EF4-FFF2-40B4-BE49-F238E27FC236}">
                      <a16:creationId xmlns:a16="http://schemas.microsoft.com/office/drawing/2014/main" id="{01E013D5-E87C-4EFA-A406-498C0E0E23FF}"/>
                    </a:ext>
                  </a:extLst>
                </p:cNvPr>
                <p:cNvSpPr>
                  <a:spLocks noChangeShapeType="1"/>
                </p:cNvSpPr>
                <p:nvPr/>
              </p:nvSpPr>
              <p:spPr bwMode="auto">
                <a:xfrm>
                  <a:off x="1769" y="2387"/>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7379" name="Group 35">
              <a:extLst>
                <a:ext uri="{FF2B5EF4-FFF2-40B4-BE49-F238E27FC236}">
                  <a16:creationId xmlns:a16="http://schemas.microsoft.com/office/drawing/2014/main" id="{3D5D596E-64F5-46D7-B612-79C47B6C36CD}"/>
                </a:ext>
              </a:extLst>
            </p:cNvPr>
            <p:cNvGrpSpPr>
              <a:grpSpLocks/>
            </p:cNvGrpSpPr>
            <p:nvPr/>
          </p:nvGrpSpPr>
          <p:grpSpPr bwMode="auto">
            <a:xfrm>
              <a:off x="4137" y="2182"/>
              <a:ext cx="1102" cy="909"/>
              <a:chOff x="4137" y="2182"/>
              <a:chExt cx="1102" cy="909"/>
            </a:xfrm>
          </p:grpSpPr>
          <p:grpSp>
            <p:nvGrpSpPr>
              <p:cNvPr id="57373" name="Group 29">
                <a:extLst>
                  <a:ext uri="{FF2B5EF4-FFF2-40B4-BE49-F238E27FC236}">
                    <a16:creationId xmlns:a16="http://schemas.microsoft.com/office/drawing/2014/main" id="{F10140C0-5833-4E81-A7C8-9E9983691E49}"/>
                  </a:ext>
                </a:extLst>
              </p:cNvPr>
              <p:cNvGrpSpPr>
                <a:grpSpLocks/>
              </p:cNvGrpSpPr>
              <p:nvPr/>
            </p:nvGrpSpPr>
            <p:grpSpPr bwMode="auto">
              <a:xfrm>
                <a:off x="4468" y="2727"/>
                <a:ext cx="771" cy="364"/>
                <a:chOff x="2903" y="2726"/>
                <a:chExt cx="771" cy="364"/>
              </a:xfrm>
            </p:grpSpPr>
            <p:sp>
              <p:nvSpPr>
                <p:cNvPr id="57374" name="Rectangle 30">
                  <a:extLst>
                    <a:ext uri="{FF2B5EF4-FFF2-40B4-BE49-F238E27FC236}">
                      <a16:creationId xmlns:a16="http://schemas.microsoft.com/office/drawing/2014/main" id="{51AC45DF-E115-44F7-842B-00CD8A41C267}"/>
                    </a:ext>
                  </a:extLst>
                </p:cNvPr>
                <p:cNvSpPr>
                  <a:spLocks noChangeArrowheads="1"/>
                </p:cNvSpPr>
                <p:nvPr/>
              </p:nvSpPr>
              <p:spPr bwMode="auto">
                <a:xfrm>
                  <a:off x="2903" y="2726"/>
                  <a:ext cx="771" cy="364"/>
                </a:xfrm>
                <a:prstGeom prst="rect">
                  <a:avLst/>
                </a:prstGeom>
                <a:solidFill>
                  <a:srgbClr val="CCFF99"/>
                </a:solidFill>
                <a:ln w="28575">
                  <a:solidFill>
                    <a:schemeClr val="tx1"/>
                  </a:solid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57375" name="Text Box 31">
                  <a:extLst>
                    <a:ext uri="{FF2B5EF4-FFF2-40B4-BE49-F238E27FC236}">
                      <a16:creationId xmlns:a16="http://schemas.microsoft.com/office/drawing/2014/main" id="{9F135E94-477D-4899-867C-1AF28AE30FE3}"/>
                    </a:ext>
                  </a:extLst>
                </p:cNvPr>
                <p:cNvSpPr txBox="1">
                  <a:spLocks noChangeArrowheads="1"/>
                </p:cNvSpPr>
                <p:nvPr/>
              </p:nvSpPr>
              <p:spPr bwMode="auto">
                <a:xfrm>
                  <a:off x="2925" y="2736"/>
                  <a:ext cx="7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ea typeface="仿宋_GB2312" pitchFamily="49" charset="-122"/>
                    </a:rPr>
                    <a:t>三角形</a:t>
                  </a:r>
                </a:p>
              </p:txBody>
            </p:sp>
          </p:grpSp>
          <p:sp>
            <p:nvSpPr>
              <p:cNvPr id="57377" name="AutoShape 33">
                <a:extLst>
                  <a:ext uri="{FF2B5EF4-FFF2-40B4-BE49-F238E27FC236}">
                    <a16:creationId xmlns:a16="http://schemas.microsoft.com/office/drawing/2014/main" id="{692B5563-9889-4218-A067-D2174981A4F1}"/>
                  </a:ext>
                </a:extLst>
              </p:cNvPr>
              <p:cNvSpPr>
                <a:spLocks noChangeArrowheads="1"/>
              </p:cNvSpPr>
              <p:nvPr/>
            </p:nvSpPr>
            <p:spPr bwMode="auto">
              <a:xfrm rot="-2728126">
                <a:off x="4169" y="2150"/>
                <a:ext cx="91" cy="15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p>
            </p:txBody>
          </p:sp>
          <p:sp>
            <p:nvSpPr>
              <p:cNvPr id="57378" name="Line 34">
                <a:extLst>
                  <a:ext uri="{FF2B5EF4-FFF2-40B4-BE49-F238E27FC236}">
                    <a16:creationId xmlns:a16="http://schemas.microsoft.com/office/drawing/2014/main" id="{766465F4-3432-4317-9761-D2BE8C627C49}"/>
                  </a:ext>
                </a:extLst>
              </p:cNvPr>
              <p:cNvSpPr>
                <a:spLocks noChangeShapeType="1"/>
              </p:cNvSpPr>
              <p:nvPr/>
            </p:nvSpPr>
            <p:spPr bwMode="auto">
              <a:xfrm rot="-2728126">
                <a:off x="4496" y="2184"/>
                <a:ext cx="10" cy="6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380" name="Group 36">
              <a:extLst>
                <a:ext uri="{FF2B5EF4-FFF2-40B4-BE49-F238E27FC236}">
                  <a16:creationId xmlns:a16="http://schemas.microsoft.com/office/drawing/2014/main" id="{9F1F20B1-5D3D-418E-97FE-A8B221151414}"/>
                </a:ext>
              </a:extLst>
            </p:cNvPr>
            <p:cNvGrpSpPr>
              <a:grpSpLocks/>
            </p:cNvGrpSpPr>
            <p:nvPr/>
          </p:nvGrpSpPr>
          <p:grpSpPr bwMode="auto">
            <a:xfrm flipH="1">
              <a:off x="2685" y="2183"/>
              <a:ext cx="1102" cy="909"/>
              <a:chOff x="4137" y="2182"/>
              <a:chExt cx="1102" cy="909"/>
            </a:xfrm>
          </p:grpSpPr>
          <p:grpSp>
            <p:nvGrpSpPr>
              <p:cNvPr id="57381" name="Group 37">
                <a:extLst>
                  <a:ext uri="{FF2B5EF4-FFF2-40B4-BE49-F238E27FC236}">
                    <a16:creationId xmlns:a16="http://schemas.microsoft.com/office/drawing/2014/main" id="{A1C1641E-E69B-42B0-B1C1-DA86B9FB7D74}"/>
                  </a:ext>
                </a:extLst>
              </p:cNvPr>
              <p:cNvGrpSpPr>
                <a:grpSpLocks/>
              </p:cNvGrpSpPr>
              <p:nvPr/>
            </p:nvGrpSpPr>
            <p:grpSpPr bwMode="auto">
              <a:xfrm>
                <a:off x="4468" y="2727"/>
                <a:ext cx="771" cy="364"/>
                <a:chOff x="2903" y="2726"/>
                <a:chExt cx="771" cy="364"/>
              </a:xfrm>
            </p:grpSpPr>
            <p:sp>
              <p:nvSpPr>
                <p:cNvPr id="57382" name="Rectangle 38">
                  <a:extLst>
                    <a:ext uri="{FF2B5EF4-FFF2-40B4-BE49-F238E27FC236}">
                      <a16:creationId xmlns:a16="http://schemas.microsoft.com/office/drawing/2014/main" id="{D134ABB5-45F9-4C72-BC74-B38B4D60B6E8}"/>
                    </a:ext>
                  </a:extLst>
                </p:cNvPr>
                <p:cNvSpPr>
                  <a:spLocks noChangeArrowheads="1"/>
                </p:cNvSpPr>
                <p:nvPr/>
              </p:nvSpPr>
              <p:spPr bwMode="auto">
                <a:xfrm>
                  <a:off x="2903" y="2726"/>
                  <a:ext cx="771" cy="364"/>
                </a:xfrm>
                <a:prstGeom prst="rect">
                  <a:avLst/>
                </a:prstGeom>
                <a:solidFill>
                  <a:srgbClr val="CCFF99"/>
                </a:solidFill>
                <a:ln w="28575">
                  <a:solidFill>
                    <a:schemeClr val="tx1"/>
                  </a:solid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57383" name="Text Box 39">
                  <a:extLst>
                    <a:ext uri="{FF2B5EF4-FFF2-40B4-BE49-F238E27FC236}">
                      <a16:creationId xmlns:a16="http://schemas.microsoft.com/office/drawing/2014/main" id="{EC3E9861-114E-4B39-9618-9F8CAB14E974}"/>
                    </a:ext>
                  </a:extLst>
                </p:cNvPr>
                <p:cNvSpPr txBox="1">
                  <a:spLocks noChangeArrowheads="1"/>
                </p:cNvSpPr>
                <p:nvPr/>
              </p:nvSpPr>
              <p:spPr bwMode="auto">
                <a:xfrm>
                  <a:off x="2912" y="2736"/>
                  <a:ext cx="7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00" b="1">
                      <a:ea typeface="仿宋_GB2312" pitchFamily="49" charset="-122"/>
                    </a:rPr>
                    <a:t>六边形</a:t>
                  </a:r>
                </a:p>
              </p:txBody>
            </p:sp>
          </p:grpSp>
          <p:sp>
            <p:nvSpPr>
              <p:cNvPr id="57384" name="AutoShape 40">
                <a:extLst>
                  <a:ext uri="{FF2B5EF4-FFF2-40B4-BE49-F238E27FC236}">
                    <a16:creationId xmlns:a16="http://schemas.microsoft.com/office/drawing/2014/main" id="{0F95FCEC-991F-4F10-9263-FE80B4808CCA}"/>
                  </a:ext>
                </a:extLst>
              </p:cNvPr>
              <p:cNvSpPr>
                <a:spLocks noChangeArrowheads="1"/>
              </p:cNvSpPr>
              <p:nvPr/>
            </p:nvSpPr>
            <p:spPr bwMode="auto">
              <a:xfrm rot="-2728126">
                <a:off x="4169" y="2150"/>
                <a:ext cx="91" cy="15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p>
            </p:txBody>
          </p:sp>
          <p:sp>
            <p:nvSpPr>
              <p:cNvPr id="57385" name="Line 41">
                <a:extLst>
                  <a:ext uri="{FF2B5EF4-FFF2-40B4-BE49-F238E27FC236}">
                    <a16:creationId xmlns:a16="http://schemas.microsoft.com/office/drawing/2014/main" id="{0D3DCCEF-F933-4CAF-B73C-BDEB5E8513C5}"/>
                  </a:ext>
                </a:extLst>
              </p:cNvPr>
              <p:cNvSpPr>
                <a:spLocks noChangeShapeType="1"/>
              </p:cNvSpPr>
              <p:nvPr/>
            </p:nvSpPr>
            <p:spPr bwMode="auto">
              <a:xfrm rot="-2728126">
                <a:off x="4496" y="2184"/>
                <a:ext cx="10" cy="6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1210D35-DCDD-4A76-9755-484B330805F0}"/>
              </a:ext>
            </a:extLst>
          </p:cNvPr>
          <p:cNvSpPr>
            <a:spLocks noGrp="1"/>
          </p:cNvSpPr>
          <p:nvPr>
            <p:ph type="sldNum" sz="quarter" idx="11"/>
          </p:nvPr>
        </p:nvSpPr>
        <p:spPr/>
        <p:txBody>
          <a:bodyPr/>
          <a:lstStyle/>
          <a:p>
            <a:fld id="{F486DBFF-5024-4F89-999B-21253C3282E6}" type="slidenum">
              <a:rPr lang="en-US" altLang="zh-CN"/>
              <a:pPr/>
              <a:t>31</a:t>
            </a:fld>
            <a:endParaRPr lang="en-US" altLang="zh-CN"/>
          </a:p>
        </p:txBody>
      </p:sp>
      <p:sp>
        <p:nvSpPr>
          <p:cNvPr id="107522" name="Rectangle 2">
            <a:extLst>
              <a:ext uri="{FF2B5EF4-FFF2-40B4-BE49-F238E27FC236}">
                <a16:creationId xmlns:a16="http://schemas.microsoft.com/office/drawing/2014/main" id="{A900905E-1290-46D6-9543-B67246FE6D58}"/>
              </a:ext>
            </a:extLst>
          </p:cNvPr>
          <p:cNvSpPr>
            <a:spLocks noGrp="1" noChangeArrowheads="1"/>
          </p:cNvSpPr>
          <p:nvPr>
            <p:ph type="body" idx="1"/>
          </p:nvPr>
        </p:nvSpPr>
        <p:spPr>
          <a:xfrm>
            <a:off x="304800" y="798513"/>
            <a:ext cx="8299450" cy="5943600"/>
          </a:xfrm>
        </p:spPr>
        <p:txBody>
          <a:bodyPr/>
          <a:lstStyle/>
          <a:p>
            <a:pPr marL="990600" lvl="1" indent="-533400">
              <a:buClr>
                <a:srgbClr val="800080"/>
              </a:buClr>
              <a:buSzPct val="50000"/>
              <a:buFont typeface="Wingdings" panose="05000000000000000000" pitchFamily="2" charset="2"/>
              <a:buChar char="n"/>
            </a:pPr>
            <a:r>
              <a:rPr lang="zh-CN" altLang="en-US" sz="3000" b="1">
                <a:solidFill>
                  <a:srgbClr val="CC0000"/>
                </a:solidFill>
                <a:latin typeface="Times New Roman" panose="02020603050405020304" pitchFamily="18" charset="0"/>
                <a:ea typeface="仿宋_GB2312" pitchFamily="49" charset="-122"/>
              </a:rPr>
              <a:t>通信</a:t>
            </a:r>
            <a:endParaRPr lang="zh-CN" altLang="en-US" sz="3000" b="1">
              <a:latin typeface="Times New Roman" panose="02020603050405020304" pitchFamily="18" charset="0"/>
              <a:ea typeface="仿宋_GB2312" pitchFamily="49" charset="-122"/>
            </a:endParaRPr>
          </a:p>
          <a:p>
            <a:pPr marL="1371600" lvl="2" indent="-457200">
              <a:buClr>
                <a:srgbClr val="008000"/>
              </a:buClr>
              <a:buSzPct val="50000"/>
              <a:buFont typeface="Wingdings" panose="05000000000000000000" pitchFamily="2" charset="2"/>
              <a:buChar char="u"/>
            </a:pPr>
            <a:r>
              <a:rPr lang="zh-CN" altLang="en-US" sz="3000" b="1">
                <a:solidFill>
                  <a:srgbClr val="0000CC"/>
                </a:solidFill>
                <a:latin typeface="Times New Roman" panose="02020603050405020304" pitchFamily="18" charset="0"/>
                <a:ea typeface="仿宋_GB2312" pitchFamily="49" charset="-122"/>
              </a:rPr>
              <a:t>消息传递</a:t>
            </a:r>
          </a:p>
          <a:p>
            <a:pPr marL="1371600" lvl="2" indent="-457200">
              <a:buClr>
                <a:srgbClr val="008000"/>
              </a:buClr>
              <a:buSzPct val="50000"/>
              <a:buFont typeface="Wingdings" panose="05000000000000000000" pitchFamily="2" charset="2"/>
              <a:buChar char="u"/>
            </a:pPr>
            <a:r>
              <a:rPr lang="en-US" altLang="zh-CN" sz="3000" b="1">
                <a:solidFill>
                  <a:srgbClr val="0000CC"/>
                </a:solidFill>
                <a:latin typeface="Times New Roman" panose="02020603050405020304" pitchFamily="18" charset="0"/>
                <a:ea typeface="仿宋_GB2312" pitchFamily="49" charset="-122"/>
              </a:rPr>
              <a:t>C++</a:t>
            </a:r>
            <a:r>
              <a:rPr lang="zh-CN" altLang="en-US" sz="3000" b="1">
                <a:solidFill>
                  <a:srgbClr val="0000CC"/>
                </a:solidFill>
                <a:latin typeface="Times New Roman" panose="02020603050405020304" pitchFamily="18" charset="0"/>
                <a:ea typeface="仿宋_GB2312" pitchFamily="49" charset="-122"/>
              </a:rPr>
              <a:t>中消息传递的方式：</a:t>
            </a:r>
          </a:p>
          <a:p>
            <a:pPr marL="1752600" lvl="3" indent="-381000">
              <a:buClr>
                <a:srgbClr val="CC0000"/>
              </a:buClr>
              <a:buSzTx/>
              <a:buFont typeface="Times New Roman" panose="02020603050405020304" pitchFamily="18" charset="0"/>
              <a:buChar char="–"/>
            </a:pPr>
            <a:r>
              <a:rPr lang="zh-CN" altLang="en-US" sz="3000" b="1">
                <a:solidFill>
                  <a:srgbClr val="0000CC"/>
                </a:solidFill>
                <a:latin typeface="Times New Roman" panose="02020603050405020304" pitchFamily="18" charset="0"/>
                <a:ea typeface="仿宋_GB2312" pitchFamily="49" charset="-122"/>
              </a:rPr>
              <a:t>定义：</a:t>
            </a:r>
            <a:r>
              <a:rPr lang="en-US" altLang="zh-CN" sz="3000" b="1">
                <a:solidFill>
                  <a:srgbClr val="CC0000"/>
                </a:solidFill>
                <a:latin typeface="Times New Roman" panose="02020603050405020304" pitchFamily="18" charset="0"/>
                <a:ea typeface="仿宋_GB2312" pitchFamily="49" charset="-122"/>
              </a:rPr>
              <a:t>Point p;  void move(int </a:t>
            </a:r>
            <a:r>
              <a:rPr lang="el-GR" altLang="zh-CN" sz="3000" b="1">
                <a:solidFill>
                  <a:srgbClr val="CC0000"/>
                </a:solidFill>
                <a:latin typeface="Times New Roman" panose="02020603050405020304" pitchFamily="18" charset="0"/>
                <a:ea typeface="仿宋_GB2312" pitchFamily="49" charset="-122"/>
                <a:cs typeface="Times New Roman" panose="02020603050405020304" pitchFamily="18" charset="0"/>
              </a:rPr>
              <a:t>Δ</a:t>
            </a:r>
            <a:r>
              <a:rPr lang="en-US" altLang="zh-CN" sz="3000" b="1">
                <a:solidFill>
                  <a:srgbClr val="CC0000"/>
                </a:solidFill>
                <a:latin typeface="Times New Roman" panose="02020603050405020304" pitchFamily="18" charset="0"/>
                <a:ea typeface="仿宋_GB2312" pitchFamily="49" charset="-122"/>
                <a:cs typeface="Times New Roman" panose="02020603050405020304" pitchFamily="18" charset="0"/>
              </a:rPr>
              <a:t>x, int</a:t>
            </a:r>
            <a:r>
              <a:rPr lang="el-GR" altLang="zh-CN" sz="3000" b="1">
                <a:solidFill>
                  <a:srgbClr val="CC0000"/>
                </a:solidFill>
                <a:latin typeface="Times New Roman" panose="02020603050405020304" pitchFamily="18" charset="0"/>
                <a:ea typeface="仿宋_GB2312" pitchFamily="49" charset="-122"/>
                <a:cs typeface="Times New Roman" panose="02020603050405020304" pitchFamily="18" charset="0"/>
              </a:rPr>
              <a:t>Δ</a:t>
            </a:r>
            <a:r>
              <a:rPr lang="en-US" altLang="zh-CN" sz="3000" b="1">
                <a:solidFill>
                  <a:srgbClr val="CC0000"/>
                </a:solidFill>
                <a:latin typeface="Times New Roman" panose="02020603050405020304" pitchFamily="18" charset="0"/>
                <a:ea typeface="仿宋_GB2312" pitchFamily="49" charset="-122"/>
                <a:cs typeface="Times New Roman" panose="02020603050405020304" pitchFamily="18" charset="0"/>
              </a:rPr>
              <a:t>y</a:t>
            </a:r>
            <a:r>
              <a:rPr lang="en-US" altLang="zh-CN" sz="3000" b="1">
                <a:solidFill>
                  <a:srgbClr val="CC0000"/>
                </a:solidFill>
                <a:latin typeface="Times New Roman" panose="02020603050405020304" pitchFamily="18" charset="0"/>
                <a:ea typeface="仿宋_GB2312" pitchFamily="49" charset="-122"/>
              </a:rPr>
              <a:t>);</a:t>
            </a:r>
          </a:p>
          <a:p>
            <a:pPr marL="1752600" lvl="3" indent="-381000">
              <a:buClr>
                <a:srgbClr val="CC0000"/>
              </a:buClr>
              <a:buSzTx/>
              <a:buFont typeface="Times New Roman" panose="02020603050405020304" pitchFamily="18" charset="0"/>
              <a:buChar char="–"/>
            </a:pPr>
            <a:r>
              <a:rPr lang="zh-CN" altLang="en-US" sz="3000" b="1">
                <a:solidFill>
                  <a:srgbClr val="0000CC"/>
                </a:solidFill>
                <a:latin typeface="Times New Roman" panose="02020603050405020304" pitchFamily="18" charset="0"/>
                <a:ea typeface="仿宋_GB2312" pitchFamily="49" charset="-122"/>
              </a:rPr>
              <a:t>使用：</a:t>
            </a:r>
            <a:r>
              <a:rPr lang="en-US" altLang="zh-CN" sz="3000" b="1">
                <a:solidFill>
                  <a:srgbClr val="CC0000"/>
                </a:solidFill>
                <a:latin typeface="Times New Roman" panose="02020603050405020304" pitchFamily="18" charset="0"/>
                <a:ea typeface="仿宋_GB2312" pitchFamily="49" charset="-122"/>
              </a:rPr>
              <a:t>p.move(x, y);</a:t>
            </a:r>
          </a:p>
          <a:p>
            <a:pPr marL="1371600" lvl="2" indent="-457200">
              <a:buClr>
                <a:srgbClr val="008000"/>
              </a:buClr>
              <a:buSzPct val="50000"/>
              <a:buFont typeface="Wingdings" panose="05000000000000000000" pitchFamily="2" charset="2"/>
              <a:buChar char="u"/>
            </a:pP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中则不同，需使用函数调用方式：</a:t>
            </a:r>
          </a:p>
          <a:p>
            <a:pPr marL="1752600" lvl="3" indent="-381000">
              <a:buClr>
                <a:srgbClr val="CC0000"/>
              </a:buClr>
              <a:buSzTx/>
              <a:buFont typeface="Times New Roman" panose="02020603050405020304" pitchFamily="18" charset="0"/>
              <a:buChar char="–"/>
            </a:pPr>
            <a:r>
              <a:rPr lang="zh-CN" altLang="en-US" sz="3000" b="1">
                <a:latin typeface="Times New Roman" panose="02020603050405020304" pitchFamily="18" charset="0"/>
                <a:ea typeface="仿宋_GB2312" pitchFamily="49" charset="-122"/>
              </a:rPr>
              <a:t>定义：</a:t>
            </a:r>
            <a:r>
              <a:rPr lang="en-US" altLang="zh-CN" sz="3000" b="1">
                <a:solidFill>
                  <a:srgbClr val="CC0000"/>
                </a:solidFill>
                <a:latin typeface="Times New Roman" panose="02020603050405020304" pitchFamily="18" charset="0"/>
                <a:ea typeface="仿宋_GB2312" pitchFamily="49" charset="-122"/>
              </a:rPr>
              <a:t>Point p; void move(Point q, int </a:t>
            </a:r>
            <a:r>
              <a:rPr lang="el-GR" altLang="zh-CN" sz="3000" b="1">
                <a:solidFill>
                  <a:srgbClr val="CC0000"/>
                </a:solidFill>
                <a:latin typeface="Times New Roman" panose="02020603050405020304" pitchFamily="18" charset="0"/>
                <a:ea typeface="仿宋_GB2312" pitchFamily="49" charset="-122"/>
              </a:rPr>
              <a:t>Δ</a:t>
            </a:r>
            <a:r>
              <a:rPr lang="en-US" altLang="zh-CN" sz="3000" b="1">
                <a:solidFill>
                  <a:srgbClr val="CC0000"/>
                </a:solidFill>
                <a:latin typeface="Times New Roman" panose="02020603050405020304" pitchFamily="18" charset="0"/>
                <a:ea typeface="仿宋_GB2312" pitchFamily="49" charset="-122"/>
              </a:rPr>
              <a:t>x, int</a:t>
            </a:r>
            <a:r>
              <a:rPr lang="el-GR" altLang="zh-CN" sz="3000" b="1">
                <a:solidFill>
                  <a:srgbClr val="CC0000"/>
                </a:solidFill>
                <a:latin typeface="Times New Roman" panose="02020603050405020304" pitchFamily="18" charset="0"/>
                <a:ea typeface="仿宋_GB2312" pitchFamily="49" charset="-122"/>
              </a:rPr>
              <a:t>Δ</a:t>
            </a:r>
            <a:r>
              <a:rPr lang="en-US" altLang="zh-CN" sz="3000" b="1">
                <a:solidFill>
                  <a:srgbClr val="CC0000"/>
                </a:solidFill>
                <a:latin typeface="Times New Roman" panose="02020603050405020304" pitchFamily="18" charset="0"/>
                <a:ea typeface="仿宋_GB2312" pitchFamily="49" charset="-122"/>
              </a:rPr>
              <a:t>y);</a:t>
            </a:r>
          </a:p>
          <a:p>
            <a:pPr marL="1752600" lvl="3" indent="-381000">
              <a:buClr>
                <a:srgbClr val="CC0000"/>
              </a:buClr>
              <a:buSzTx/>
              <a:buFont typeface="Times New Roman" panose="02020603050405020304" pitchFamily="18" charset="0"/>
              <a:buChar char="–"/>
            </a:pPr>
            <a:r>
              <a:rPr lang="zh-CN" altLang="en-US" sz="3000" b="1">
                <a:latin typeface="Times New Roman" panose="02020603050405020304" pitchFamily="18" charset="0"/>
                <a:ea typeface="仿宋_GB2312" pitchFamily="49" charset="-122"/>
              </a:rPr>
              <a:t>使用：</a:t>
            </a:r>
            <a:r>
              <a:rPr lang="en-US" altLang="zh-CN" sz="3000" b="1">
                <a:solidFill>
                  <a:srgbClr val="CC0000"/>
                </a:solidFill>
                <a:latin typeface="Times New Roman" panose="02020603050405020304" pitchFamily="18" charset="0"/>
                <a:ea typeface="仿宋_GB2312" pitchFamily="49" charset="-122"/>
              </a:rPr>
              <a:t>move(p, x, y);</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a:extLst>
              <a:ext uri="{FF2B5EF4-FFF2-40B4-BE49-F238E27FC236}">
                <a16:creationId xmlns:a16="http://schemas.microsoft.com/office/drawing/2014/main" id="{611A53EF-16CD-4688-BB3D-951DCAF1E370}"/>
              </a:ext>
            </a:extLst>
          </p:cNvPr>
          <p:cNvSpPr>
            <a:spLocks noGrp="1"/>
          </p:cNvSpPr>
          <p:nvPr>
            <p:ph type="sldNum" sz="quarter" idx="11"/>
          </p:nvPr>
        </p:nvSpPr>
        <p:spPr/>
        <p:txBody>
          <a:bodyPr/>
          <a:lstStyle/>
          <a:p>
            <a:fld id="{DC0D8600-8116-4E03-92C1-5F4CFF420298}" type="slidenum">
              <a:rPr lang="en-US" altLang="zh-CN"/>
              <a:pPr/>
              <a:t>32</a:t>
            </a:fld>
            <a:endParaRPr lang="en-US" altLang="zh-CN"/>
          </a:p>
        </p:txBody>
      </p:sp>
      <p:sp>
        <p:nvSpPr>
          <p:cNvPr id="58370" name="AutoShape 2">
            <a:extLst>
              <a:ext uri="{FF2B5EF4-FFF2-40B4-BE49-F238E27FC236}">
                <a16:creationId xmlns:a16="http://schemas.microsoft.com/office/drawing/2014/main" id="{BCA1B462-17A1-4757-909A-C9AD76DA1650}"/>
              </a:ext>
            </a:extLst>
          </p:cNvPr>
          <p:cNvSpPr>
            <a:spLocks noChangeArrowheads="1"/>
          </p:cNvSpPr>
          <p:nvPr/>
        </p:nvSpPr>
        <p:spPr bwMode="auto">
          <a:xfrm>
            <a:off x="1066800" y="990600"/>
            <a:ext cx="2819400" cy="3657600"/>
          </a:xfrm>
          <a:prstGeom prst="roundRect">
            <a:avLst>
              <a:gd name="adj" fmla="val 16667"/>
            </a:avLst>
          </a:prstGeom>
          <a:noFill/>
          <a:ln w="28575">
            <a:solidFill>
              <a:srgbClr val="08080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AutoShape 3">
            <a:extLst>
              <a:ext uri="{FF2B5EF4-FFF2-40B4-BE49-F238E27FC236}">
                <a16:creationId xmlns:a16="http://schemas.microsoft.com/office/drawing/2014/main" id="{D503503A-9732-4E49-B227-77ED6B58240E}"/>
              </a:ext>
            </a:extLst>
          </p:cNvPr>
          <p:cNvSpPr>
            <a:spLocks noChangeArrowheads="1"/>
          </p:cNvSpPr>
          <p:nvPr/>
        </p:nvSpPr>
        <p:spPr bwMode="auto">
          <a:xfrm>
            <a:off x="1143000" y="1066800"/>
            <a:ext cx="2667000" cy="3505200"/>
          </a:xfrm>
          <a:prstGeom prst="roundRect">
            <a:avLst>
              <a:gd name="adj" fmla="val 16667"/>
            </a:avLst>
          </a:prstGeom>
          <a:noFill/>
          <a:ln w="38100">
            <a:solidFill>
              <a:srgbClr val="080808"/>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 name="Text Box 4">
            <a:extLst>
              <a:ext uri="{FF2B5EF4-FFF2-40B4-BE49-F238E27FC236}">
                <a16:creationId xmlns:a16="http://schemas.microsoft.com/office/drawing/2014/main" id="{6F67F90E-5402-4038-9684-225FD843EB3E}"/>
              </a:ext>
            </a:extLst>
          </p:cNvPr>
          <p:cNvSpPr txBox="1">
            <a:spLocks noChangeArrowheads="1"/>
          </p:cNvSpPr>
          <p:nvPr/>
        </p:nvSpPr>
        <p:spPr bwMode="auto">
          <a:xfrm>
            <a:off x="1133475" y="3048000"/>
            <a:ext cx="26765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anose="02020603050405020304" pitchFamily="18" charset="0"/>
              </a:rPr>
              <a:t>Draw( )</a:t>
            </a:r>
          </a:p>
          <a:p>
            <a:r>
              <a:rPr kumimoji="1" lang="en-US" altLang="zh-CN" sz="2800" b="1">
                <a:solidFill>
                  <a:srgbClr val="000099"/>
                </a:solidFill>
                <a:latin typeface="Times New Roman" panose="02020603050405020304" pitchFamily="18" charset="0"/>
              </a:rPr>
              <a:t>move(</a:t>
            </a:r>
            <a:r>
              <a:rPr kumimoji="1" lang="en-US" altLang="zh-CN" sz="2800" b="1">
                <a:solidFill>
                  <a:srgbClr val="000099"/>
                </a:solidFill>
                <a:latin typeface="Times New Roman" panose="02020603050405020304" pitchFamily="18" charset="0"/>
                <a:sym typeface="UniversalMath1 BT" pitchFamily="18" charset="2"/>
              </a:rPr>
              <a:t>x, y)</a:t>
            </a:r>
          </a:p>
          <a:p>
            <a:r>
              <a:rPr kumimoji="1" lang="en-US" altLang="zh-CN" sz="2800" b="1">
                <a:solidFill>
                  <a:srgbClr val="000099"/>
                </a:solidFill>
                <a:latin typeface="Times New Roman" panose="02020603050405020304" pitchFamily="18" charset="0"/>
                <a:sym typeface="UniversalMath1 BT" pitchFamily="18" charset="2"/>
              </a:rPr>
              <a:t>contains(aPoint)</a:t>
            </a:r>
            <a:endParaRPr kumimoji="1" lang="en-US" altLang="zh-CN" sz="2400">
              <a:latin typeface="Times New Roman" panose="02020603050405020304" pitchFamily="18" charset="0"/>
              <a:sym typeface="UniversalMath1 BT" pitchFamily="18" charset="2"/>
            </a:endParaRPr>
          </a:p>
        </p:txBody>
      </p:sp>
      <p:sp>
        <p:nvSpPr>
          <p:cNvPr id="58373" name="Line 5">
            <a:extLst>
              <a:ext uri="{FF2B5EF4-FFF2-40B4-BE49-F238E27FC236}">
                <a16:creationId xmlns:a16="http://schemas.microsoft.com/office/drawing/2014/main" id="{F710FB3B-CC2E-4674-8ADA-ACC43F7C12D7}"/>
              </a:ext>
            </a:extLst>
          </p:cNvPr>
          <p:cNvSpPr>
            <a:spLocks noChangeShapeType="1"/>
          </p:cNvSpPr>
          <p:nvPr/>
        </p:nvSpPr>
        <p:spPr bwMode="auto">
          <a:xfrm>
            <a:off x="1143000" y="30480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Text Box 6">
            <a:extLst>
              <a:ext uri="{FF2B5EF4-FFF2-40B4-BE49-F238E27FC236}">
                <a16:creationId xmlns:a16="http://schemas.microsoft.com/office/drawing/2014/main" id="{79E9C675-1E79-413A-9CBB-2C9A067AFE3F}"/>
              </a:ext>
            </a:extLst>
          </p:cNvPr>
          <p:cNvSpPr txBox="1">
            <a:spLocks noChangeArrowheads="1"/>
          </p:cNvSpPr>
          <p:nvPr/>
        </p:nvSpPr>
        <p:spPr bwMode="auto">
          <a:xfrm>
            <a:off x="1828800" y="1081088"/>
            <a:ext cx="1409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Times New Roman" panose="02020603050405020304" pitchFamily="18" charset="0"/>
              </a:rPr>
              <a:t>Polygon</a:t>
            </a:r>
            <a:endParaRPr kumimoji="1" lang="en-US" altLang="zh-CN" sz="2400">
              <a:latin typeface="Times New Roman" panose="02020603050405020304" pitchFamily="18" charset="0"/>
            </a:endParaRPr>
          </a:p>
        </p:txBody>
      </p:sp>
      <p:sp>
        <p:nvSpPr>
          <p:cNvPr id="58375" name="Line 7">
            <a:extLst>
              <a:ext uri="{FF2B5EF4-FFF2-40B4-BE49-F238E27FC236}">
                <a16:creationId xmlns:a16="http://schemas.microsoft.com/office/drawing/2014/main" id="{43D5821F-5C27-487A-932B-89E40C45B3D2}"/>
              </a:ext>
            </a:extLst>
          </p:cNvPr>
          <p:cNvSpPr>
            <a:spLocks noChangeShapeType="1"/>
          </p:cNvSpPr>
          <p:nvPr/>
        </p:nvSpPr>
        <p:spPr bwMode="auto">
          <a:xfrm>
            <a:off x="1143000" y="1676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 name="Text Box 8">
            <a:extLst>
              <a:ext uri="{FF2B5EF4-FFF2-40B4-BE49-F238E27FC236}">
                <a16:creationId xmlns:a16="http://schemas.microsoft.com/office/drawing/2014/main" id="{7CE94DC5-A33D-4C2C-9837-B108DC0E41EE}"/>
              </a:ext>
            </a:extLst>
          </p:cNvPr>
          <p:cNvSpPr txBox="1">
            <a:spLocks noChangeArrowheads="1"/>
          </p:cNvSpPr>
          <p:nvPr/>
        </p:nvSpPr>
        <p:spPr bwMode="auto">
          <a:xfrm>
            <a:off x="1219200" y="1644650"/>
            <a:ext cx="241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Times New Roman" panose="02020603050405020304" pitchFamily="18" charset="0"/>
              </a:rPr>
              <a:t>referencePoint</a:t>
            </a:r>
          </a:p>
          <a:p>
            <a:r>
              <a:rPr kumimoji="1" lang="en-US" altLang="zh-CN" sz="2800" b="1">
                <a:solidFill>
                  <a:srgbClr val="0000CC"/>
                </a:solidFill>
                <a:latin typeface="Times New Roman" panose="02020603050405020304" pitchFamily="18" charset="0"/>
              </a:rPr>
              <a:t>Vertices</a:t>
            </a:r>
            <a:endParaRPr kumimoji="1" lang="en-US" altLang="zh-CN" sz="2400">
              <a:latin typeface="Times New Roman" panose="02020603050405020304" pitchFamily="18" charset="0"/>
            </a:endParaRPr>
          </a:p>
        </p:txBody>
      </p:sp>
      <p:sp>
        <p:nvSpPr>
          <p:cNvPr id="58377" name="Text Box 9">
            <a:extLst>
              <a:ext uri="{FF2B5EF4-FFF2-40B4-BE49-F238E27FC236}">
                <a16:creationId xmlns:a16="http://schemas.microsoft.com/office/drawing/2014/main" id="{2D4955B3-D454-4EB4-8CD3-7C1E77D97A32}"/>
              </a:ext>
            </a:extLst>
          </p:cNvPr>
          <p:cNvSpPr txBox="1">
            <a:spLocks noChangeArrowheads="1"/>
          </p:cNvSpPr>
          <p:nvPr/>
        </p:nvSpPr>
        <p:spPr bwMode="auto">
          <a:xfrm>
            <a:off x="1589088" y="4875213"/>
            <a:ext cx="19748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latin typeface="Times New Roman" panose="02020603050405020304" pitchFamily="18" charset="0"/>
                <a:ea typeface="隶书" panose="02010509060101010101" pitchFamily="49" charset="-122"/>
              </a:rPr>
              <a:t>Polygon </a:t>
            </a:r>
            <a:r>
              <a:rPr kumimoji="1" lang="zh-CN" altLang="zh-CN" sz="3000" b="1">
                <a:latin typeface="Times New Roman" panose="02020603050405020304" pitchFamily="18" charset="0"/>
                <a:ea typeface="隶书" panose="02010509060101010101" pitchFamily="49" charset="-122"/>
              </a:rPr>
              <a:t>类</a:t>
            </a:r>
            <a:endParaRPr kumimoji="1" lang="zh-CN" altLang="en-US" sz="3000">
              <a:latin typeface="Times New Roman" panose="02020603050405020304" pitchFamily="18" charset="0"/>
            </a:endParaRPr>
          </a:p>
        </p:txBody>
      </p:sp>
      <p:sp>
        <p:nvSpPr>
          <p:cNvPr id="58378" name="AutoShape 10">
            <a:extLst>
              <a:ext uri="{FF2B5EF4-FFF2-40B4-BE49-F238E27FC236}">
                <a16:creationId xmlns:a16="http://schemas.microsoft.com/office/drawing/2014/main" id="{0F14DF47-C9ED-4F67-9420-6D8F81C38F27}"/>
              </a:ext>
            </a:extLst>
          </p:cNvPr>
          <p:cNvSpPr>
            <a:spLocks noChangeArrowheads="1"/>
          </p:cNvSpPr>
          <p:nvPr/>
        </p:nvSpPr>
        <p:spPr bwMode="auto">
          <a:xfrm>
            <a:off x="4953000" y="990600"/>
            <a:ext cx="2819400" cy="3657600"/>
          </a:xfrm>
          <a:prstGeom prst="roundRect">
            <a:avLst>
              <a:gd name="adj" fmla="val 16667"/>
            </a:avLst>
          </a:prstGeom>
          <a:noFill/>
          <a:ln w="28575">
            <a:solidFill>
              <a:srgbClr val="08080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9" name="AutoShape 11">
            <a:extLst>
              <a:ext uri="{FF2B5EF4-FFF2-40B4-BE49-F238E27FC236}">
                <a16:creationId xmlns:a16="http://schemas.microsoft.com/office/drawing/2014/main" id="{361EE906-CB3D-488A-82D1-6D7DDCF28A1E}"/>
              </a:ext>
            </a:extLst>
          </p:cNvPr>
          <p:cNvSpPr>
            <a:spLocks noChangeArrowheads="1"/>
          </p:cNvSpPr>
          <p:nvPr/>
        </p:nvSpPr>
        <p:spPr bwMode="auto">
          <a:xfrm>
            <a:off x="5029200" y="1066800"/>
            <a:ext cx="2667000" cy="3505200"/>
          </a:xfrm>
          <a:prstGeom prst="roundRect">
            <a:avLst>
              <a:gd name="adj" fmla="val 16667"/>
            </a:avLst>
          </a:prstGeom>
          <a:noFill/>
          <a:ln w="38100">
            <a:solidFill>
              <a:srgbClr val="080808"/>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0" name="Text Box 12">
            <a:extLst>
              <a:ext uri="{FF2B5EF4-FFF2-40B4-BE49-F238E27FC236}">
                <a16:creationId xmlns:a16="http://schemas.microsoft.com/office/drawing/2014/main" id="{2F7AE9F7-1A25-41B0-AAC1-5F100009BFE3}"/>
              </a:ext>
            </a:extLst>
          </p:cNvPr>
          <p:cNvSpPr txBox="1">
            <a:spLocks noChangeArrowheads="1"/>
          </p:cNvSpPr>
          <p:nvPr/>
        </p:nvSpPr>
        <p:spPr bwMode="auto">
          <a:xfrm>
            <a:off x="5054600" y="1644650"/>
            <a:ext cx="2354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2"/>
                </a:solidFill>
                <a:latin typeface="Times New Roman" panose="02020603050405020304" pitchFamily="18" charset="0"/>
              </a:rPr>
              <a:t>referencePoint</a:t>
            </a:r>
          </a:p>
          <a:p>
            <a:r>
              <a:rPr kumimoji="1" lang="en-US" altLang="zh-CN" sz="2800" b="1" i="1">
                <a:solidFill>
                  <a:schemeClr val="tx2"/>
                </a:solidFill>
                <a:latin typeface="Times New Roman" panose="02020603050405020304" pitchFamily="18" charset="0"/>
              </a:rPr>
              <a:t>Vertices</a:t>
            </a:r>
            <a:endParaRPr kumimoji="1" lang="en-US" altLang="zh-CN" sz="2400">
              <a:latin typeface="Times New Roman" panose="02020603050405020304" pitchFamily="18" charset="0"/>
            </a:endParaRPr>
          </a:p>
        </p:txBody>
      </p:sp>
      <p:sp>
        <p:nvSpPr>
          <p:cNvPr id="58381" name="Line 13">
            <a:extLst>
              <a:ext uri="{FF2B5EF4-FFF2-40B4-BE49-F238E27FC236}">
                <a16:creationId xmlns:a16="http://schemas.microsoft.com/office/drawing/2014/main" id="{F49DC118-13B1-4B43-A90C-08EE0698F1F9}"/>
              </a:ext>
            </a:extLst>
          </p:cNvPr>
          <p:cNvSpPr>
            <a:spLocks noChangeShapeType="1"/>
          </p:cNvSpPr>
          <p:nvPr/>
        </p:nvSpPr>
        <p:spPr bwMode="auto">
          <a:xfrm>
            <a:off x="5029200" y="16764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2" name="Line 14">
            <a:extLst>
              <a:ext uri="{FF2B5EF4-FFF2-40B4-BE49-F238E27FC236}">
                <a16:creationId xmlns:a16="http://schemas.microsoft.com/office/drawing/2014/main" id="{E3120DD3-D637-4E56-8C18-C5D8BE9873E8}"/>
              </a:ext>
            </a:extLst>
          </p:cNvPr>
          <p:cNvSpPr>
            <a:spLocks noChangeShapeType="1"/>
          </p:cNvSpPr>
          <p:nvPr/>
        </p:nvSpPr>
        <p:spPr bwMode="auto">
          <a:xfrm>
            <a:off x="5029200" y="3048000"/>
            <a:ext cx="2667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3" name="Text Box 15">
            <a:extLst>
              <a:ext uri="{FF2B5EF4-FFF2-40B4-BE49-F238E27FC236}">
                <a16:creationId xmlns:a16="http://schemas.microsoft.com/office/drawing/2014/main" id="{01961026-44E6-478D-B693-ECEE3F19A7E0}"/>
              </a:ext>
            </a:extLst>
          </p:cNvPr>
          <p:cNvSpPr txBox="1">
            <a:spLocks noChangeArrowheads="1"/>
          </p:cNvSpPr>
          <p:nvPr/>
        </p:nvSpPr>
        <p:spPr bwMode="auto">
          <a:xfrm>
            <a:off x="5060950" y="3048000"/>
            <a:ext cx="26352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tx2"/>
                </a:solidFill>
                <a:latin typeface="Times New Roman" panose="02020603050405020304" pitchFamily="18" charset="0"/>
              </a:rPr>
              <a:t>Draw</a:t>
            </a:r>
            <a:r>
              <a:rPr kumimoji="1" lang="en-US" altLang="zh-CN" sz="2800" b="1">
                <a:solidFill>
                  <a:schemeClr val="tx2"/>
                </a:solidFill>
                <a:latin typeface="Times New Roman" panose="02020603050405020304" pitchFamily="18" charset="0"/>
              </a:rPr>
              <a:t>( )</a:t>
            </a:r>
          </a:p>
          <a:p>
            <a:r>
              <a:rPr kumimoji="1" lang="en-US" altLang="zh-CN" sz="2800" b="1" i="1">
                <a:solidFill>
                  <a:schemeClr val="tx2"/>
                </a:solidFill>
                <a:latin typeface="Times New Roman" panose="02020603050405020304" pitchFamily="18" charset="0"/>
              </a:rPr>
              <a:t>move</a:t>
            </a:r>
            <a:r>
              <a:rPr kumimoji="1" lang="en-US" altLang="zh-CN" sz="2800" b="1">
                <a:solidFill>
                  <a:schemeClr val="tx2"/>
                </a:solidFill>
                <a:latin typeface="Times New Roman" panose="02020603050405020304" pitchFamily="18" charset="0"/>
              </a:rPr>
              <a:t>(</a:t>
            </a:r>
            <a:r>
              <a:rPr kumimoji="1" lang="en-US" altLang="zh-CN" sz="2800" b="1">
                <a:solidFill>
                  <a:schemeClr val="tx2"/>
                </a:solidFill>
                <a:latin typeface="Times New Roman" panose="02020603050405020304" pitchFamily="18" charset="0"/>
                <a:sym typeface="UniversalMath1 BT" pitchFamily="18" charset="2"/>
              </a:rPr>
              <a:t></a:t>
            </a:r>
            <a:r>
              <a:rPr kumimoji="1" lang="en-US" altLang="zh-CN" sz="2800" b="1" i="1">
                <a:solidFill>
                  <a:schemeClr val="tx2"/>
                </a:solidFill>
                <a:latin typeface="Times New Roman" panose="02020603050405020304" pitchFamily="18" charset="0"/>
                <a:sym typeface="UniversalMath1 BT" pitchFamily="18" charset="2"/>
              </a:rPr>
              <a:t>x</a:t>
            </a:r>
            <a:r>
              <a:rPr kumimoji="1" lang="en-US" altLang="zh-CN" sz="2800" b="1">
                <a:solidFill>
                  <a:schemeClr val="tx2"/>
                </a:solidFill>
                <a:latin typeface="Times New Roman" panose="02020603050405020304" pitchFamily="18" charset="0"/>
                <a:sym typeface="UniversalMath1 BT" pitchFamily="18" charset="2"/>
              </a:rPr>
              <a:t>, </a:t>
            </a:r>
            <a:r>
              <a:rPr kumimoji="1" lang="en-US" altLang="zh-CN" sz="2800" b="1" i="1">
                <a:solidFill>
                  <a:schemeClr val="tx2"/>
                </a:solidFill>
                <a:latin typeface="Times New Roman" panose="02020603050405020304" pitchFamily="18" charset="0"/>
                <a:sym typeface="UniversalMath1 BT" pitchFamily="18" charset="2"/>
              </a:rPr>
              <a:t>y</a:t>
            </a:r>
            <a:r>
              <a:rPr kumimoji="1" lang="en-US" altLang="zh-CN" sz="2800" b="1">
                <a:solidFill>
                  <a:schemeClr val="tx2"/>
                </a:solidFill>
                <a:latin typeface="Times New Roman" panose="02020603050405020304" pitchFamily="18" charset="0"/>
                <a:sym typeface="UniversalMath1 BT" pitchFamily="18" charset="2"/>
              </a:rPr>
              <a:t>)</a:t>
            </a:r>
          </a:p>
          <a:p>
            <a:r>
              <a:rPr kumimoji="1" lang="en-US" altLang="zh-CN" sz="2800" b="1" i="1">
                <a:solidFill>
                  <a:schemeClr val="tx2"/>
                </a:solidFill>
                <a:latin typeface="Times New Roman" panose="02020603050405020304" pitchFamily="18" charset="0"/>
                <a:sym typeface="UniversalMath1 BT" pitchFamily="18" charset="2"/>
              </a:rPr>
              <a:t>contains</a:t>
            </a:r>
            <a:r>
              <a:rPr kumimoji="1" lang="en-US" altLang="zh-CN" sz="2800" b="1">
                <a:solidFill>
                  <a:schemeClr val="tx2"/>
                </a:solidFill>
                <a:latin typeface="Times New Roman" panose="02020603050405020304" pitchFamily="18" charset="0"/>
                <a:sym typeface="UniversalMath1 BT" pitchFamily="18" charset="2"/>
              </a:rPr>
              <a:t>(</a:t>
            </a:r>
            <a:r>
              <a:rPr kumimoji="1" lang="en-US" altLang="zh-CN" sz="2800" b="1" i="1">
                <a:solidFill>
                  <a:schemeClr val="tx2"/>
                </a:solidFill>
                <a:latin typeface="Times New Roman" panose="02020603050405020304" pitchFamily="18" charset="0"/>
                <a:sym typeface="UniversalMath1 BT" pitchFamily="18" charset="2"/>
              </a:rPr>
              <a:t>aPoint</a:t>
            </a:r>
            <a:r>
              <a:rPr kumimoji="1" lang="en-US" altLang="zh-CN" sz="2800" b="1">
                <a:solidFill>
                  <a:schemeClr val="tx2"/>
                </a:solidFill>
                <a:latin typeface="Times New Roman" panose="02020603050405020304" pitchFamily="18" charset="0"/>
                <a:sym typeface="UniversalMath1 BT" pitchFamily="18" charset="2"/>
              </a:rPr>
              <a:t>)</a:t>
            </a:r>
            <a:endParaRPr kumimoji="1" lang="en-US" altLang="zh-CN" sz="2400">
              <a:latin typeface="Times New Roman" panose="02020603050405020304" pitchFamily="18" charset="0"/>
              <a:sym typeface="UniversalMath1 BT" pitchFamily="18" charset="2"/>
            </a:endParaRPr>
          </a:p>
        </p:txBody>
      </p:sp>
      <p:sp>
        <p:nvSpPr>
          <p:cNvPr id="58384" name="Text Box 16">
            <a:extLst>
              <a:ext uri="{FF2B5EF4-FFF2-40B4-BE49-F238E27FC236}">
                <a16:creationId xmlns:a16="http://schemas.microsoft.com/office/drawing/2014/main" id="{2C08B02C-7994-480D-B7D7-31760A9DD113}"/>
              </a:ext>
            </a:extLst>
          </p:cNvPr>
          <p:cNvSpPr txBox="1">
            <a:spLocks noChangeArrowheads="1"/>
          </p:cNvSpPr>
          <p:nvPr/>
        </p:nvSpPr>
        <p:spPr bwMode="auto">
          <a:xfrm>
            <a:off x="4999038" y="4799013"/>
            <a:ext cx="2813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latin typeface="Times New Roman" panose="02020603050405020304" pitchFamily="18" charset="0"/>
                <a:ea typeface="隶书" panose="02010509060101010101" pitchFamily="49" charset="-122"/>
              </a:rPr>
              <a:t>Polygon</a:t>
            </a:r>
            <a:r>
              <a:rPr kumimoji="1" lang="zh-CN" altLang="en-US" sz="3000" b="1">
                <a:latin typeface="Times New Roman" panose="02020603050405020304" pitchFamily="18" charset="0"/>
                <a:ea typeface="隶书" panose="02010509060101010101" pitchFamily="49" charset="-122"/>
              </a:rPr>
              <a:t>的子类</a:t>
            </a:r>
          </a:p>
          <a:p>
            <a:r>
              <a:rPr kumimoji="1" lang="en-US" altLang="zh-CN" sz="3000" b="1">
                <a:latin typeface="Times New Roman" panose="02020603050405020304" pitchFamily="18" charset="0"/>
                <a:ea typeface="隶书" panose="02010509060101010101" pitchFamily="49" charset="-122"/>
              </a:rPr>
              <a:t>Quadrilateral</a:t>
            </a:r>
            <a:r>
              <a:rPr kumimoji="1" lang="zh-CN" altLang="en-US" sz="3000" b="1">
                <a:latin typeface="Times New Roman" panose="02020603050405020304" pitchFamily="18" charset="0"/>
                <a:ea typeface="隶书" panose="02010509060101010101" pitchFamily="49" charset="-122"/>
              </a:rPr>
              <a:t>类</a:t>
            </a:r>
            <a:endParaRPr kumimoji="1" lang="zh-CN" altLang="en-US" sz="3000">
              <a:latin typeface="Times New Roman" panose="02020603050405020304" pitchFamily="18" charset="0"/>
            </a:endParaRPr>
          </a:p>
        </p:txBody>
      </p:sp>
      <p:sp>
        <p:nvSpPr>
          <p:cNvPr id="58385" name="Text Box 17">
            <a:extLst>
              <a:ext uri="{FF2B5EF4-FFF2-40B4-BE49-F238E27FC236}">
                <a16:creationId xmlns:a16="http://schemas.microsoft.com/office/drawing/2014/main" id="{F9F52BBC-42D6-4A74-B2D9-CD34F3B58FCC}"/>
              </a:ext>
            </a:extLst>
          </p:cNvPr>
          <p:cNvSpPr txBox="1">
            <a:spLocks noChangeArrowheads="1"/>
          </p:cNvSpPr>
          <p:nvPr/>
        </p:nvSpPr>
        <p:spPr bwMode="auto">
          <a:xfrm>
            <a:off x="5191125" y="1081088"/>
            <a:ext cx="2276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ea typeface="长城新魏碑体" pitchFamily="49" charset="-122"/>
              </a:rPr>
              <a:t>Quadrilateral</a:t>
            </a:r>
          </a:p>
        </p:txBody>
      </p:sp>
      <p:sp>
        <p:nvSpPr>
          <p:cNvPr id="58386" name="AutoShape 18">
            <a:hlinkClick r:id="rId2" action="ppaction://hlinksldjump" highlightClick="1"/>
            <a:extLst>
              <a:ext uri="{FF2B5EF4-FFF2-40B4-BE49-F238E27FC236}">
                <a16:creationId xmlns:a16="http://schemas.microsoft.com/office/drawing/2014/main" id="{DD200E54-F24E-41BB-A5DB-CD66A33E4C28}"/>
              </a:ext>
            </a:extLst>
          </p:cNvPr>
          <p:cNvSpPr>
            <a:spLocks noChangeArrowheads="1"/>
          </p:cNvSpPr>
          <p:nvPr/>
        </p:nvSpPr>
        <p:spPr bwMode="auto">
          <a:xfrm>
            <a:off x="8229600" y="6019800"/>
            <a:ext cx="609600" cy="381000"/>
          </a:xfrm>
          <a:prstGeom prst="actionButtonBackPrevious">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773D0A6-E938-4501-93C0-70AFDEE3FA34}"/>
              </a:ext>
            </a:extLst>
          </p:cNvPr>
          <p:cNvSpPr>
            <a:spLocks noGrp="1"/>
          </p:cNvSpPr>
          <p:nvPr>
            <p:ph type="sldNum" sz="quarter" idx="11"/>
          </p:nvPr>
        </p:nvSpPr>
        <p:spPr/>
        <p:txBody>
          <a:bodyPr/>
          <a:lstStyle/>
          <a:p>
            <a:fld id="{D96249CE-BD8B-4F49-B5F1-0C0073372A2E}" type="slidenum">
              <a:rPr lang="en-US" altLang="zh-CN"/>
              <a:pPr/>
              <a:t>33</a:t>
            </a:fld>
            <a:endParaRPr lang="en-US" altLang="zh-CN"/>
          </a:p>
        </p:txBody>
      </p:sp>
      <p:sp>
        <p:nvSpPr>
          <p:cNvPr id="60418" name="Rectangle 2">
            <a:extLst>
              <a:ext uri="{FF2B5EF4-FFF2-40B4-BE49-F238E27FC236}">
                <a16:creationId xmlns:a16="http://schemas.microsoft.com/office/drawing/2014/main" id="{D8F374FA-AC20-421C-8DCF-C9F447726107}"/>
              </a:ext>
            </a:extLst>
          </p:cNvPr>
          <p:cNvSpPr>
            <a:spLocks noGrp="1" noChangeArrowheads="1"/>
          </p:cNvSpPr>
          <p:nvPr>
            <p:ph type="title"/>
          </p:nvPr>
        </p:nvSpPr>
        <p:spPr>
          <a:xfrm>
            <a:off x="2987675" y="722313"/>
            <a:ext cx="3048000" cy="762000"/>
          </a:xfrm>
        </p:spPr>
        <p:txBody>
          <a:bodyPr/>
          <a:lstStyle/>
          <a:p>
            <a:pPr algn="ctr"/>
            <a:r>
              <a:rPr lang="zh-CN" altLang="en-US" b="1">
                <a:solidFill>
                  <a:schemeClr val="tx2"/>
                </a:solidFill>
                <a:ea typeface="华文新魏" panose="02010800040101010101" pitchFamily="2" charset="-122"/>
              </a:rPr>
              <a:t>算法定义</a:t>
            </a:r>
            <a:endParaRPr lang="zh-CN" altLang="en-US" sz="4800">
              <a:solidFill>
                <a:schemeClr val="tx2"/>
              </a:solidFill>
              <a:ea typeface="华文新魏" panose="02010800040101010101" pitchFamily="2" charset="-122"/>
            </a:endParaRPr>
          </a:p>
        </p:txBody>
      </p:sp>
      <p:sp>
        <p:nvSpPr>
          <p:cNvPr id="60419" name="Rectangle 3">
            <a:extLst>
              <a:ext uri="{FF2B5EF4-FFF2-40B4-BE49-F238E27FC236}">
                <a16:creationId xmlns:a16="http://schemas.microsoft.com/office/drawing/2014/main" id="{2082D2B1-1EC2-46CD-84AF-0684D54954C5}"/>
              </a:ext>
            </a:extLst>
          </p:cNvPr>
          <p:cNvSpPr>
            <a:spLocks noGrp="1" noChangeArrowheads="1"/>
          </p:cNvSpPr>
          <p:nvPr>
            <p:ph type="body" idx="1"/>
          </p:nvPr>
        </p:nvSpPr>
        <p:spPr>
          <a:xfrm>
            <a:off x="647700" y="1655763"/>
            <a:ext cx="7993063" cy="4581525"/>
          </a:xfrm>
        </p:spPr>
        <p:txBody>
          <a:bodyPr/>
          <a:lstStyle/>
          <a:p>
            <a:pPr marL="609600" indent="-609600">
              <a:lnSpc>
                <a:spcPct val="105000"/>
              </a:lnSpc>
              <a:buClr>
                <a:srgbClr val="800080"/>
              </a:buClr>
              <a:buSzPct val="50000"/>
            </a:pPr>
            <a:r>
              <a:rPr lang="zh-CN" altLang="en-US" sz="3000" b="1">
                <a:solidFill>
                  <a:srgbClr val="0000FF"/>
                </a:solidFill>
                <a:ea typeface="仿宋_GB2312" pitchFamily="49" charset="-122"/>
              </a:rPr>
              <a:t>定义：</a:t>
            </a:r>
            <a:r>
              <a:rPr lang="zh-CN" altLang="en-US" sz="3000" b="1">
                <a:solidFill>
                  <a:srgbClr val="FF0000"/>
                </a:solidFill>
                <a:ea typeface="仿宋_GB2312" pitchFamily="49" charset="-122"/>
              </a:rPr>
              <a:t>一个有穷的指令集</a:t>
            </a:r>
            <a:r>
              <a:rPr lang="zh-CN" altLang="en-US" sz="3000" b="1">
                <a:ea typeface="仿宋_GB2312" pitchFamily="49" charset="-122"/>
              </a:rPr>
              <a:t>，这些指令为解决某一特定任务规定了一个运算序列</a:t>
            </a:r>
          </a:p>
          <a:p>
            <a:pPr marL="609600" indent="-609600">
              <a:lnSpc>
                <a:spcPct val="105000"/>
              </a:lnSpc>
              <a:buClr>
                <a:srgbClr val="800080"/>
              </a:buClr>
              <a:buSzPct val="50000"/>
            </a:pPr>
            <a:r>
              <a:rPr lang="zh-CN" altLang="en-US" sz="3000" b="1">
                <a:solidFill>
                  <a:srgbClr val="0000FF"/>
                </a:solidFill>
                <a:ea typeface="仿宋_GB2312" pitchFamily="49" charset="-122"/>
              </a:rPr>
              <a:t>特性：</a:t>
            </a:r>
            <a:endParaRPr lang="zh-CN" altLang="en-US" sz="3000" b="1">
              <a:ea typeface="仿宋_GB2312" pitchFamily="49" charset="-122"/>
            </a:endParaRPr>
          </a:p>
          <a:p>
            <a:pPr marL="990600" lvl="1" indent="-533400">
              <a:lnSpc>
                <a:spcPct val="105000"/>
              </a:lnSpc>
              <a:buClr>
                <a:srgbClr val="008000"/>
              </a:buClr>
              <a:buSzPct val="50000"/>
              <a:buFont typeface="Wingdings" panose="05000000000000000000" pitchFamily="2" charset="2"/>
              <a:buChar char="u"/>
            </a:pPr>
            <a:r>
              <a:rPr lang="zh-CN" altLang="en-US" sz="3000" b="1">
                <a:solidFill>
                  <a:srgbClr val="FF0000"/>
                </a:solidFill>
                <a:latin typeface="Times New Roman" panose="02020603050405020304" pitchFamily="18" charset="0"/>
                <a:ea typeface="仿宋_GB2312" pitchFamily="49" charset="-122"/>
              </a:rPr>
              <a:t>输入</a:t>
            </a:r>
            <a:r>
              <a:rPr lang="zh-CN" altLang="en-US" sz="3000" b="1">
                <a:latin typeface="Times New Roman" panose="02020603050405020304" pitchFamily="18" charset="0"/>
                <a:ea typeface="仿宋_GB2312" pitchFamily="49" charset="-122"/>
              </a:rPr>
              <a:t>  有</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个或多个输入</a:t>
            </a:r>
          </a:p>
          <a:p>
            <a:pPr marL="990600" lvl="1" indent="-533400">
              <a:lnSpc>
                <a:spcPct val="105000"/>
              </a:lnSpc>
              <a:buClr>
                <a:srgbClr val="008000"/>
              </a:buClr>
              <a:buSzPct val="50000"/>
              <a:buFont typeface="Wingdings" panose="05000000000000000000" pitchFamily="2" charset="2"/>
              <a:buChar char="u"/>
            </a:pPr>
            <a:r>
              <a:rPr lang="zh-CN" altLang="en-US" sz="3000" b="1">
                <a:solidFill>
                  <a:srgbClr val="FF0000"/>
                </a:solidFill>
                <a:latin typeface="Times New Roman" panose="02020603050405020304" pitchFamily="18" charset="0"/>
                <a:ea typeface="仿宋_GB2312" pitchFamily="49" charset="-122"/>
              </a:rPr>
              <a:t>输出</a:t>
            </a:r>
            <a:r>
              <a:rPr lang="zh-CN" altLang="en-US" sz="3000" b="1">
                <a:latin typeface="Times New Roman" panose="02020603050405020304" pitchFamily="18" charset="0"/>
                <a:ea typeface="仿宋_GB2312" pitchFamily="49" charset="-122"/>
              </a:rPr>
              <a:t>  有一个或多个输出</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处理结果</a:t>
            </a:r>
            <a:r>
              <a:rPr lang="en-US" altLang="zh-CN" sz="3000" b="1">
                <a:latin typeface="Times New Roman" panose="02020603050405020304" pitchFamily="18" charset="0"/>
                <a:ea typeface="仿宋_GB2312" pitchFamily="49" charset="-122"/>
              </a:rPr>
              <a:t>)</a:t>
            </a:r>
          </a:p>
          <a:p>
            <a:pPr marL="990600" lvl="1" indent="-533400">
              <a:lnSpc>
                <a:spcPct val="105000"/>
              </a:lnSpc>
              <a:buClr>
                <a:srgbClr val="008000"/>
              </a:buClr>
              <a:buSzPct val="50000"/>
              <a:buFont typeface="Wingdings" panose="05000000000000000000" pitchFamily="2" charset="2"/>
              <a:buChar char="u"/>
            </a:pPr>
            <a:r>
              <a:rPr lang="zh-CN" altLang="en-US" sz="3000" b="1">
                <a:solidFill>
                  <a:srgbClr val="FF0000"/>
                </a:solidFill>
                <a:latin typeface="Times New Roman" panose="02020603050405020304" pitchFamily="18" charset="0"/>
                <a:ea typeface="仿宋_GB2312" pitchFamily="49" charset="-122"/>
              </a:rPr>
              <a:t>确定性</a:t>
            </a:r>
            <a:r>
              <a:rPr lang="zh-CN" altLang="en-US" sz="3000" b="1">
                <a:latin typeface="Times New Roman" panose="02020603050405020304" pitchFamily="18" charset="0"/>
                <a:ea typeface="仿宋_GB2312" pitchFamily="49" charset="-122"/>
              </a:rPr>
              <a:t>  每步定义都是确切无歧义的</a:t>
            </a:r>
          </a:p>
          <a:p>
            <a:pPr marL="990600" lvl="1" indent="-533400">
              <a:lnSpc>
                <a:spcPct val="105000"/>
              </a:lnSpc>
              <a:buClr>
                <a:srgbClr val="008000"/>
              </a:buClr>
              <a:buSzPct val="50000"/>
              <a:buFont typeface="Wingdings" panose="05000000000000000000" pitchFamily="2" charset="2"/>
              <a:buChar char="u"/>
            </a:pPr>
            <a:r>
              <a:rPr lang="zh-CN" altLang="en-US" sz="3000" b="1">
                <a:solidFill>
                  <a:srgbClr val="FF0000"/>
                </a:solidFill>
                <a:latin typeface="Times New Roman" panose="02020603050405020304" pitchFamily="18" charset="0"/>
                <a:ea typeface="仿宋_GB2312" pitchFamily="49" charset="-122"/>
              </a:rPr>
              <a:t>有穷性</a:t>
            </a:r>
            <a:r>
              <a:rPr lang="zh-CN" altLang="en-US" sz="3000" b="1">
                <a:latin typeface="Times New Roman" panose="02020603050405020304" pitchFamily="18" charset="0"/>
                <a:ea typeface="仿宋_GB2312" pitchFamily="49" charset="-122"/>
              </a:rPr>
              <a:t>  算法应在执行有穷步后结束</a:t>
            </a:r>
          </a:p>
          <a:p>
            <a:pPr marL="990600" lvl="1" indent="-533400">
              <a:lnSpc>
                <a:spcPct val="105000"/>
              </a:lnSpc>
              <a:buClr>
                <a:srgbClr val="008000"/>
              </a:buClr>
              <a:buSzPct val="50000"/>
              <a:buFont typeface="Wingdings" panose="05000000000000000000" pitchFamily="2" charset="2"/>
              <a:buChar char="u"/>
            </a:pPr>
            <a:r>
              <a:rPr lang="zh-CN" altLang="en-US" sz="3000" b="1">
                <a:solidFill>
                  <a:srgbClr val="FF0000"/>
                </a:solidFill>
                <a:latin typeface="Times New Roman" panose="02020603050405020304" pitchFamily="18" charset="0"/>
                <a:ea typeface="仿宋_GB2312" pitchFamily="49" charset="-122"/>
              </a:rPr>
              <a:t>有效性</a:t>
            </a:r>
            <a:r>
              <a:rPr lang="zh-CN" altLang="en-US" sz="3000" b="1">
                <a:latin typeface="Times New Roman" panose="02020603050405020304" pitchFamily="18" charset="0"/>
                <a:ea typeface="仿宋_GB2312" pitchFamily="49" charset="-122"/>
              </a:rPr>
              <a:t>  每一条运算应足够基本</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741565C-2EE4-4BBF-85A3-A7E74D8E5E4B}"/>
              </a:ext>
            </a:extLst>
          </p:cNvPr>
          <p:cNvSpPr>
            <a:spLocks noGrp="1"/>
          </p:cNvSpPr>
          <p:nvPr>
            <p:ph type="sldNum" sz="quarter" idx="11"/>
          </p:nvPr>
        </p:nvSpPr>
        <p:spPr/>
        <p:txBody>
          <a:bodyPr/>
          <a:lstStyle/>
          <a:p>
            <a:fld id="{AC47927E-6FF1-4AC2-8CFA-E28E84EBA2CE}" type="slidenum">
              <a:rPr lang="en-US" altLang="zh-CN"/>
              <a:pPr/>
              <a:t>34</a:t>
            </a:fld>
            <a:endParaRPr lang="en-US" altLang="zh-CN"/>
          </a:p>
        </p:txBody>
      </p:sp>
      <p:sp>
        <p:nvSpPr>
          <p:cNvPr id="61442" name="Rectangle 2">
            <a:extLst>
              <a:ext uri="{FF2B5EF4-FFF2-40B4-BE49-F238E27FC236}">
                <a16:creationId xmlns:a16="http://schemas.microsoft.com/office/drawing/2014/main" id="{E7160043-FB20-415E-9FA1-D9A7063386C2}"/>
              </a:ext>
            </a:extLst>
          </p:cNvPr>
          <p:cNvSpPr>
            <a:spLocks noGrp="1" noChangeArrowheads="1"/>
          </p:cNvSpPr>
          <p:nvPr>
            <p:ph type="body" idx="1"/>
          </p:nvPr>
        </p:nvSpPr>
        <p:spPr>
          <a:xfrm>
            <a:off x="776288" y="1520825"/>
            <a:ext cx="7467600" cy="4725988"/>
          </a:xfrm>
        </p:spPr>
        <p:txBody>
          <a:bodyPr/>
          <a:lstStyle/>
          <a:p>
            <a:pPr>
              <a:lnSpc>
                <a:spcPct val="110000"/>
              </a:lnSpc>
              <a:spcBef>
                <a:spcPct val="0"/>
              </a:spcBef>
              <a:buClr>
                <a:srgbClr val="800080"/>
              </a:buClr>
              <a:buSzPct val="50000"/>
            </a:pPr>
            <a:r>
              <a:rPr lang="zh-CN" altLang="en-US" sz="3000" b="1">
                <a:solidFill>
                  <a:srgbClr val="0000FF"/>
                </a:solidFill>
                <a:latin typeface="Times New Roman" panose="02020603050405020304" pitchFamily="18" charset="0"/>
                <a:ea typeface="仿宋_GB2312" pitchFamily="49" charset="-122"/>
              </a:rPr>
              <a:t>事例学习：</a:t>
            </a:r>
            <a:r>
              <a:rPr lang="zh-CN" altLang="en-US" sz="3000" b="1">
                <a:solidFill>
                  <a:srgbClr val="FF0000"/>
                </a:solidFill>
                <a:latin typeface="Times New Roman" panose="02020603050405020304" pitchFamily="18" charset="0"/>
                <a:ea typeface="仿宋_GB2312" pitchFamily="49" charset="-122"/>
              </a:rPr>
              <a:t>选择排序问题</a:t>
            </a:r>
          </a:p>
          <a:p>
            <a:pPr>
              <a:lnSpc>
                <a:spcPct val="110000"/>
              </a:lnSpc>
              <a:spcBef>
                <a:spcPct val="0"/>
              </a:spcBef>
              <a:buClr>
                <a:srgbClr val="800080"/>
              </a:buClr>
              <a:buSzPct val="50000"/>
            </a:pPr>
            <a:r>
              <a:rPr lang="zh-CN" altLang="en-US" sz="3000" b="1">
                <a:solidFill>
                  <a:srgbClr val="0000FF"/>
                </a:solidFill>
                <a:latin typeface="Times New Roman" panose="02020603050405020304" pitchFamily="18" charset="0"/>
                <a:ea typeface="仿宋_GB2312" pitchFamily="49" charset="-122"/>
              </a:rPr>
              <a:t>明确问题：</a:t>
            </a:r>
            <a:r>
              <a:rPr lang="zh-CN" altLang="en-US" sz="3000" b="1">
                <a:latin typeface="Times New Roman" panose="02020603050405020304" pitchFamily="18" charset="0"/>
                <a:ea typeface="仿宋_GB2312" pitchFamily="49" charset="-122"/>
              </a:rPr>
              <a:t>递增排序</a:t>
            </a:r>
          </a:p>
          <a:p>
            <a:pPr>
              <a:lnSpc>
                <a:spcPct val="110000"/>
              </a:lnSpc>
              <a:spcBef>
                <a:spcPct val="0"/>
              </a:spcBef>
              <a:buClr>
                <a:srgbClr val="800080"/>
              </a:buClr>
              <a:buSzPct val="50000"/>
            </a:pPr>
            <a:r>
              <a:rPr lang="zh-CN" altLang="en-US" sz="3000" b="1">
                <a:solidFill>
                  <a:srgbClr val="0000FF"/>
                </a:solidFill>
                <a:latin typeface="Times New Roman" panose="02020603050405020304" pitchFamily="18" charset="0"/>
                <a:ea typeface="仿宋_GB2312" pitchFamily="49" charset="-122"/>
              </a:rPr>
              <a:t>解决方案：</a:t>
            </a:r>
            <a:r>
              <a:rPr lang="zh-CN" altLang="en-US" sz="3000" b="1">
                <a:latin typeface="Times New Roman" panose="02020603050405020304" pitchFamily="18" charset="0"/>
                <a:ea typeface="仿宋_GB2312" pitchFamily="49" charset="-122"/>
              </a:rPr>
              <a:t>逐个选择最小数据</a:t>
            </a:r>
          </a:p>
          <a:p>
            <a:pPr>
              <a:lnSpc>
                <a:spcPct val="110000"/>
              </a:lnSpc>
              <a:spcBef>
                <a:spcPct val="0"/>
              </a:spcBef>
              <a:buClr>
                <a:srgbClr val="800080"/>
              </a:buClr>
              <a:buSzPct val="50000"/>
            </a:pPr>
            <a:r>
              <a:rPr lang="zh-CN" altLang="en-US" sz="3000" b="1">
                <a:solidFill>
                  <a:srgbClr val="0000FF"/>
                </a:solidFill>
                <a:latin typeface="Times New Roman" panose="02020603050405020304" pitchFamily="18" charset="0"/>
                <a:ea typeface="仿宋_GB2312" pitchFamily="49" charset="-122"/>
              </a:rPr>
              <a:t>算法框架：</a:t>
            </a:r>
            <a:br>
              <a:rPr lang="zh-CN" altLang="en-US" sz="3000" b="1">
                <a:latin typeface="Times New Roman" panose="02020603050405020304" pitchFamily="18" charset="0"/>
                <a:ea typeface="仿宋_GB2312" pitchFamily="49" charset="-122"/>
              </a:rPr>
            </a:br>
            <a:r>
              <a:rPr lang="zh-CN" altLang="en-US" sz="3000" b="1">
                <a:latin typeface="Times New Roman" panose="02020603050405020304" pitchFamily="18" charset="0"/>
                <a:ea typeface="仿宋_GB2312" pitchFamily="49" charset="-122"/>
              </a:rPr>
              <a:t>  </a:t>
            </a:r>
            <a:r>
              <a:rPr lang="en-US" altLang="zh-CN" sz="3000" b="1">
                <a:solidFill>
                  <a:srgbClr val="CC0000"/>
                </a:solidFill>
                <a:latin typeface="Times New Roman" panose="02020603050405020304" pitchFamily="18" charset="0"/>
                <a:ea typeface="仿宋_GB2312" pitchFamily="49" charset="-122"/>
              </a:rPr>
              <a:t>for (int i = 0; i &lt; n</a:t>
            </a:r>
            <a:r>
              <a:rPr lang="en-US" altLang="zh-CN" sz="3000" b="1">
                <a:solidFill>
                  <a:srgbClr val="CC0000"/>
                </a:solidFill>
                <a:latin typeface="Courier New" panose="02070309020205020404" pitchFamily="49" charset="0"/>
                <a:ea typeface="仿宋_GB2312" pitchFamily="49" charset="-122"/>
              </a:rPr>
              <a:t>-</a:t>
            </a:r>
            <a:r>
              <a:rPr lang="en-US" altLang="zh-CN" sz="3000" b="1">
                <a:solidFill>
                  <a:srgbClr val="CC0000"/>
                </a:solidFill>
                <a:latin typeface="Times New Roman" panose="02020603050405020304" pitchFamily="18" charset="0"/>
                <a:ea typeface="仿宋_GB2312" pitchFamily="49" charset="-122"/>
              </a:rPr>
              <a:t>1; i++) {    //n</a:t>
            </a:r>
            <a:r>
              <a:rPr lang="en-US" altLang="zh-CN" sz="3000" b="1">
                <a:solidFill>
                  <a:srgbClr val="CC0000"/>
                </a:solidFill>
                <a:latin typeface="Courier New" panose="02070309020205020404" pitchFamily="49" charset="0"/>
                <a:ea typeface="仿宋_GB2312" pitchFamily="49" charset="-122"/>
              </a:rPr>
              <a:t>-</a:t>
            </a:r>
            <a:r>
              <a:rPr lang="en-US" altLang="zh-CN" sz="3000" b="1">
                <a:solidFill>
                  <a:srgbClr val="CC0000"/>
                </a:solidFill>
                <a:latin typeface="Times New Roman" panose="02020603050405020304" pitchFamily="18" charset="0"/>
                <a:ea typeface="仿宋_GB2312" pitchFamily="49" charset="-122"/>
              </a:rPr>
              <a:t>1</a:t>
            </a:r>
            <a:r>
              <a:rPr lang="zh-CN" altLang="en-US" sz="3000" b="1">
                <a:solidFill>
                  <a:srgbClr val="CC0000"/>
                </a:solidFill>
                <a:latin typeface="Times New Roman" panose="02020603050405020304" pitchFamily="18" charset="0"/>
                <a:ea typeface="仿宋_GB2312" pitchFamily="49" charset="-122"/>
              </a:rPr>
              <a:t>趟     	 从</a:t>
            </a:r>
            <a:r>
              <a:rPr lang="en-US" altLang="zh-CN" sz="3000" b="1">
                <a:solidFill>
                  <a:srgbClr val="CC0000"/>
                </a:solidFill>
                <a:latin typeface="Times New Roman" panose="02020603050405020304" pitchFamily="18" charset="0"/>
                <a:ea typeface="仿宋_GB2312" pitchFamily="49" charset="-122"/>
              </a:rPr>
              <a:t>a[i]</a:t>
            </a:r>
            <a:r>
              <a:rPr lang="zh-CN" altLang="en-US" sz="3000" b="1">
                <a:solidFill>
                  <a:srgbClr val="CC0000"/>
                </a:solidFill>
                <a:latin typeface="Times New Roman" panose="02020603050405020304" pitchFamily="18" charset="0"/>
                <a:ea typeface="仿宋_GB2312" pitchFamily="49" charset="-122"/>
              </a:rPr>
              <a:t>检查到</a:t>
            </a:r>
            <a:r>
              <a:rPr lang="en-US" altLang="zh-CN" sz="3000" b="1">
                <a:solidFill>
                  <a:srgbClr val="CC0000"/>
                </a:solidFill>
                <a:latin typeface="Times New Roman" panose="02020603050405020304" pitchFamily="18" charset="0"/>
                <a:ea typeface="仿宋_GB2312" pitchFamily="49" charset="-122"/>
              </a:rPr>
              <a:t>a[n</a:t>
            </a:r>
            <a:r>
              <a:rPr lang="en-US" altLang="zh-CN" sz="3000" b="1">
                <a:solidFill>
                  <a:srgbClr val="CC0000"/>
                </a:solidFill>
                <a:latin typeface="Courier New" panose="02070309020205020404" pitchFamily="49" charset="0"/>
                <a:ea typeface="仿宋_GB2312" pitchFamily="49" charset="-122"/>
              </a:rPr>
              <a:t>-</a:t>
            </a:r>
            <a:r>
              <a:rPr lang="en-US" altLang="zh-CN" sz="3000" b="1">
                <a:solidFill>
                  <a:srgbClr val="CC0000"/>
                </a:solidFill>
                <a:latin typeface="Times New Roman" panose="02020603050405020304" pitchFamily="18" charset="0"/>
                <a:ea typeface="仿宋_GB2312" pitchFamily="49" charset="-122"/>
              </a:rPr>
              <a:t>1];</a:t>
            </a:r>
            <a:br>
              <a:rPr lang="en-US" altLang="zh-CN" sz="3000" b="1">
                <a:solidFill>
                  <a:srgbClr val="CC0000"/>
                </a:solidFill>
                <a:latin typeface="Times New Roman" panose="02020603050405020304" pitchFamily="18" charset="0"/>
                <a:ea typeface="仿宋_GB2312" pitchFamily="49" charset="-122"/>
              </a:rPr>
            </a:br>
            <a:r>
              <a:rPr lang="en-US" altLang="zh-CN" sz="3000" b="1">
                <a:solidFill>
                  <a:srgbClr val="CC0000"/>
                </a:solidFill>
                <a:latin typeface="Times New Roman" panose="02020603050405020304" pitchFamily="18" charset="0"/>
                <a:ea typeface="仿宋_GB2312" pitchFamily="49" charset="-122"/>
              </a:rPr>
              <a:t>	 </a:t>
            </a:r>
            <a:r>
              <a:rPr lang="zh-CN" altLang="en-US" sz="3000" b="1">
                <a:solidFill>
                  <a:srgbClr val="CC0000"/>
                </a:solidFill>
                <a:latin typeface="Times New Roman" panose="02020603050405020304" pitchFamily="18" charset="0"/>
                <a:ea typeface="仿宋_GB2312" pitchFamily="49" charset="-122"/>
              </a:rPr>
              <a:t>若最小整数在</a:t>
            </a:r>
            <a:r>
              <a:rPr lang="en-US" altLang="zh-CN" sz="3000" b="1">
                <a:solidFill>
                  <a:srgbClr val="CC0000"/>
                </a:solidFill>
                <a:latin typeface="Times New Roman" panose="02020603050405020304" pitchFamily="18" charset="0"/>
                <a:ea typeface="仿宋_GB2312" pitchFamily="49" charset="-122"/>
              </a:rPr>
              <a:t>a[k], </a:t>
            </a:r>
            <a:r>
              <a:rPr lang="zh-CN" altLang="en-US" sz="3000" b="1">
                <a:solidFill>
                  <a:srgbClr val="CC0000"/>
                </a:solidFill>
                <a:latin typeface="Times New Roman" panose="02020603050405020304" pitchFamily="18" charset="0"/>
                <a:ea typeface="仿宋_GB2312" pitchFamily="49" charset="-122"/>
              </a:rPr>
              <a:t>交换</a:t>
            </a:r>
            <a:r>
              <a:rPr lang="en-US" altLang="zh-CN" sz="3000" b="1">
                <a:solidFill>
                  <a:srgbClr val="CC0000"/>
                </a:solidFill>
                <a:latin typeface="Times New Roman" panose="02020603050405020304" pitchFamily="18" charset="0"/>
                <a:ea typeface="仿宋_GB2312" pitchFamily="49" charset="-122"/>
              </a:rPr>
              <a:t>a[i]</a:t>
            </a:r>
            <a:r>
              <a:rPr lang="zh-CN" altLang="en-US" sz="3000" b="1">
                <a:solidFill>
                  <a:srgbClr val="CC0000"/>
                </a:solidFill>
                <a:latin typeface="Times New Roman" panose="02020603050405020304" pitchFamily="18" charset="0"/>
                <a:ea typeface="仿宋_GB2312" pitchFamily="49" charset="-122"/>
              </a:rPr>
              <a:t>与</a:t>
            </a:r>
            <a:r>
              <a:rPr lang="en-US" altLang="zh-CN" sz="3000" b="1">
                <a:solidFill>
                  <a:srgbClr val="CC0000"/>
                </a:solidFill>
                <a:latin typeface="Times New Roman" panose="02020603050405020304" pitchFamily="18" charset="0"/>
                <a:ea typeface="仿宋_GB2312" pitchFamily="49" charset="-122"/>
              </a:rPr>
              <a:t>a[k];</a:t>
            </a:r>
          </a:p>
          <a:p>
            <a:pPr>
              <a:lnSpc>
                <a:spcPct val="110000"/>
              </a:lnSpc>
              <a:spcBef>
                <a:spcPct val="0"/>
              </a:spcBef>
              <a:buClr>
                <a:srgbClr val="00CC00"/>
              </a:buClr>
              <a:buSzPct val="50000"/>
              <a:buFont typeface="Wingdings" panose="05000000000000000000" pitchFamily="2" charset="2"/>
              <a:buNone/>
            </a:pPr>
            <a:r>
              <a:rPr lang="en-US" altLang="zh-CN" sz="3000" b="1">
                <a:solidFill>
                  <a:srgbClr val="CC0000"/>
                </a:solidFill>
                <a:latin typeface="Times New Roman" panose="02020603050405020304" pitchFamily="18" charset="0"/>
                <a:ea typeface="仿宋_GB2312" pitchFamily="49" charset="-122"/>
              </a:rPr>
              <a:t>      }</a:t>
            </a:r>
          </a:p>
          <a:p>
            <a:pPr>
              <a:lnSpc>
                <a:spcPct val="110000"/>
              </a:lnSpc>
              <a:spcBef>
                <a:spcPct val="0"/>
              </a:spcBef>
              <a:buClr>
                <a:srgbClr val="800080"/>
              </a:buClr>
              <a:buSzPct val="50000"/>
            </a:pPr>
            <a:r>
              <a:rPr lang="zh-CN" altLang="en-US" sz="3000" b="1">
                <a:solidFill>
                  <a:srgbClr val="0000FF"/>
                </a:solidFill>
                <a:latin typeface="Times New Roman" panose="02020603050405020304" pitchFamily="18" charset="0"/>
                <a:ea typeface="仿宋_GB2312" pitchFamily="49" charset="-122"/>
              </a:rPr>
              <a:t>细化程序：</a:t>
            </a:r>
            <a:r>
              <a:rPr lang="zh-CN" altLang="en-US" sz="3000" b="1">
                <a:latin typeface="Times New Roman" panose="02020603050405020304" pitchFamily="18" charset="0"/>
                <a:ea typeface="仿宋_GB2312" pitchFamily="49" charset="-122"/>
              </a:rPr>
              <a:t>程序 </a:t>
            </a:r>
            <a:r>
              <a:rPr lang="en-US" altLang="zh-CN" sz="3000" b="1">
                <a:solidFill>
                  <a:srgbClr val="FF0000"/>
                </a:solidFill>
                <a:latin typeface="Times New Roman" panose="02020603050405020304" pitchFamily="18" charset="0"/>
                <a:ea typeface="仿宋_GB2312" pitchFamily="49" charset="-122"/>
              </a:rPr>
              <a:t>SelectSort </a:t>
            </a:r>
            <a:endParaRPr lang="en-US" altLang="zh-CN" sz="3000" b="1">
              <a:latin typeface="Times New Roman" panose="02020603050405020304" pitchFamily="18" charset="0"/>
              <a:ea typeface="仿宋_GB2312" pitchFamily="49" charset="-122"/>
            </a:endParaRPr>
          </a:p>
        </p:txBody>
      </p:sp>
      <p:sp>
        <p:nvSpPr>
          <p:cNvPr id="61443" name="Text Box 3">
            <a:extLst>
              <a:ext uri="{FF2B5EF4-FFF2-40B4-BE49-F238E27FC236}">
                <a16:creationId xmlns:a16="http://schemas.microsoft.com/office/drawing/2014/main" id="{09244842-387E-4388-8041-70820425561D}"/>
              </a:ext>
            </a:extLst>
          </p:cNvPr>
          <p:cNvSpPr txBox="1">
            <a:spLocks noChangeArrowheads="1"/>
          </p:cNvSpPr>
          <p:nvPr/>
        </p:nvSpPr>
        <p:spPr bwMode="auto">
          <a:xfrm>
            <a:off x="1447800" y="701675"/>
            <a:ext cx="66484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4000" b="1" u="sng">
                <a:solidFill>
                  <a:srgbClr val="CC0000"/>
                </a:solidFill>
                <a:latin typeface="华文新魏" panose="02010800040101010101" pitchFamily="2" charset="-122"/>
                <a:ea typeface="华文新魏" panose="02010800040101010101" pitchFamily="2" charset="-122"/>
              </a:rPr>
              <a:t>算法设计</a:t>
            </a:r>
            <a:r>
              <a:rPr kumimoji="1" lang="zh-CN" altLang="en-US" sz="3600" b="1">
                <a:latin typeface="华文新魏" panose="02010800040101010101" pitchFamily="2" charset="-122"/>
                <a:ea typeface="华文新魏" panose="02010800040101010101" pitchFamily="2" charset="-122"/>
              </a:rPr>
              <a:t>  </a:t>
            </a:r>
            <a:r>
              <a:rPr kumimoji="1" lang="zh-CN" altLang="en-US" sz="3200" b="1">
                <a:solidFill>
                  <a:schemeClr val="tx2"/>
                </a:solidFill>
                <a:latin typeface="华文新魏" panose="02010800040101010101" pitchFamily="2" charset="-122"/>
                <a:ea typeface="华文新魏" panose="02010800040101010101" pitchFamily="2" charset="-122"/>
              </a:rPr>
              <a:t>自顶向下，逐步求精</a:t>
            </a:r>
            <a:r>
              <a:rPr kumimoji="1" lang="zh-CN" altLang="en-US" sz="4000">
                <a:latin typeface="Times New Roman" panose="02020603050405020304" pitchFamily="18" charset="0"/>
              </a:rPr>
              <a:t>    </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018EB1E1-F59C-4A7A-AD39-D34454309AFE}"/>
              </a:ext>
            </a:extLst>
          </p:cNvPr>
          <p:cNvSpPr>
            <a:spLocks noGrp="1"/>
          </p:cNvSpPr>
          <p:nvPr>
            <p:ph type="sldNum" sz="quarter" idx="11"/>
          </p:nvPr>
        </p:nvSpPr>
        <p:spPr/>
        <p:txBody>
          <a:bodyPr/>
          <a:lstStyle/>
          <a:p>
            <a:fld id="{2159B3CD-9A12-45D4-B0E8-60805EF1753F}" type="slidenum">
              <a:rPr lang="en-US" altLang="zh-CN"/>
              <a:pPr/>
              <a:t>35</a:t>
            </a:fld>
            <a:endParaRPr lang="en-US" altLang="zh-CN"/>
          </a:p>
        </p:txBody>
      </p:sp>
      <p:sp>
        <p:nvSpPr>
          <p:cNvPr id="62466" name="Text Box 2">
            <a:extLst>
              <a:ext uri="{FF2B5EF4-FFF2-40B4-BE49-F238E27FC236}">
                <a16:creationId xmlns:a16="http://schemas.microsoft.com/office/drawing/2014/main" id="{E30ED142-5842-4EB3-88E2-6BCC21C70E0D}"/>
              </a:ext>
            </a:extLst>
          </p:cNvPr>
          <p:cNvSpPr txBox="1">
            <a:spLocks noChangeArrowheads="1"/>
          </p:cNvSpPr>
          <p:nvPr/>
        </p:nvSpPr>
        <p:spPr bwMode="auto">
          <a:xfrm>
            <a:off x="482600" y="728663"/>
            <a:ext cx="8553450"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zh-CN" sz="3000" b="1">
                <a:latin typeface="Times New Roman" panose="02020603050405020304" pitchFamily="18" charset="0"/>
              </a:rPr>
              <a:t> </a:t>
            </a:r>
            <a:r>
              <a:rPr kumimoji="1" lang="en-US" altLang="zh-CN" sz="3000" b="1">
                <a:solidFill>
                  <a:srgbClr val="000099"/>
                </a:solidFill>
                <a:latin typeface="Times New Roman" panose="02020603050405020304" pitchFamily="18" charset="0"/>
              </a:rPr>
              <a:t>void</a:t>
            </a:r>
            <a:r>
              <a:rPr kumimoji="1" lang="en-US" altLang="zh-CN" sz="3000">
                <a:solidFill>
                  <a:srgbClr val="000099"/>
                </a:solidFill>
                <a:latin typeface="Times New Roman" panose="02020603050405020304" pitchFamily="18" charset="0"/>
              </a:rPr>
              <a:t> selectSort ( </a:t>
            </a:r>
            <a:r>
              <a:rPr kumimoji="1" lang="en-US" altLang="zh-CN" sz="3000" b="1">
                <a:solidFill>
                  <a:srgbClr val="000099"/>
                </a:solidFill>
                <a:latin typeface="Times New Roman" panose="02020603050405020304" pitchFamily="18" charset="0"/>
              </a:rPr>
              <a:t>int</a:t>
            </a:r>
            <a:r>
              <a:rPr kumimoji="1" lang="en-US" altLang="zh-CN" sz="3000">
                <a:solidFill>
                  <a:srgbClr val="000099"/>
                </a:solidFill>
                <a:latin typeface="Times New Roman" panose="02020603050405020304" pitchFamily="18" charset="0"/>
              </a:rPr>
              <a:t> a[ ],</a:t>
            </a:r>
            <a:r>
              <a:rPr kumimoji="1" lang="en-US" altLang="zh-CN" sz="3000" b="1">
                <a:solidFill>
                  <a:srgbClr val="000099"/>
                </a:solidFill>
                <a:latin typeface="Times New Roman" panose="02020603050405020304" pitchFamily="18" charset="0"/>
              </a:rPr>
              <a:t> const int</a:t>
            </a:r>
            <a:r>
              <a:rPr kumimoji="1" lang="en-US" altLang="zh-CN" sz="3000">
                <a:solidFill>
                  <a:srgbClr val="000099"/>
                </a:solidFill>
                <a:latin typeface="Times New Roman" panose="02020603050405020304" pitchFamily="18" charset="0"/>
              </a:rPr>
              <a:t> n ) </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a:lnSpc>
                <a:spcPct val="110000"/>
              </a:lnSpc>
            </a:pPr>
            <a:r>
              <a:rPr kumimoji="1" lang="en-US" altLang="zh-CN" sz="3000">
                <a:solidFill>
                  <a:srgbClr val="000099"/>
                </a:solidFill>
                <a:latin typeface="Times New Roman" panose="02020603050405020304" pitchFamily="18" charset="0"/>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对</a:t>
            </a:r>
            <a:r>
              <a:rPr kumimoji="1" lang="en-US" altLang="zh-CN" sz="3000">
                <a:solidFill>
                  <a:srgbClr val="CC0000"/>
                </a:solidFill>
                <a:latin typeface="Times New Roman" panose="02020603050405020304" pitchFamily="18" charset="0"/>
                <a:ea typeface="隶书" panose="02010509060101010101" pitchFamily="49" charset="-122"/>
              </a:rPr>
              <a:t>n</a:t>
            </a:r>
            <a:r>
              <a:rPr kumimoji="1" lang="zh-CN" altLang="en-US" sz="3000">
                <a:solidFill>
                  <a:srgbClr val="CC0000"/>
                </a:solidFill>
                <a:latin typeface="Times New Roman" panose="02020603050405020304" pitchFamily="18" charset="0"/>
                <a:ea typeface="隶书" panose="02010509060101010101" pitchFamily="49" charset="-122"/>
              </a:rPr>
              <a:t>个整数</a:t>
            </a:r>
            <a:r>
              <a:rPr kumimoji="1" lang="en-US" altLang="zh-CN" sz="3000" b="1">
                <a:solidFill>
                  <a:srgbClr val="CC0000"/>
                </a:solidFill>
                <a:latin typeface="Times New Roman" panose="02020603050405020304" pitchFamily="18" charset="0"/>
                <a:ea typeface="隶书" panose="02010509060101010101" pitchFamily="49" charset="-122"/>
              </a:rPr>
              <a:t>a[0],a[1],…,a[n-1]</a:t>
            </a:r>
            <a:r>
              <a:rPr kumimoji="1" lang="zh-CN" altLang="en-US" sz="3000">
                <a:solidFill>
                  <a:srgbClr val="CC0000"/>
                </a:solidFill>
                <a:latin typeface="Times New Roman" panose="02020603050405020304" pitchFamily="18" charset="0"/>
                <a:ea typeface="隶书" panose="02010509060101010101" pitchFamily="49" charset="-122"/>
              </a:rPr>
              <a:t>按递增顺序排序</a:t>
            </a:r>
            <a:endParaRPr kumimoji="1" lang="zh-CN" altLang="en-US" sz="3000" b="1">
              <a:solidFill>
                <a:srgbClr val="000099"/>
              </a:solidFill>
              <a:latin typeface="Times New Roman" panose="02020603050405020304" pitchFamily="18" charset="0"/>
            </a:endParaRPr>
          </a:p>
          <a:p>
            <a:pPr>
              <a:lnSpc>
                <a:spcPct val="110000"/>
              </a:lnSpc>
            </a:pPr>
            <a:r>
              <a:rPr kumimoji="1" lang="zh-CN" altLang="en-US" sz="3000" b="1">
                <a:solidFill>
                  <a:srgbClr val="000099"/>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for </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int</a:t>
            </a:r>
            <a:r>
              <a:rPr kumimoji="1" lang="en-US" altLang="zh-CN" sz="3000">
                <a:solidFill>
                  <a:srgbClr val="000099"/>
                </a:solidFill>
                <a:latin typeface="Times New Roman" panose="02020603050405020304" pitchFamily="18" charset="0"/>
              </a:rPr>
              <a:t> i = 0</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 i &lt; n</a:t>
            </a:r>
            <a:r>
              <a:rPr kumimoji="1" lang="en-US" altLang="zh-CN" sz="3000">
                <a:solidFill>
                  <a:srgbClr val="000099"/>
                </a:solidFill>
                <a:latin typeface="隶书" panose="02010509060101010101" pitchFamily="49" charset="-122"/>
                <a:ea typeface="隶书" panose="02010509060101010101" pitchFamily="49" charset="-122"/>
              </a:rPr>
              <a:t>-</a:t>
            </a:r>
            <a:r>
              <a:rPr kumimoji="1" lang="en-US" altLang="zh-CN" sz="3000">
                <a:solidFill>
                  <a:srgbClr val="000099"/>
                </a:solidFill>
                <a:latin typeface="Times New Roman" panose="02020603050405020304" pitchFamily="18" charset="0"/>
              </a:rPr>
              <a:t>1</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 i++) </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a:lnSpc>
                <a:spcPct val="110000"/>
              </a:lnSpc>
            </a:pPr>
            <a:r>
              <a:rPr kumimoji="1" lang="en-US" altLang="zh-CN" sz="3000">
                <a:solidFill>
                  <a:srgbClr val="000099"/>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int</a:t>
            </a:r>
            <a:r>
              <a:rPr kumimoji="1" lang="en-US" altLang="zh-CN" sz="3000">
                <a:solidFill>
                  <a:srgbClr val="000099"/>
                </a:solidFill>
                <a:latin typeface="Times New Roman" panose="02020603050405020304" pitchFamily="18" charset="0"/>
              </a:rPr>
              <a:t> k = i</a:t>
            </a:r>
            <a:r>
              <a:rPr kumimoji="1" lang="en-US" altLang="zh-CN" sz="3000" b="1">
                <a:solidFill>
                  <a:srgbClr val="000099"/>
                </a:solidFill>
                <a:latin typeface="Times New Roman" panose="02020603050405020304" pitchFamily="18" charset="0"/>
              </a:rPr>
              <a:t>;</a:t>
            </a:r>
          </a:p>
          <a:p>
            <a:pPr>
              <a:lnSpc>
                <a:spcPct val="110000"/>
              </a:lnSpc>
            </a:pPr>
            <a:r>
              <a:rPr kumimoji="1" lang="en-US" altLang="zh-CN" sz="3000" b="1">
                <a:solidFill>
                  <a:srgbClr val="000099"/>
                </a:solidFill>
                <a:latin typeface="Times New Roman" panose="02020603050405020304" pitchFamily="18" charset="0"/>
              </a:rPr>
              <a:t>            </a:t>
            </a:r>
            <a:r>
              <a:rPr kumimoji="1" lang="en-US" altLang="zh-CN" sz="3000">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从</a:t>
            </a:r>
            <a:r>
              <a:rPr kumimoji="1" lang="en-US" altLang="zh-CN" sz="3000" b="1">
                <a:solidFill>
                  <a:srgbClr val="CC0000"/>
                </a:solidFill>
                <a:latin typeface="Times New Roman" panose="02020603050405020304" pitchFamily="18" charset="0"/>
                <a:ea typeface="隶书" panose="02010509060101010101" pitchFamily="49" charset="-122"/>
              </a:rPr>
              <a:t>a[i]</a:t>
            </a:r>
            <a:r>
              <a:rPr kumimoji="1" lang="zh-CN" altLang="en-US" sz="3000">
                <a:solidFill>
                  <a:srgbClr val="CC0000"/>
                </a:solidFill>
                <a:latin typeface="Times New Roman" panose="02020603050405020304" pitchFamily="18" charset="0"/>
                <a:ea typeface="隶书" panose="02010509060101010101" pitchFamily="49" charset="-122"/>
              </a:rPr>
              <a:t>查到</a:t>
            </a:r>
            <a:r>
              <a:rPr kumimoji="1" lang="en-US" altLang="zh-CN" sz="3000" b="1">
                <a:solidFill>
                  <a:srgbClr val="CC0000"/>
                </a:solidFill>
                <a:latin typeface="Times New Roman" panose="02020603050405020304" pitchFamily="18" charset="0"/>
                <a:ea typeface="隶书" panose="02010509060101010101" pitchFamily="49" charset="-122"/>
              </a:rPr>
              <a:t>a[n-1], </a:t>
            </a:r>
            <a:r>
              <a:rPr kumimoji="1" lang="zh-CN" altLang="en-US" sz="3000">
                <a:solidFill>
                  <a:srgbClr val="CC0000"/>
                </a:solidFill>
                <a:latin typeface="Times New Roman" panose="02020603050405020304" pitchFamily="18" charset="0"/>
                <a:ea typeface="隶书" panose="02010509060101010101" pitchFamily="49" charset="-122"/>
              </a:rPr>
              <a:t>找最小整数</a:t>
            </a:r>
            <a:r>
              <a:rPr kumimoji="1" lang="en-US" altLang="zh-CN" sz="3000">
                <a:solidFill>
                  <a:srgbClr val="CC0000"/>
                </a:solidFill>
                <a:latin typeface="Times New Roman" panose="02020603050405020304" pitchFamily="18" charset="0"/>
                <a:ea typeface="隶书" panose="02010509060101010101" pitchFamily="49" charset="-122"/>
              </a:rPr>
              <a:t>, </a:t>
            </a:r>
            <a:r>
              <a:rPr kumimoji="1" lang="zh-CN" altLang="en-US" sz="3000">
                <a:solidFill>
                  <a:srgbClr val="CC0000"/>
                </a:solidFill>
                <a:latin typeface="Times New Roman" panose="02020603050405020304" pitchFamily="18" charset="0"/>
                <a:ea typeface="隶书" panose="02010509060101010101" pitchFamily="49" charset="-122"/>
              </a:rPr>
              <a:t>在</a:t>
            </a:r>
            <a:r>
              <a:rPr kumimoji="1" lang="en-US" altLang="zh-CN" sz="3000" b="1">
                <a:solidFill>
                  <a:srgbClr val="CC0000"/>
                </a:solidFill>
                <a:latin typeface="Times New Roman" panose="02020603050405020304" pitchFamily="18" charset="0"/>
                <a:ea typeface="隶书" panose="02010509060101010101" pitchFamily="49" charset="-122"/>
              </a:rPr>
              <a:t>a[k]</a:t>
            </a:r>
            <a:endParaRPr kumimoji="1" lang="en-US" altLang="zh-CN" sz="3000">
              <a:solidFill>
                <a:srgbClr val="000099"/>
              </a:solidFill>
              <a:latin typeface="Times New Roman" panose="02020603050405020304" pitchFamily="18" charset="0"/>
            </a:endParaRPr>
          </a:p>
          <a:p>
            <a:pPr>
              <a:lnSpc>
                <a:spcPct val="110000"/>
              </a:lnSpc>
            </a:pPr>
            <a:r>
              <a:rPr kumimoji="1" lang="en-US" altLang="zh-CN" sz="3000">
                <a:solidFill>
                  <a:srgbClr val="000099"/>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for </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int</a:t>
            </a:r>
            <a:r>
              <a:rPr kumimoji="1" lang="en-US" altLang="zh-CN" sz="3000">
                <a:solidFill>
                  <a:srgbClr val="000099"/>
                </a:solidFill>
                <a:latin typeface="Times New Roman" panose="02020603050405020304" pitchFamily="18" charset="0"/>
              </a:rPr>
              <a:t> j = i+1</a:t>
            </a:r>
            <a:r>
              <a:rPr kumimoji="1" lang="en-US" altLang="zh-CN" sz="3000" b="1">
                <a:solidFill>
                  <a:srgbClr val="000099"/>
                </a:solidFill>
                <a:latin typeface="Times New Roman" panose="02020603050405020304" pitchFamily="18" charset="0"/>
              </a:rPr>
              <a:t>; </a:t>
            </a:r>
            <a:r>
              <a:rPr kumimoji="1" lang="en-US" altLang="zh-CN" sz="3000">
                <a:solidFill>
                  <a:srgbClr val="000099"/>
                </a:solidFill>
                <a:latin typeface="Times New Roman" panose="02020603050405020304" pitchFamily="18" charset="0"/>
              </a:rPr>
              <a:t>j &lt; n</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 j++)</a:t>
            </a:r>
          </a:p>
          <a:p>
            <a:pPr>
              <a:lnSpc>
                <a:spcPct val="110000"/>
              </a:lnSpc>
            </a:pPr>
            <a:r>
              <a:rPr kumimoji="1" lang="en-US" altLang="zh-CN" sz="3000">
                <a:solidFill>
                  <a:srgbClr val="000099"/>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 if</a:t>
            </a:r>
            <a:r>
              <a:rPr kumimoji="1" lang="en-US" altLang="zh-CN" sz="3000">
                <a:solidFill>
                  <a:srgbClr val="000099"/>
                </a:solidFill>
                <a:latin typeface="Times New Roman" panose="02020603050405020304" pitchFamily="18" charset="0"/>
              </a:rPr>
              <a:t> (a[j] &lt; a[k]) k = j</a:t>
            </a:r>
            <a:r>
              <a:rPr kumimoji="1" lang="en-US" altLang="zh-CN" sz="3000" b="1">
                <a:solidFill>
                  <a:srgbClr val="000099"/>
                </a:solidFill>
                <a:latin typeface="Times New Roman" panose="02020603050405020304" pitchFamily="18" charset="0"/>
              </a:rPr>
              <a:t>;	</a:t>
            </a:r>
          </a:p>
          <a:p>
            <a:pPr>
              <a:lnSpc>
                <a:spcPct val="110000"/>
              </a:lnSpc>
            </a:pPr>
            <a:r>
              <a:rPr kumimoji="1" lang="en-US" altLang="zh-CN" sz="3000" b="1">
                <a:solidFill>
                  <a:srgbClr val="000099"/>
                </a:solidFill>
                <a:latin typeface="Times New Roman" panose="02020603050405020304" pitchFamily="18" charset="0"/>
              </a:rPr>
              <a:t>	</a:t>
            </a:r>
            <a:r>
              <a:rPr kumimoji="1" lang="en-US" altLang="zh-CN" sz="3000">
                <a:solidFill>
                  <a:srgbClr val="000099"/>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int</a:t>
            </a:r>
            <a:r>
              <a:rPr kumimoji="1" lang="en-US" altLang="zh-CN" sz="3000">
                <a:solidFill>
                  <a:srgbClr val="000099"/>
                </a:solidFill>
                <a:latin typeface="Times New Roman" panose="02020603050405020304" pitchFamily="18" charset="0"/>
              </a:rPr>
              <a:t> temp = a[i]</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  a[i] = a[k]</a:t>
            </a:r>
            <a:r>
              <a:rPr kumimoji="1" lang="en-US" altLang="zh-CN" sz="3000" b="1">
                <a:solidFill>
                  <a:srgbClr val="000099"/>
                </a:solidFill>
                <a:latin typeface="Times New Roman" panose="02020603050405020304" pitchFamily="18" charset="0"/>
              </a:rPr>
              <a:t>;  </a:t>
            </a:r>
            <a:r>
              <a:rPr kumimoji="1" lang="en-US" altLang="zh-CN" sz="3000">
                <a:solidFill>
                  <a:srgbClr val="000099"/>
                </a:solidFill>
                <a:latin typeface="Times New Roman" panose="02020603050405020304" pitchFamily="18" charset="0"/>
              </a:rPr>
              <a:t> a[k] = temp</a:t>
            </a:r>
            <a:r>
              <a:rPr kumimoji="1" lang="en-US" altLang="zh-CN" sz="3000" b="1">
                <a:solidFill>
                  <a:srgbClr val="000099"/>
                </a:solidFill>
                <a:latin typeface="Times New Roman" panose="02020603050405020304" pitchFamily="18" charset="0"/>
              </a:rPr>
              <a:t>;</a:t>
            </a:r>
          </a:p>
          <a:p>
            <a:pPr>
              <a:lnSpc>
                <a:spcPct val="110000"/>
              </a:lnSpc>
            </a:pPr>
            <a:r>
              <a:rPr kumimoji="1" lang="en-US" altLang="zh-CN" sz="3000" b="1">
                <a:solidFill>
                  <a:srgbClr val="000099"/>
                </a:solidFill>
                <a:latin typeface="Times New Roman" panose="02020603050405020304" pitchFamily="18" charset="0"/>
              </a:rPr>
              <a:t>      }</a:t>
            </a:r>
          </a:p>
          <a:p>
            <a:pPr>
              <a:lnSpc>
                <a:spcPct val="110000"/>
              </a:lnSpc>
            </a:pPr>
            <a:r>
              <a:rPr kumimoji="1" lang="en-US" altLang="zh-CN" sz="3000" b="1">
                <a:solidFill>
                  <a:srgbClr val="000099"/>
                </a:solidFill>
                <a:latin typeface="Times New Roman" panose="02020603050405020304" pitchFamily="18" charset="0"/>
              </a:rPr>
              <a:t> }</a:t>
            </a:r>
            <a:r>
              <a:rPr kumimoji="1" lang="en-US" altLang="zh-CN" sz="3000">
                <a:latin typeface="Times New Roman" panose="02020603050405020304" pitchFamily="18" charset="0"/>
              </a:rPr>
              <a:t>					</a:t>
            </a:r>
          </a:p>
        </p:txBody>
      </p:sp>
      <p:sp>
        <p:nvSpPr>
          <p:cNvPr id="62467" name="AutoShape 3">
            <a:hlinkClick r:id="rId2" action="ppaction://hlinksldjump" highlightClick="1"/>
            <a:extLst>
              <a:ext uri="{FF2B5EF4-FFF2-40B4-BE49-F238E27FC236}">
                <a16:creationId xmlns:a16="http://schemas.microsoft.com/office/drawing/2014/main" id="{884DC59E-B951-434E-AFE5-878361D5618D}"/>
              </a:ext>
            </a:extLst>
          </p:cNvPr>
          <p:cNvSpPr>
            <a:spLocks noChangeArrowheads="1"/>
          </p:cNvSpPr>
          <p:nvPr/>
        </p:nvSpPr>
        <p:spPr bwMode="auto">
          <a:xfrm>
            <a:off x="8077200" y="6172200"/>
            <a:ext cx="6619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EDA9577-B0F3-4C91-9EBA-E7296D72013E}"/>
              </a:ext>
            </a:extLst>
          </p:cNvPr>
          <p:cNvSpPr>
            <a:spLocks noGrp="1"/>
          </p:cNvSpPr>
          <p:nvPr>
            <p:ph type="sldNum" sz="quarter" idx="11"/>
          </p:nvPr>
        </p:nvSpPr>
        <p:spPr/>
        <p:txBody>
          <a:bodyPr/>
          <a:lstStyle/>
          <a:p>
            <a:fld id="{C5876388-9656-414F-A620-600E9BEF8DA9}" type="slidenum">
              <a:rPr lang="en-US" altLang="zh-CN"/>
              <a:pPr/>
              <a:t>36</a:t>
            </a:fld>
            <a:endParaRPr lang="en-US" altLang="zh-CN"/>
          </a:p>
        </p:txBody>
      </p:sp>
      <p:sp>
        <p:nvSpPr>
          <p:cNvPr id="63490" name="Rectangle 2">
            <a:extLst>
              <a:ext uri="{FF2B5EF4-FFF2-40B4-BE49-F238E27FC236}">
                <a16:creationId xmlns:a16="http://schemas.microsoft.com/office/drawing/2014/main" id="{61FC89A9-852D-4C18-91C7-B71EDDFCA3C1}"/>
              </a:ext>
            </a:extLst>
          </p:cNvPr>
          <p:cNvSpPr>
            <a:spLocks noGrp="1" noChangeArrowheads="1"/>
          </p:cNvSpPr>
          <p:nvPr>
            <p:ph type="title"/>
          </p:nvPr>
        </p:nvSpPr>
        <p:spPr>
          <a:xfrm>
            <a:off x="2103438" y="727075"/>
            <a:ext cx="4953000" cy="86518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模板 </a:t>
            </a:r>
            <a:r>
              <a:rPr lang="en-US" altLang="zh-CN" sz="4000" b="1">
                <a:solidFill>
                  <a:schemeClr val="tx2"/>
                </a:solidFill>
                <a:latin typeface="华文新魏" panose="02010800040101010101" pitchFamily="2" charset="-122"/>
                <a:ea typeface="华文新魏" panose="02010800040101010101" pitchFamily="2" charset="-122"/>
              </a:rPr>
              <a:t>(template)</a:t>
            </a:r>
            <a:endParaRPr lang="en-US" altLang="zh-CN">
              <a:solidFill>
                <a:schemeClr val="tx2"/>
              </a:solidFill>
              <a:latin typeface="华文新魏" panose="02010800040101010101" pitchFamily="2" charset="-122"/>
              <a:ea typeface="华文新魏" panose="02010800040101010101" pitchFamily="2" charset="-122"/>
            </a:endParaRPr>
          </a:p>
        </p:txBody>
      </p:sp>
      <p:sp>
        <p:nvSpPr>
          <p:cNvPr id="63491" name="Text Box 3">
            <a:extLst>
              <a:ext uri="{FF2B5EF4-FFF2-40B4-BE49-F238E27FC236}">
                <a16:creationId xmlns:a16="http://schemas.microsoft.com/office/drawing/2014/main" id="{41E3E5C0-300E-4D9A-AC05-479D3F510650}"/>
              </a:ext>
            </a:extLst>
          </p:cNvPr>
          <p:cNvSpPr txBox="1">
            <a:spLocks noChangeArrowheads="1"/>
          </p:cNvSpPr>
          <p:nvPr/>
        </p:nvSpPr>
        <p:spPr bwMode="auto">
          <a:xfrm>
            <a:off x="763588" y="1585913"/>
            <a:ext cx="76962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kumimoji="1" lang="zh-CN" altLang="en-US" sz="3000" b="1" u="sng">
                <a:solidFill>
                  <a:srgbClr val="0000FF"/>
                </a:solidFill>
                <a:latin typeface="仿宋_GB2312" pitchFamily="49" charset="-122"/>
                <a:ea typeface="仿宋_GB2312" pitchFamily="49" charset="-122"/>
              </a:rPr>
              <a:t>定义</a:t>
            </a:r>
            <a:r>
              <a:rPr kumimoji="1" lang="zh-CN" altLang="en-US" sz="3000" b="1">
                <a:latin typeface="仿宋_GB2312" pitchFamily="49" charset="-122"/>
                <a:ea typeface="仿宋_GB2312" pitchFamily="49" charset="-122"/>
              </a:rPr>
              <a:t> </a:t>
            </a:r>
          </a:p>
          <a:p>
            <a:pPr>
              <a:lnSpc>
                <a:spcPct val="120000"/>
              </a:lnSpc>
            </a:pPr>
            <a:r>
              <a:rPr kumimoji="1" lang="zh-CN" altLang="en-US" sz="3000" b="1">
                <a:latin typeface="仿宋_GB2312" pitchFamily="49" charset="-122"/>
                <a:ea typeface="仿宋_GB2312" pitchFamily="49" charset="-122"/>
              </a:rPr>
              <a:t>  适合</a:t>
            </a:r>
            <a:r>
              <a:rPr kumimoji="1" lang="zh-CN" altLang="en-US" sz="3000" b="1">
                <a:solidFill>
                  <a:srgbClr val="FF0000"/>
                </a:solidFill>
                <a:latin typeface="仿宋_GB2312" pitchFamily="49" charset="-122"/>
                <a:ea typeface="仿宋_GB2312" pitchFamily="49" charset="-122"/>
              </a:rPr>
              <a:t>多种数据类型</a:t>
            </a:r>
            <a:r>
              <a:rPr kumimoji="1" lang="zh-CN" altLang="en-US" sz="3000" b="1">
                <a:latin typeface="仿宋_GB2312" pitchFamily="49" charset="-122"/>
                <a:ea typeface="仿宋_GB2312" pitchFamily="49" charset="-122"/>
              </a:rPr>
              <a:t>的</a:t>
            </a:r>
            <a:r>
              <a:rPr kumimoji="1" lang="zh-CN" altLang="en-US" sz="3000" b="1">
                <a:solidFill>
                  <a:srgbClr val="006600"/>
                </a:solidFill>
                <a:latin typeface="仿宋_GB2312" pitchFamily="49" charset="-122"/>
                <a:ea typeface="仿宋_GB2312" pitchFamily="49" charset="-122"/>
              </a:rPr>
              <a:t>类定义</a:t>
            </a:r>
            <a:r>
              <a:rPr kumimoji="1" lang="zh-CN" altLang="en-US" sz="3000" b="1">
                <a:latin typeface="仿宋_GB2312" pitchFamily="49" charset="-122"/>
                <a:ea typeface="仿宋_GB2312" pitchFamily="49" charset="-122"/>
              </a:rPr>
              <a:t>或</a:t>
            </a:r>
            <a:r>
              <a:rPr kumimoji="1" lang="zh-CN" altLang="en-US" sz="3000" b="1">
                <a:solidFill>
                  <a:srgbClr val="006600"/>
                </a:solidFill>
                <a:latin typeface="仿宋_GB2312" pitchFamily="49" charset="-122"/>
                <a:ea typeface="仿宋_GB2312" pitchFamily="49" charset="-122"/>
              </a:rPr>
              <a:t>算法</a:t>
            </a:r>
            <a:r>
              <a:rPr kumimoji="1" lang="zh-CN" altLang="en-US" sz="3000" b="1">
                <a:latin typeface="仿宋_GB2312" pitchFamily="49" charset="-122"/>
                <a:ea typeface="仿宋_GB2312" pitchFamily="49" charset="-122"/>
              </a:rPr>
              <a:t>，在特定环境下通过简单地代换，变成</a:t>
            </a:r>
            <a:r>
              <a:rPr kumimoji="1" lang="zh-CN" altLang="en-US" sz="3000" b="1">
                <a:solidFill>
                  <a:srgbClr val="FF0000"/>
                </a:solidFill>
                <a:latin typeface="仿宋_GB2312" pitchFamily="49" charset="-122"/>
                <a:ea typeface="仿宋_GB2312" pitchFamily="49" charset="-122"/>
              </a:rPr>
              <a:t>针对具体某种数据类型</a:t>
            </a:r>
            <a:r>
              <a:rPr kumimoji="1" lang="zh-CN" altLang="en-US" sz="3000" b="1">
                <a:latin typeface="仿宋_GB2312" pitchFamily="49" charset="-122"/>
                <a:ea typeface="仿宋_GB2312" pitchFamily="49" charset="-122"/>
              </a:rPr>
              <a:t>的</a:t>
            </a:r>
            <a:r>
              <a:rPr kumimoji="1" lang="zh-CN" altLang="en-US" sz="3000" b="1">
                <a:solidFill>
                  <a:srgbClr val="006600"/>
                </a:solidFill>
                <a:latin typeface="仿宋_GB2312" pitchFamily="49" charset="-122"/>
                <a:ea typeface="仿宋_GB2312" pitchFamily="49" charset="-122"/>
              </a:rPr>
              <a:t>类定义</a:t>
            </a:r>
            <a:r>
              <a:rPr kumimoji="1" lang="zh-CN" altLang="en-US" sz="3000" b="1">
                <a:latin typeface="仿宋_GB2312" pitchFamily="49" charset="-122"/>
                <a:ea typeface="仿宋_GB2312" pitchFamily="49" charset="-122"/>
              </a:rPr>
              <a:t>或</a:t>
            </a:r>
            <a:r>
              <a:rPr kumimoji="1" lang="zh-CN" altLang="en-US" sz="3000" b="1">
                <a:solidFill>
                  <a:srgbClr val="006600"/>
                </a:solidFill>
                <a:latin typeface="仿宋_GB2312" pitchFamily="49" charset="-122"/>
                <a:ea typeface="仿宋_GB2312" pitchFamily="49" charset="-122"/>
              </a:rPr>
              <a:t>算法。</a:t>
            </a:r>
            <a:endParaRPr kumimoji="1" lang="zh-CN" altLang="en-US" sz="3000" b="1">
              <a:solidFill>
                <a:srgbClr val="006600"/>
              </a:solidFill>
              <a:latin typeface="楷体_GB2312" panose="02010609030101010101" pitchFamily="49" charset="-122"/>
              <a:ea typeface="楷体_GB2312" panose="02010609030101010101" pitchFamily="49" charset="-122"/>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CB96DB79-C4E2-4AF2-A1E8-1E9571B2B6EA}"/>
              </a:ext>
            </a:extLst>
          </p:cNvPr>
          <p:cNvSpPr>
            <a:spLocks noGrp="1"/>
          </p:cNvSpPr>
          <p:nvPr>
            <p:ph type="sldNum" sz="quarter" idx="11"/>
          </p:nvPr>
        </p:nvSpPr>
        <p:spPr/>
        <p:txBody>
          <a:bodyPr/>
          <a:lstStyle/>
          <a:p>
            <a:fld id="{66EA4A65-B85C-448E-931C-4B936729E3A0}" type="slidenum">
              <a:rPr lang="en-US" altLang="zh-CN"/>
              <a:pPr/>
              <a:t>37</a:t>
            </a:fld>
            <a:endParaRPr lang="en-US" altLang="zh-CN"/>
          </a:p>
        </p:txBody>
      </p:sp>
      <p:sp>
        <p:nvSpPr>
          <p:cNvPr id="64514" name="Text Box 2">
            <a:extLst>
              <a:ext uri="{FF2B5EF4-FFF2-40B4-BE49-F238E27FC236}">
                <a16:creationId xmlns:a16="http://schemas.microsoft.com/office/drawing/2014/main" id="{E5D43E02-5F91-47F1-80D3-30581465F9DE}"/>
              </a:ext>
            </a:extLst>
          </p:cNvPr>
          <p:cNvSpPr txBox="1">
            <a:spLocks noChangeArrowheads="1"/>
          </p:cNvSpPr>
          <p:nvPr/>
        </p:nvSpPr>
        <p:spPr bwMode="auto">
          <a:xfrm>
            <a:off x="685800" y="512763"/>
            <a:ext cx="8170863" cy="575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3600" b="1">
                <a:latin typeface="Times New Roman" panose="02020603050405020304" pitchFamily="18" charset="0"/>
                <a:ea typeface="隶书" panose="02010509060101010101" pitchFamily="49" charset="-122"/>
              </a:rPr>
              <a:t>用模板定义用于排序的数据表类</a:t>
            </a:r>
            <a:endParaRPr kumimoji="1" lang="zh-CN" altLang="en-US" sz="3600">
              <a:latin typeface="Times New Roman" panose="02020603050405020304" pitchFamily="18" charset="0"/>
              <a:ea typeface="仿宋_GB2312" pitchFamily="49" charset="-122"/>
            </a:endParaRPr>
          </a:p>
          <a:p>
            <a:pPr>
              <a:lnSpc>
                <a:spcPct val="110000"/>
              </a:lnSpc>
            </a:pPr>
            <a:r>
              <a:rPr kumimoji="1" lang="en-US" altLang="zh-CN" sz="3000" b="1">
                <a:latin typeface="Times New Roman" panose="02020603050405020304" pitchFamily="18" charset="0"/>
              </a:rPr>
              <a:t>#ifndef </a:t>
            </a:r>
            <a:r>
              <a:rPr kumimoji="1" lang="en-US" altLang="zh-CN" sz="3000">
                <a:latin typeface="Times New Roman" panose="02020603050405020304" pitchFamily="18" charset="0"/>
              </a:rPr>
              <a:t>DATALIST_H</a:t>
            </a:r>
          </a:p>
          <a:p>
            <a:pPr>
              <a:lnSpc>
                <a:spcPct val="110000"/>
              </a:lnSpc>
            </a:pPr>
            <a:r>
              <a:rPr kumimoji="1" lang="en-US" altLang="zh-CN" sz="3000" b="1">
                <a:latin typeface="Times New Roman" panose="02020603050405020304" pitchFamily="18" charset="0"/>
              </a:rPr>
              <a:t>#define </a:t>
            </a:r>
            <a:r>
              <a:rPr kumimoji="1" lang="en-US" altLang="zh-CN" sz="3000">
                <a:latin typeface="Times New Roman" panose="02020603050405020304" pitchFamily="18" charset="0"/>
              </a:rPr>
              <a:t>DATALIST_H</a:t>
            </a:r>
            <a:endParaRPr kumimoji="1" lang="en-US" altLang="zh-CN" sz="3000" b="1">
              <a:latin typeface="Times New Roman" panose="02020603050405020304" pitchFamily="18" charset="0"/>
            </a:endParaRPr>
          </a:p>
          <a:p>
            <a:pPr>
              <a:lnSpc>
                <a:spcPct val="110000"/>
              </a:lnSpc>
            </a:pPr>
            <a:r>
              <a:rPr kumimoji="1" lang="en-US" altLang="zh-CN" sz="3000" b="1">
                <a:solidFill>
                  <a:srgbClr val="CC0000"/>
                </a:solidFill>
                <a:latin typeface="Times New Roman" panose="02020603050405020304" pitchFamily="18" charset="0"/>
              </a:rPr>
              <a:t>#include &lt;iostream.h&gt;     </a:t>
            </a:r>
            <a:r>
              <a:rPr kumimoji="1" lang="en-US" altLang="zh-CN" sz="3000" b="1">
                <a:latin typeface="Times New Roman" panose="02020603050405020304" pitchFamily="18" charset="0"/>
              </a:rPr>
              <a:t>//K</a:t>
            </a:r>
            <a:r>
              <a:rPr kumimoji="1" lang="zh-CN" altLang="en-US" sz="3000">
                <a:latin typeface="Times New Roman" panose="02020603050405020304" pitchFamily="18" charset="0"/>
                <a:ea typeface="隶书" panose="02010509060101010101" pitchFamily="49" charset="-122"/>
              </a:rPr>
              <a:t>是表项关键码类型</a:t>
            </a:r>
          </a:p>
          <a:p>
            <a:pPr>
              <a:lnSpc>
                <a:spcPct val="110000"/>
              </a:lnSpc>
            </a:pPr>
            <a:r>
              <a:rPr kumimoji="1" lang="en-US" altLang="zh-CN" sz="3000" b="1">
                <a:solidFill>
                  <a:srgbClr val="CC0000"/>
                </a:solidFill>
                <a:latin typeface="Times New Roman" panose="02020603050405020304" pitchFamily="18" charset="0"/>
              </a:rPr>
              <a:t>template &lt;class K, class E&gt;	       </a:t>
            </a:r>
            <a:r>
              <a:rPr kumimoji="1" lang="en-US" altLang="zh-CN" sz="3000" b="1">
                <a:latin typeface="Times New Roman" panose="02020603050405020304" pitchFamily="18" charset="0"/>
              </a:rPr>
              <a:t>/ /E</a:t>
            </a:r>
            <a:r>
              <a:rPr kumimoji="1" lang="zh-CN" altLang="en-US" sz="3000">
                <a:latin typeface="Times New Roman" panose="02020603050405020304" pitchFamily="18" charset="0"/>
                <a:ea typeface="隶书" panose="02010509060101010101" pitchFamily="49" charset="-122"/>
              </a:rPr>
              <a:t>是表项类型</a:t>
            </a:r>
          </a:p>
          <a:p>
            <a:pPr>
              <a:lnSpc>
                <a:spcPct val="110000"/>
              </a:lnSpc>
            </a:pPr>
            <a:r>
              <a:rPr kumimoji="1" lang="en-US" altLang="zh-CN" sz="3000" b="1">
                <a:solidFill>
                  <a:srgbClr val="CC0000"/>
                </a:solidFill>
                <a:latin typeface="Times New Roman" panose="02020603050405020304" pitchFamily="18" charset="0"/>
              </a:rPr>
              <a:t>class </a:t>
            </a:r>
            <a:r>
              <a:rPr kumimoji="1" lang="en-US" altLang="zh-CN" sz="3000">
                <a:solidFill>
                  <a:srgbClr val="CC0000"/>
                </a:solidFill>
                <a:latin typeface="Times New Roman" panose="02020603050405020304" pitchFamily="18" charset="0"/>
              </a:rPr>
              <a:t>dataList </a:t>
            </a:r>
            <a:r>
              <a:rPr kumimoji="1" lang="en-US" altLang="zh-CN" sz="3000" b="1">
                <a:solidFill>
                  <a:srgbClr val="CC0000"/>
                </a:solidFill>
                <a:latin typeface="Times New Roman" panose="02020603050405020304" pitchFamily="18" charset="0"/>
              </a:rPr>
              <a:t>{			</a:t>
            </a:r>
          </a:p>
          <a:p>
            <a:pPr>
              <a:lnSpc>
                <a:spcPct val="110000"/>
              </a:lnSpc>
            </a:pPr>
            <a:r>
              <a:rPr kumimoji="1" lang="en-US" altLang="zh-CN" sz="3000" b="1">
                <a:solidFill>
                  <a:srgbClr val="CC0000"/>
                </a:solidFill>
                <a:latin typeface="Times New Roman" panose="02020603050405020304" pitchFamily="18" charset="0"/>
              </a:rPr>
              <a:t>private:</a:t>
            </a:r>
          </a:p>
          <a:p>
            <a:pPr>
              <a:lnSpc>
                <a:spcPct val="110000"/>
              </a:lnSpc>
            </a:pPr>
            <a:r>
              <a:rPr kumimoji="1" lang="en-US" altLang="zh-CN" sz="3000" b="1">
                <a:solidFill>
                  <a:srgbClr val="CC0000"/>
                </a:solidFill>
                <a:latin typeface="Times New Roman" panose="02020603050405020304" pitchFamily="18" charset="0"/>
              </a:rPr>
              <a:t>    E *</a:t>
            </a:r>
            <a:r>
              <a:rPr kumimoji="1" lang="en-US" altLang="zh-CN" sz="3000">
                <a:solidFill>
                  <a:srgbClr val="CC0000"/>
                </a:solidFill>
                <a:latin typeface="Times New Roman" panose="02020603050405020304" pitchFamily="18" charset="0"/>
              </a:rPr>
              <a:t>element</a:t>
            </a:r>
            <a:r>
              <a:rPr kumimoji="1" lang="en-US" altLang="zh-CN" sz="3000" b="1">
                <a:solidFill>
                  <a:srgbClr val="CC0000"/>
                </a:solidFill>
                <a:latin typeface="Times New Roman" panose="02020603050405020304" pitchFamily="18" charset="0"/>
              </a:rPr>
              <a:t>;		</a:t>
            </a:r>
          </a:p>
          <a:p>
            <a:pPr>
              <a:lnSpc>
                <a:spcPct val="110000"/>
              </a:lnSpc>
            </a:pPr>
            <a:r>
              <a:rPr kumimoji="1" lang="en-US" altLang="zh-CN" sz="3000" b="1">
                <a:solidFill>
                  <a:srgbClr val="CC0000"/>
                </a:solidFill>
                <a:latin typeface="Times New Roman" panose="02020603050405020304" pitchFamily="18" charset="0"/>
              </a:rPr>
              <a:t>    int </a:t>
            </a:r>
            <a:r>
              <a:rPr kumimoji="1" lang="en-US" altLang="zh-CN" sz="3000">
                <a:solidFill>
                  <a:srgbClr val="CC0000"/>
                </a:solidFill>
                <a:latin typeface="Times New Roman" panose="02020603050405020304" pitchFamily="18" charset="0"/>
              </a:rPr>
              <a:t>listSize</a:t>
            </a:r>
            <a:r>
              <a:rPr kumimoji="1" lang="en-US" altLang="zh-CN" sz="3000" b="1">
                <a:solidFill>
                  <a:srgbClr val="CC0000"/>
                </a:solidFill>
                <a:latin typeface="Times New Roman" panose="02020603050405020304" pitchFamily="18" charset="0"/>
              </a:rPr>
              <a:t>;			</a:t>
            </a:r>
          </a:p>
          <a:p>
            <a:pPr>
              <a:lnSpc>
                <a:spcPct val="110000"/>
              </a:lnSpc>
            </a:pPr>
            <a:r>
              <a:rPr kumimoji="1" lang="en-US" altLang="zh-CN" sz="3000" b="1">
                <a:solidFill>
                  <a:srgbClr val="CC0000"/>
                </a:solidFill>
                <a:latin typeface="Times New Roman" panose="02020603050405020304" pitchFamily="18" charset="0"/>
              </a:rPr>
              <a:t>    void </a:t>
            </a:r>
            <a:r>
              <a:rPr kumimoji="1" lang="en-US" altLang="zh-CN" sz="3000">
                <a:solidFill>
                  <a:srgbClr val="CC0000"/>
                </a:solidFill>
                <a:latin typeface="Times New Roman" panose="02020603050405020304" pitchFamily="18" charset="0"/>
              </a:rPr>
              <a:t>swap (</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m1</a:t>
            </a:r>
            <a:r>
              <a:rPr kumimoji="1" lang="en-US" altLang="zh-CN" sz="3000" b="1">
                <a:solidFill>
                  <a:srgbClr val="CC0000"/>
                </a:solidFill>
                <a:latin typeface="Times New Roman" panose="02020603050405020304" pitchFamily="18" charset="0"/>
              </a:rPr>
              <a:t>, int </a:t>
            </a:r>
            <a:r>
              <a:rPr kumimoji="1" lang="en-US" altLang="zh-CN" sz="3000">
                <a:solidFill>
                  <a:srgbClr val="CC0000"/>
                </a:solidFill>
                <a:latin typeface="Times New Roman" panose="02020603050405020304" pitchFamily="18" charset="0"/>
              </a:rPr>
              <a:t>m2)</a:t>
            </a:r>
            <a:r>
              <a:rPr kumimoji="1" lang="en-US" altLang="zh-CN" sz="3000" b="1">
                <a:solidFill>
                  <a:srgbClr val="CC0000"/>
                </a:solidFill>
                <a:latin typeface="Times New Roman" panose="02020603050405020304" pitchFamily="18" charset="0"/>
              </a:rPr>
              <a:t>;</a:t>
            </a:r>
          </a:p>
          <a:p>
            <a:pPr>
              <a:lnSpc>
                <a:spcPct val="110000"/>
              </a:lnSpc>
            </a:pPr>
            <a:r>
              <a:rPr kumimoji="1" lang="en-US" altLang="zh-CN" sz="3000" b="1">
                <a:solidFill>
                  <a:srgbClr val="CC0000"/>
                </a:solidFill>
                <a:latin typeface="Times New Roman" panose="02020603050405020304" pitchFamily="18" charset="0"/>
              </a:rPr>
              <a:t>    int </a:t>
            </a:r>
            <a:r>
              <a:rPr kumimoji="1" lang="en-US" altLang="zh-CN" sz="3000">
                <a:solidFill>
                  <a:srgbClr val="CC0000"/>
                </a:solidFill>
                <a:latin typeface="Times New Roman" panose="02020603050405020304" pitchFamily="18" charset="0"/>
              </a:rPr>
              <a:t>minKey</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low</a:t>
            </a:r>
            <a:r>
              <a:rPr kumimoji="1" lang="en-US" altLang="zh-CN" sz="3000" b="1">
                <a:solidFill>
                  <a:srgbClr val="CC0000"/>
                </a:solidFill>
                <a:latin typeface="Times New Roman" panose="02020603050405020304" pitchFamily="18" charset="0"/>
              </a:rPr>
              <a:t>, int </a:t>
            </a:r>
            <a:r>
              <a:rPr kumimoji="1" lang="en-US" altLang="zh-CN" sz="3000">
                <a:solidFill>
                  <a:srgbClr val="CC0000"/>
                </a:solidFill>
                <a:latin typeface="Times New Roman" panose="02020603050405020304" pitchFamily="18" charset="0"/>
              </a:rPr>
              <a:t>high)</a:t>
            </a:r>
            <a:r>
              <a:rPr kumimoji="1" lang="en-US" altLang="zh-CN" sz="3000" b="1">
                <a:solidFill>
                  <a:srgbClr val="CC0000"/>
                </a:solidFill>
                <a:latin typeface="Times New Roman" panose="02020603050405020304" pitchFamily="18" charset="0"/>
              </a:rPr>
              <a:t>;</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1005A67C-6B82-4A9C-BF2E-C815CA10C525}"/>
              </a:ext>
            </a:extLst>
          </p:cNvPr>
          <p:cNvSpPr>
            <a:spLocks noGrp="1"/>
          </p:cNvSpPr>
          <p:nvPr>
            <p:ph type="sldNum" sz="quarter" idx="11"/>
          </p:nvPr>
        </p:nvSpPr>
        <p:spPr/>
        <p:txBody>
          <a:bodyPr/>
          <a:lstStyle/>
          <a:p>
            <a:fld id="{E62EFF6C-B1FC-40E5-89EC-C495DC0B14A2}" type="slidenum">
              <a:rPr lang="en-US" altLang="zh-CN"/>
              <a:pPr/>
              <a:t>38</a:t>
            </a:fld>
            <a:endParaRPr lang="en-US" altLang="zh-CN"/>
          </a:p>
        </p:txBody>
      </p:sp>
      <p:sp>
        <p:nvSpPr>
          <p:cNvPr id="65538" name="Text Box 2">
            <a:extLst>
              <a:ext uri="{FF2B5EF4-FFF2-40B4-BE49-F238E27FC236}">
                <a16:creationId xmlns:a16="http://schemas.microsoft.com/office/drawing/2014/main" id="{6BEE2BF1-0A58-4D90-8ECD-531D92A1DBF2}"/>
              </a:ext>
            </a:extLst>
          </p:cNvPr>
          <p:cNvSpPr txBox="1">
            <a:spLocks noChangeArrowheads="1"/>
          </p:cNvSpPr>
          <p:nvPr/>
        </p:nvSpPr>
        <p:spPr bwMode="auto">
          <a:xfrm>
            <a:off x="546100" y="704850"/>
            <a:ext cx="83820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zh-CN" sz="3000" b="1">
                <a:latin typeface="Times New Roman" panose="02020603050405020304" pitchFamily="18" charset="0"/>
              </a:rPr>
              <a:t> </a:t>
            </a:r>
            <a:r>
              <a:rPr kumimoji="1" lang="en-US" altLang="zh-CN" sz="3000" b="1">
                <a:solidFill>
                  <a:srgbClr val="CC0000"/>
                </a:solidFill>
                <a:latin typeface="Times New Roman" panose="02020603050405020304" pitchFamily="18" charset="0"/>
              </a:rPr>
              <a:t>public:</a:t>
            </a:r>
          </a:p>
          <a:p>
            <a:r>
              <a:rPr kumimoji="1" lang="en-US" altLang="zh-CN" sz="3000">
                <a:solidFill>
                  <a:srgbClr val="CC0000"/>
                </a:solidFill>
                <a:latin typeface="Times New Roman" panose="02020603050405020304" pitchFamily="18" charset="0"/>
              </a:rPr>
              <a:t>      dataList</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size</a:t>
            </a:r>
            <a:r>
              <a:rPr kumimoji="1" lang="en-US" altLang="zh-CN" sz="3000" b="1">
                <a:solidFill>
                  <a:srgbClr val="CC0000"/>
                </a:solidFill>
                <a:latin typeface="Times New Roman" panose="02020603050405020304" pitchFamily="18" charset="0"/>
              </a:rPr>
              <a:t> = </a:t>
            </a:r>
            <a:r>
              <a:rPr kumimoji="1" lang="en-US" altLang="zh-CN" sz="3000">
                <a:solidFill>
                  <a:srgbClr val="CC0000"/>
                </a:solidFill>
                <a:latin typeface="Times New Roman" panose="02020603050405020304" pitchFamily="18" charset="0"/>
              </a:rPr>
              <a:t>10) </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listSize (size), </a:t>
            </a:r>
          </a:p>
          <a:p>
            <a:r>
              <a:rPr kumimoji="1" lang="en-US" altLang="zh-CN" sz="3000">
                <a:solidFill>
                  <a:srgbClr val="CC0000"/>
                </a:solidFill>
                <a:latin typeface="Times New Roman" panose="02020603050405020304" pitchFamily="18" charset="0"/>
              </a:rPr>
              <a:t>            element (</a:t>
            </a:r>
            <a:r>
              <a:rPr kumimoji="1" lang="en-US" altLang="zh-CN" sz="3000" b="1">
                <a:solidFill>
                  <a:srgbClr val="CC0000"/>
                </a:solidFill>
                <a:latin typeface="Times New Roman" panose="02020603050405020304" pitchFamily="18" charset="0"/>
              </a:rPr>
              <a:t>new</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E</a:t>
            </a:r>
            <a:r>
              <a:rPr kumimoji="1" lang="en-US" altLang="zh-CN" sz="3000">
                <a:solidFill>
                  <a:srgbClr val="CC0000"/>
                </a:solidFill>
                <a:latin typeface="Times New Roman" panose="02020603050405020304" pitchFamily="18" charset="0"/>
              </a:rPr>
              <a:t>[size]) </a:t>
            </a:r>
            <a:r>
              <a:rPr kumimoji="1" lang="en-US" altLang="zh-CN" sz="3000" b="1">
                <a:solidFill>
                  <a:srgbClr val="CC0000"/>
                </a:solidFill>
                <a:latin typeface="Times New Roman" panose="02020603050405020304" pitchFamily="18" charset="0"/>
              </a:rPr>
              <a:t>{ } </a:t>
            </a:r>
          </a:p>
          <a:p>
            <a:r>
              <a:rPr kumimoji="1" lang="en-US" altLang="zh-CN" sz="3000">
                <a:solidFill>
                  <a:srgbClr val="CC0000"/>
                </a:solidFill>
                <a:latin typeface="Times New Roman" panose="02020603050405020304" pitchFamily="18" charset="0"/>
              </a:rPr>
              <a:t>      ~dataList ( ) </a:t>
            </a:r>
            <a:r>
              <a:rPr kumimoji="1" lang="en-US" altLang="zh-CN" sz="3000" b="1">
                <a:solidFill>
                  <a:srgbClr val="CC0000"/>
                </a:solidFill>
                <a:latin typeface="Times New Roman" panose="02020603050405020304" pitchFamily="18" charset="0"/>
              </a:rPr>
              <a:t>{delete </a:t>
            </a:r>
            <a:r>
              <a:rPr kumimoji="1" lang="en-US" altLang="zh-CN" sz="3000">
                <a:solidFill>
                  <a:srgbClr val="CC0000"/>
                </a:solidFill>
                <a:latin typeface="Times New Roman" panose="02020603050405020304" pitchFamily="18" charset="0"/>
              </a:rPr>
              <a:t>[ ] element</a:t>
            </a:r>
            <a:r>
              <a:rPr kumimoji="1" lang="en-US" altLang="zh-CN" sz="3000" b="1">
                <a:solidFill>
                  <a:srgbClr val="CC0000"/>
                </a:solidFill>
                <a:latin typeface="Times New Roman" panose="02020603050405020304" pitchFamily="18" charset="0"/>
              </a:rPr>
              <a:t>;}	</a:t>
            </a:r>
          </a:p>
          <a:p>
            <a:r>
              <a:rPr kumimoji="1" lang="en-US" altLang="zh-CN" sz="3000" b="1">
                <a:solidFill>
                  <a:srgbClr val="CC0000"/>
                </a:solidFill>
                <a:latin typeface="Times New Roman" panose="02020603050405020304" pitchFamily="18" charset="0"/>
              </a:rPr>
              <a:t>      void </a:t>
            </a:r>
            <a:r>
              <a:rPr kumimoji="1" lang="en-US" altLang="zh-CN" sz="3000">
                <a:solidFill>
                  <a:srgbClr val="CC0000"/>
                </a:solidFill>
                <a:latin typeface="Times New Roman" panose="02020603050405020304" pitchFamily="18" charset="0"/>
              </a:rPr>
              <a:t>sort ( )</a:t>
            </a:r>
            <a:r>
              <a:rPr kumimoji="1" lang="en-US" altLang="zh-CN" sz="3000" b="1">
                <a:solidFill>
                  <a:srgbClr val="CC0000"/>
                </a:solidFill>
                <a:latin typeface="Times New Roman" panose="02020603050405020304" pitchFamily="18" charset="0"/>
              </a:rPr>
              <a:t>;</a:t>
            </a:r>
          </a:p>
          <a:p>
            <a:r>
              <a:rPr kumimoji="1" lang="en-US" altLang="zh-CN" sz="3000" b="1">
                <a:latin typeface="Times New Roman" panose="02020603050405020304" pitchFamily="18" charset="0"/>
              </a:rPr>
              <a:t>      friend ostream&amp; operator &lt;&lt; (ostream&amp;</a:t>
            </a:r>
          </a:p>
          <a:p>
            <a:r>
              <a:rPr kumimoji="1" lang="en-US" altLang="zh-CN" sz="3000" b="1">
                <a:latin typeface="Times New Roman" panose="02020603050405020304" pitchFamily="18" charset="0"/>
              </a:rPr>
              <a:t>           </a:t>
            </a:r>
            <a:r>
              <a:rPr kumimoji="1" lang="en-US" altLang="zh-CN" sz="3000">
                <a:latin typeface="Times New Roman" panose="02020603050405020304" pitchFamily="18" charset="0"/>
              </a:rPr>
              <a:t>outStream</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dataList</a:t>
            </a:r>
            <a:r>
              <a:rPr kumimoji="1" lang="en-US" altLang="zh-CN" sz="3000" b="1">
                <a:latin typeface="Times New Roman" panose="02020603050405020304" pitchFamily="18" charset="0"/>
              </a:rPr>
              <a:t>&lt;K,E&gt;&amp;</a:t>
            </a:r>
            <a:r>
              <a:rPr kumimoji="1" lang="en-US" altLang="zh-CN" sz="3000">
                <a:latin typeface="Times New Roman" panose="02020603050405020304" pitchFamily="18" charset="0"/>
              </a:rPr>
              <a:t> outList)</a:t>
            </a:r>
            <a:r>
              <a:rPr kumimoji="1" lang="en-US" altLang="zh-CN" sz="3000" b="1">
                <a:latin typeface="Times New Roman" panose="02020603050405020304" pitchFamily="18" charset="0"/>
              </a:rPr>
              <a:t>;</a:t>
            </a:r>
          </a:p>
          <a:p>
            <a:r>
              <a:rPr kumimoji="1" lang="en-US" altLang="zh-CN" sz="3000" b="1">
                <a:latin typeface="Times New Roman" panose="02020603050405020304" pitchFamily="18" charset="0"/>
              </a:rPr>
              <a:t>      friend istream&amp; operator &gt;&gt; (istream&amp;</a:t>
            </a:r>
          </a:p>
          <a:p>
            <a:r>
              <a:rPr kumimoji="1" lang="en-US" altLang="zh-CN" sz="3000" b="1">
                <a:latin typeface="Times New Roman" panose="02020603050405020304" pitchFamily="18" charset="0"/>
              </a:rPr>
              <a:t>           </a:t>
            </a:r>
            <a:r>
              <a:rPr kumimoji="1" lang="en-US" altLang="zh-CN" sz="3000">
                <a:latin typeface="Times New Roman" panose="02020603050405020304" pitchFamily="18" charset="0"/>
              </a:rPr>
              <a:t>inStream</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dataList</a:t>
            </a:r>
            <a:r>
              <a:rPr kumimoji="1" lang="en-US" altLang="zh-CN" sz="3000" b="1">
                <a:latin typeface="Times New Roman" panose="02020603050405020304" pitchFamily="18" charset="0"/>
              </a:rPr>
              <a:t>&lt;K,E&gt;&amp;</a:t>
            </a:r>
            <a:r>
              <a:rPr kumimoji="1" lang="en-US" altLang="zh-CN" sz="3000">
                <a:latin typeface="Times New Roman" panose="02020603050405020304" pitchFamily="18" charset="0"/>
              </a:rPr>
              <a:t> inList)</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a:p>
            <a:r>
              <a:rPr kumimoji="1" lang="en-US" altLang="zh-CN" sz="3000" b="1">
                <a:solidFill>
                  <a:srgbClr val="CC0000"/>
                </a:solidFill>
                <a:latin typeface="Times New Roman" panose="02020603050405020304" pitchFamily="18" charset="0"/>
              </a:rPr>
              <a:t> };</a:t>
            </a:r>
          </a:p>
          <a:p>
            <a:r>
              <a:rPr kumimoji="1" lang="en-US" altLang="zh-CN" sz="3000" b="1">
                <a:solidFill>
                  <a:srgbClr val="CC0000"/>
                </a:solidFill>
                <a:latin typeface="Times New Roman" panose="02020603050405020304" pitchFamily="18" charset="0"/>
              </a:rPr>
              <a:t> </a:t>
            </a:r>
            <a:r>
              <a:rPr kumimoji="1" lang="en-US" altLang="zh-CN" sz="3000" b="1">
                <a:latin typeface="Times New Roman" panose="02020603050405020304" pitchFamily="18" charset="0"/>
              </a:rPr>
              <a:t>#endif </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F30C6B5B-05DE-41E1-B952-ACDC02B8CC35}"/>
              </a:ext>
            </a:extLst>
          </p:cNvPr>
          <p:cNvSpPr>
            <a:spLocks noGrp="1"/>
          </p:cNvSpPr>
          <p:nvPr>
            <p:ph type="sldNum" sz="quarter" idx="11"/>
          </p:nvPr>
        </p:nvSpPr>
        <p:spPr/>
        <p:txBody>
          <a:bodyPr/>
          <a:lstStyle/>
          <a:p>
            <a:fld id="{D0183DBF-3C2D-469D-8884-8C5671B5D444}" type="slidenum">
              <a:rPr lang="en-US" altLang="zh-CN"/>
              <a:pPr/>
              <a:t>39</a:t>
            </a:fld>
            <a:endParaRPr lang="en-US" altLang="zh-CN"/>
          </a:p>
        </p:txBody>
      </p:sp>
      <p:sp>
        <p:nvSpPr>
          <p:cNvPr id="66562" name="Text Box 2">
            <a:extLst>
              <a:ext uri="{FF2B5EF4-FFF2-40B4-BE49-F238E27FC236}">
                <a16:creationId xmlns:a16="http://schemas.microsoft.com/office/drawing/2014/main" id="{BA9E4A6E-8898-4470-9EF3-402981C51445}"/>
              </a:ext>
            </a:extLst>
          </p:cNvPr>
          <p:cNvSpPr txBox="1">
            <a:spLocks noChangeArrowheads="1"/>
          </p:cNvSpPr>
          <p:nvPr/>
        </p:nvSpPr>
        <p:spPr bwMode="auto">
          <a:xfrm>
            <a:off x="620713" y="608013"/>
            <a:ext cx="8343900" cy="404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zh-CN" altLang="en-US" sz="3600" b="1">
                <a:latin typeface="Times New Roman" panose="02020603050405020304" pitchFamily="18" charset="0"/>
                <a:ea typeface="隶书" panose="02010509060101010101" pitchFamily="49" charset="-122"/>
              </a:rPr>
              <a:t>类中所有操作作为模板函数的实现</a:t>
            </a:r>
            <a:endParaRPr kumimoji="1" lang="zh-CN" altLang="en-US" sz="3600" b="1">
              <a:latin typeface="Times New Roman" panose="02020603050405020304" pitchFamily="18" charset="0"/>
              <a:ea typeface="仿宋_GB2312" pitchFamily="49" charset="-122"/>
            </a:endParaRPr>
          </a:p>
          <a:p>
            <a:pPr>
              <a:lnSpc>
                <a:spcPct val="105000"/>
              </a:lnSpc>
            </a:pPr>
            <a:r>
              <a:rPr kumimoji="1" lang="en-US" altLang="zh-CN" sz="3000" b="1">
                <a:solidFill>
                  <a:srgbClr val="CC0000"/>
                </a:solidFill>
                <a:latin typeface="Times New Roman" panose="02020603050405020304" pitchFamily="18" charset="0"/>
              </a:rPr>
              <a:t>template &lt;class K, class E&gt; </a:t>
            </a:r>
          </a:p>
          <a:p>
            <a:pPr>
              <a:lnSpc>
                <a:spcPct val="105000"/>
              </a:lnSpc>
            </a:pPr>
            <a:r>
              <a:rPr kumimoji="1" lang="en-US" altLang="zh-CN" sz="3000" b="1">
                <a:solidFill>
                  <a:srgbClr val="CC0000"/>
                </a:solidFill>
                <a:latin typeface="Times New Roman" panose="02020603050405020304" pitchFamily="18" charset="0"/>
              </a:rPr>
              <a:t>void </a:t>
            </a:r>
            <a:r>
              <a:rPr kumimoji="1" lang="en-US" altLang="zh-CN" sz="3000">
                <a:solidFill>
                  <a:srgbClr val="CC0000"/>
                </a:solidFill>
                <a:latin typeface="Times New Roman" panose="02020603050405020304" pitchFamily="18" charset="0"/>
              </a:rPr>
              <a:t>dataList</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&lt;</a:t>
            </a:r>
            <a:r>
              <a:rPr kumimoji="1" lang="en-US" altLang="zh-CN" sz="3000" b="1">
                <a:solidFill>
                  <a:srgbClr val="CC0000"/>
                </a:solidFill>
                <a:latin typeface="Times New Roman" panose="02020603050405020304" pitchFamily="18" charset="0"/>
              </a:rPr>
              <a:t>K,E&gt; :: </a:t>
            </a:r>
            <a:r>
              <a:rPr kumimoji="1" lang="en-US" altLang="zh-CN" sz="3000">
                <a:solidFill>
                  <a:srgbClr val="CC0000"/>
                </a:solidFill>
                <a:latin typeface="Times New Roman" panose="02020603050405020304" pitchFamily="18" charset="0"/>
              </a:rPr>
              <a:t>swap</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m1</a:t>
            </a:r>
            <a:r>
              <a:rPr kumimoji="1" lang="en-US" altLang="zh-CN" sz="3000" b="1">
                <a:solidFill>
                  <a:srgbClr val="CC0000"/>
                </a:solidFill>
                <a:latin typeface="Times New Roman" panose="02020603050405020304" pitchFamily="18" charset="0"/>
              </a:rPr>
              <a:t>,  int </a:t>
            </a:r>
            <a:r>
              <a:rPr kumimoji="1" lang="en-US" altLang="zh-CN" sz="3000">
                <a:solidFill>
                  <a:srgbClr val="CC0000"/>
                </a:solidFill>
                <a:latin typeface="Times New Roman" panose="02020603050405020304" pitchFamily="18" charset="0"/>
              </a:rPr>
              <a:t>m2)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ea typeface="隶书" panose="02010509060101010101" pitchFamily="49" charset="-122"/>
              </a:rPr>
              <a:t>//</a:t>
            </a:r>
            <a:r>
              <a:rPr kumimoji="1" lang="zh-CN" altLang="en-US" sz="3000">
                <a:latin typeface="Times New Roman" panose="02020603050405020304" pitchFamily="18" charset="0"/>
                <a:ea typeface="隶书" panose="02010509060101010101" pitchFamily="49" charset="-122"/>
              </a:rPr>
              <a:t>交换由</a:t>
            </a:r>
            <a:r>
              <a:rPr kumimoji="1" lang="en-US" altLang="zh-CN" sz="3000">
                <a:latin typeface="Times New Roman" panose="02020603050405020304" pitchFamily="18" charset="0"/>
                <a:ea typeface="隶书" panose="02010509060101010101" pitchFamily="49" charset="-122"/>
              </a:rPr>
              <a:t>m1, m2</a:t>
            </a:r>
            <a:r>
              <a:rPr kumimoji="1" lang="zh-CN" altLang="en-US" sz="3000">
                <a:latin typeface="Times New Roman" panose="02020603050405020304" pitchFamily="18" charset="0"/>
                <a:ea typeface="隶书" panose="02010509060101010101" pitchFamily="49" charset="-122"/>
              </a:rPr>
              <a:t>为下标的数组元素的值</a:t>
            </a:r>
            <a:endParaRPr kumimoji="1" lang="zh-CN" altLang="en-US" sz="3000" b="1">
              <a:latin typeface="Times New Roman" panose="02020603050405020304" pitchFamily="18" charset="0"/>
            </a:endParaRPr>
          </a:p>
          <a:p>
            <a:pPr>
              <a:lnSpc>
                <a:spcPct val="105000"/>
              </a:lnSpc>
            </a:pP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E</a:t>
            </a:r>
            <a:r>
              <a:rPr kumimoji="1" lang="en-US" altLang="zh-CN" sz="3000">
                <a:solidFill>
                  <a:srgbClr val="CC0000"/>
                </a:solidFill>
                <a:latin typeface="Times New Roman" panose="02020603050405020304" pitchFamily="18" charset="0"/>
              </a:rPr>
              <a:t> temp</a:t>
            </a:r>
            <a:r>
              <a:rPr kumimoji="1" lang="en-US" altLang="zh-CN" sz="3000" b="1">
                <a:solidFill>
                  <a:srgbClr val="CC0000"/>
                </a:solidFill>
                <a:latin typeface="Times New Roman" panose="02020603050405020304" pitchFamily="18" charset="0"/>
              </a:rPr>
              <a:t> = </a:t>
            </a:r>
            <a:r>
              <a:rPr kumimoji="1" lang="en-US" altLang="zh-CN" sz="3000">
                <a:solidFill>
                  <a:srgbClr val="CC0000"/>
                </a:solidFill>
                <a:latin typeface="Times New Roman" panose="02020603050405020304" pitchFamily="18" charset="0"/>
              </a:rPr>
              <a:t>element</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[m1]</a:t>
            </a:r>
            <a:r>
              <a:rPr kumimoji="1" lang="en-US" altLang="zh-CN" sz="3000" b="1">
                <a:solidFill>
                  <a:srgbClr val="CC0000"/>
                </a:solidFill>
                <a:latin typeface="Times New Roman" panose="02020603050405020304" pitchFamily="18" charset="0"/>
              </a:rPr>
              <a:t>;		</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element</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[m1] = element</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[m2]</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element [m2] = temp</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93345E-40CE-4EFA-97CD-1EDEDED4CFCB}"/>
              </a:ext>
            </a:extLst>
          </p:cNvPr>
          <p:cNvSpPr>
            <a:spLocks noGrp="1"/>
          </p:cNvSpPr>
          <p:nvPr>
            <p:ph type="sldNum" sz="quarter" idx="11"/>
          </p:nvPr>
        </p:nvSpPr>
        <p:spPr/>
        <p:txBody>
          <a:bodyPr/>
          <a:lstStyle/>
          <a:p>
            <a:fld id="{D67FE044-25D4-4E48-BC23-1D883134A18C}" type="slidenum">
              <a:rPr lang="en-US" altLang="zh-CN"/>
              <a:pPr/>
              <a:t>4</a:t>
            </a:fld>
            <a:endParaRPr lang="en-US" altLang="zh-CN"/>
          </a:p>
        </p:txBody>
      </p:sp>
      <p:sp>
        <p:nvSpPr>
          <p:cNvPr id="32770" name="Rectangle 2">
            <a:extLst>
              <a:ext uri="{FF2B5EF4-FFF2-40B4-BE49-F238E27FC236}">
                <a16:creationId xmlns:a16="http://schemas.microsoft.com/office/drawing/2014/main" id="{CDD1787A-2D29-4F3C-8862-05DBC34D38C1}"/>
              </a:ext>
            </a:extLst>
          </p:cNvPr>
          <p:cNvSpPr>
            <a:spLocks noGrp="1" noChangeArrowheads="1"/>
          </p:cNvSpPr>
          <p:nvPr>
            <p:ph type="title"/>
          </p:nvPr>
        </p:nvSpPr>
        <p:spPr>
          <a:xfrm>
            <a:off x="2797175" y="569913"/>
            <a:ext cx="4438650" cy="914400"/>
          </a:xfrm>
        </p:spPr>
        <p:txBody>
          <a:bodyPr/>
          <a:lstStyle/>
          <a:p>
            <a:r>
              <a:rPr lang="en-US" altLang="zh-CN" sz="3600">
                <a:solidFill>
                  <a:srgbClr val="FF0000"/>
                </a:solidFill>
                <a:effectLst>
                  <a:outerShdw blurRad="38100" dist="38100" dir="2700000" algn="tl">
                    <a:srgbClr val="C0C0C0"/>
                  </a:outerShdw>
                </a:effectLst>
                <a:ea typeface="隶书" panose="02010509060101010101" pitchFamily="49" charset="-122"/>
              </a:rPr>
              <a:t>“</a:t>
            </a:r>
            <a:r>
              <a:rPr lang="zh-CN" altLang="en-US" sz="3600">
                <a:solidFill>
                  <a:srgbClr val="FF0000"/>
                </a:solidFill>
                <a:effectLst>
                  <a:outerShdw blurRad="38100" dist="38100" dir="2700000" algn="tl">
                    <a:srgbClr val="C0C0C0"/>
                  </a:outerShdw>
                </a:effectLst>
                <a:ea typeface="隶书" panose="02010509060101010101" pitchFamily="49" charset="-122"/>
              </a:rPr>
              <a:t>课程”表格</a:t>
            </a:r>
            <a:endParaRPr lang="zh-CN" altLang="en-US">
              <a:ea typeface="仿宋_GB2312" pitchFamily="49" charset="-122"/>
            </a:endParaRPr>
          </a:p>
        </p:txBody>
      </p:sp>
      <p:graphicFrame>
        <p:nvGraphicFramePr>
          <p:cNvPr id="32771" name="Object 3">
            <a:extLst>
              <a:ext uri="{FF2B5EF4-FFF2-40B4-BE49-F238E27FC236}">
                <a16:creationId xmlns:a16="http://schemas.microsoft.com/office/drawing/2014/main" id="{64F179DC-CE22-4497-8A46-5402DB1A17DC}"/>
              </a:ext>
            </a:extLst>
          </p:cNvPr>
          <p:cNvGraphicFramePr>
            <a:graphicFrameLocks noChangeAspect="1"/>
          </p:cNvGraphicFramePr>
          <p:nvPr>
            <p:ph type="tbl" idx="1"/>
          </p:nvPr>
        </p:nvGraphicFramePr>
        <p:xfrm>
          <a:off x="838200" y="1498600"/>
          <a:ext cx="9296400" cy="4738688"/>
        </p:xfrm>
        <a:graphic>
          <a:graphicData uri="http://schemas.openxmlformats.org/presentationml/2006/ole">
            <mc:AlternateContent xmlns:mc="http://schemas.openxmlformats.org/markup-compatibility/2006">
              <mc:Choice xmlns:v="urn:schemas-microsoft-com:vml" Requires="v">
                <p:oleObj spid="_x0000_s32773" name="Document" r:id="rId3" imgW="10428480" imgH="5316120" progId="Word.Document.8">
                  <p:embed/>
                </p:oleObj>
              </mc:Choice>
              <mc:Fallback>
                <p:oleObj name="Document" r:id="rId3" imgW="10428480" imgH="531612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98600"/>
                        <a:ext cx="9296400" cy="4738688"/>
                      </a:xfrm>
                      <a:prstGeom prst="rect">
                        <a:avLst/>
                      </a:prstGeom>
                    </p:spPr>
                  </p:pic>
                </p:oleObj>
              </mc:Fallback>
            </mc:AlternateContent>
          </a:graphicData>
        </a:graphic>
      </p:graphicFrame>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F491992F-7D83-4585-B48F-88619315885C}"/>
              </a:ext>
            </a:extLst>
          </p:cNvPr>
          <p:cNvSpPr>
            <a:spLocks noGrp="1"/>
          </p:cNvSpPr>
          <p:nvPr>
            <p:ph type="sldNum" sz="quarter" idx="11"/>
          </p:nvPr>
        </p:nvSpPr>
        <p:spPr/>
        <p:txBody>
          <a:bodyPr/>
          <a:lstStyle/>
          <a:p>
            <a:fld id="{6A391BE5-F0AC-417E-8D03-91D9A4B4C88C}" type="slidenum">
              <a:rPr lang="en-US" altLang="zh-CN"/>
              <a:pPr/>
              <a:t>40</a:t>
            </a:fld>
            <a:endParaRPr lang="en-US" altLang="zh-CN"/>
          </a:p>
        </p:txBody>
      </p:sp>
      <p:sp>
        <p:nvSpPr>
          <p:cNvPr id="67586" name="Text Box 2">
            <a:extLst>
              <a:ext uri="{FF2B5EF4-FFF2-40B4-BE49-F238E27FC236}">
                <a16:creationId xmlns:a16="http://schemas.microsoft.com/office/drawing/2014/main" id="{C7635BEA-9B1B-4A06-A2B9-B92172D3E97C}"/>
              </a:ext>
            </a:extLst>
          </p:cNvPr>
          <p:cNvSpPr txBox="1">
            <a:spLocks noChangeArrowheads="1"/>
          </p:cNvSpPr>
          <p:nvPr/>
        </p:nvSpPr>
        <p:spPr bwMode="auto">
          <a:xfrm>
            <a:off x="684213" y="741363"/>
            <a:ext cx="7991475"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en-US" altLang="zh-CN" sz="3000" b="1">
                <a:solidFill>
                  <a:srgbClr val="CC0000"/>
                </a:solidFill>
                <a:latin typeface="Times New Roman" panose="02020603050405020304" pitchFamily="18" charset="0"/>
              </a:rPr>
              <a:t>template &lt;class K, class E&gt;</a:t>
            </a:r>
          </a:p>
          <a:p>
            <a:pPr>
              <a:lnSpc>
                <a:spcPct val="105000"/>
              </a:lnSpc>
            </a:pP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dataList&lt;</a:t>
            </a:r>
            <a:r>
              <a:rPr kumimoji="1" lang="en-US" altLang="zh-CN" sz="3000" b="1">
                <a:solidFill>
                  <a:srgbClr val="CC0000"/>
                </a:solidFill>
                <a:latin typeface="Times New Roman" panose="02020603050405020304" pitchFamily="18" charset="0"/>
              </a:rPr>
              <a:t>K, E&gt;::</a:t>
            </a:r>
            <a:r>
              <a:rPr kumimoji="1" lang="en-US" altLang="zh-CN" sz="3000">
                <a:solidFill>
                  <a:srgbClr val="CC0000"/>
                </a:solidFill>
                <a:latin typeface="Times New Roman" panose="02020603050405020304" pitchFamily="18" charset="0"/>
              </a:rPr>
              <a:t>minKey</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low</a:t>
            </a:r>
            <a:r>
              <a:rPr kumimoji="1" lang="en-US" altLang="zh-CN" sz="3000" b="1">
                <a:solidFill>
                  <a:srgbClr val="CC0000"/>
                </a:solidFill>
                <a:latin typeface="Times New Roman" panose="02020603050405020304" pitchFamily="18" charset="0"/>
              </a:rPr>
              <a:t>, int </a:t>
            </a:r>
            <a:r>
              <a:rPr kumimoji="1" lang="en-US" altLang="zh-CN" sz="3000">
                <a:solidFill>
                  <a:srgbClr val="CC0000"/>
                </a:solidFill>
                <a:latin typeface="Times New Roman" panose="02020603050405020304" pitchFamily="18" charset="0"/>
              </a:rPr>
              <a:t>high) </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0000FF"/>
                </a:solidFill>
                <a:latin typeface="Times New Roman" panose="02020603050405020304" pitchFamily="18" charset="0"/>
                <a:ea typeface="隶书" panose="02010509060101010101" pitchFamily="49" charset="-122"/>
              </a:rPr>
              <a:t>//</a:t>
            </a:r>
            <a:r>
              <a:rPr kumimoji="1" lang="zh-CN" altLang="en-US" sz="3000">
                <a:solidFill>
                  <a:srgbClr val="0000FF"/>
                </a:solidFill>
                <a:latin typeface="Times New Roman" panose="02020603050405020304" pitchFamily="18" charset="0"/>
                <a:ea typeface="隶书" panose="02010509060101010101" pitchFamily="49" charset="-122"/>
              </a:rPr>
              <a:t>查找数组</a:t>
            </a:r>
            <a:r>
              <a:rPr kumimoji="1" lang="en-US" altLang="zh-CN" sz="3000" b="1">
                <a:solidFill>
                  <a:srgbClr val="0000FF"/>
                </a:solidFill>
                <a:latin typeface="Times New Roman" panose="02020603050405020304" pitchFamily="18" charset="0"/>
                <a:ea typeface="隶书" panose="02010509060101010101" pitchFamily="49" charset="-122"/>
              </a:rPr>
              <a:t>Element[low]</a:t>
            </a:r>
            <a:r>
              <a:rPr kumimoji="1" lang="zh-CN" altLang="zh-CN" sz="3000">
                <a:solidFill>
                  <a:srgbClr val="0000FF"/>
                </a:solidFill>
                <a:latin typeface="Times New Roman" panose="02020603050405020304" pitchFamily="18" charset="0"/>
                <a:ea typeface="隶书" panose="02010509060101010101" pitchFamily="49" charset="-122"/>
              </a:rPr>
              <a:t>到</a:t>
            </a:r>
            <a:r>
              <a:rPr kumimoji="1" lang="en-US" altLang="zh-CN" sz="3000" b="1">
                <a:solidFill>
                  <a:srgbClr val="0000FF"/>
                </a:solidFill>
                <a:latin typeface="Times New Roman" panose="02020603050405020304" pitchFamily="18" charset="0"/>
                <a:ea typeface="隶书" panose="02010509060101010101" pitchFamily="49" charset="-122"/>
              </a:rPr>
              <a:t>Element[high]</a:t>
            </a:r>
            <a:r>
              <a:rPr kumimoji="1" lang="zh-CN" altLang="en-US" sz="3000">
                <a:solidFill>
                  <a:srgbClr val="0000FF"/>
                </a:solidFill>
                <a:ea typeface="隶书" panose="02010509060101010101" pitchFamily="49" charset="-122"/>
              </a:rPr>
              <a:t>中具</a:t>
            </a:r>
            <a:endParaRPr kumimoji="1" lang="zh-CN" altLang="en-US" sz="3000" b="1">
              <a:solidFill>
                <a:srgbClr val="0000FF"/>
              </a:solidFill>
              <a:latin typeface="Times New Roman" panose="02020603050405020304" pitchFamily="18" charset="0"/>
              <a:ea typeface="隶书" panose="02010509060101010101" pitchFamily="49" charset="-122"/>
            </a:endParaRPr>
          </a:p>
          <a:p>
            <a:pPr>
              <a:lnSpc>
                <a:spcPct val="105000"/>
              </a:lnSpc>
            </a:pPr>
            <a:r>
              <a:rPr kumimoji="1" lang="en-US" altLang="zh-CN" sz="3000" b="1">
                <a:solidFill>
                  <a:srgbClr val="0000FF"/>
                </a:solidFill>
                <a:latin typeface="Times New Roman" panose="02020603050405020304" pitchFamily="18" charset="0"/>
                <a:ea typeface="隶书" panose="02010509060101010101" pitchFamily="49" charset="-122"/>
              </a:rPr>
              <a:t>//</a:t>
            </a:r>
            <a:r>
              <a:rPr kumimoji="1" lang="zh-CN" altLang="en-US" sz="3000">
                <a:solidFill>
                  <a:srgbClr val="0000FF"/>
                </a:solidFill>
                <a:latin typeface="Times New Roman" panose="02020603050405020304" pitchFamily="18" charset="0"/>
                <a:ea typeface="隶书" panose="02010509060101010101" pitchFamily="49" charset="-122"/>
              </a:rPr>
              <a:t>有最小关键码值的表项，函数返回其位置</a:t>
            </a:r>
            <a:endParaRPr kumimoji="1" lang="zh-CN" altLang="en-US" sz="3000" b="1">
              <a:solidFill>
                <a:srgbClr val="CC0000"/>
              </a:solidFill>
              <a:latin typeface="Times New Roman" panose="02020603050405020304" pitchFamily="18" charset="0"/>
              <a:ea typeface="楷体_GB2312" panose="02010609030101010101" pitchFamily="49" charset="-122"/>
            </a:endParaRPr>
          </a:p>
          <a:p>
            <a:pPr>
              <a:lnSpc>
                <a:spcPct val="105000"/>
              </a:lnSpc>
            </a:pP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min = low</a:t>
            </a:r>
            <a:r>
              <a:rPr kumimoji="1" lang="en-US" altLang="zh-CN" sz="3000" b="1">
                <a:solidFill>
                  <a:srgbClr val="CC0000"/>
                </a:solidFill>
                <a:latin typeface="Times New Roman" panose="02020603050405020304" pitchFamily="18" charset="0"/>
              </a:rPr>
              <a:t>; </a:t>
            </a:r>
          </a:p>
          <a:p>
            <a:pPr>
              <a:lnSpc>
                <a:spcPct val="105000"/>
              </a:lnSpc>
            </a:pPr>
            <a:r>
              <a:rPr kumimoji="1" lang="en-US" altLang="zh-CN" sz="3000" b="1">
                <a:solidFill>
                  <a:srgbClr val="CC0000"/>
                </a:solidFill>
                <a:latin typeface="Times New Roman" panose="02020603050405020304" pitchFamily="18" charset="0"/>
              </a:rPr>
              <a:t>      for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i </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low+1</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&lt;= high</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i++)</a:t>
            </a:r>
            <a:endParaRPr kumimoji="1" lang="en-US" altLang="zh-CN" sz="3000" b="1">
              <a:solidFill>
                <a:srgbClr val="CC0000"/>
              </a:solidFill>
              <a:latin typeface="Times New Roman" panose="02020603050405020304" pitchFamily="18" charset="0"/>
            </a:endParaRPr>
          </a:p>
          <a:p>
            <a:pPr>
              <a:lnSpc>
                <a:spcPct val="105000"/>
              </a:lnSpc>
            </a:pPr>
            <a:r>
              <a:rPr kumimoji="1" lang="en-US" altLang="zh-CN" sz="3000" b="1">
                <a:solidFill>
                  <a:srgbClr val="CC0000"/>
                </a:solidFill>
                <a:latin typeface="Times New Roman" panose="02020603050405020304" pitchFamily="18" charset="0"/>
              </a:rPr>
              <a:t>  	 if </a:t>
            </a:r>
            <a:r>
              <a:rPr kumimoji="1" lang="en-US" altLang="zh-CN" sz="3000">
                <a:solidFill>
                  <a:srgbClr val="CC0000"/>
                </a:solidFill>
                <a:latin typeface="Times New Roman" panose="02020603050405020304" pitchFamily="18" charset="0"/>
              </a:rPr>
              <a:t>( element[i] </a:t>
            </a:r>
            <a:r>
              <a:rPr kumimoji="1" lang="en-US" altLang="zh-CN" sz="3000" b="1">
                <a:solidFill>
                  <a:srgbClr val="CC0000"/>
                </a:solidFill>
                <a:latin typeface="Times New Roman" panose="02020603050405020304" pitchFamily="18" charset="0"/>
              </a:rPr>
              <a:t>&lt;</a:t>
            </a:r>
            <a:r>
              <a:rPr kumimoji="1" lang="en-US" altLang="zh-CN" sz="3000">
                <a:solidFill>
                  <a:srgbClr val="CC0000"/>
                </a:solidFill>
                <a:latin typeface="Times New Roman" panose="02020603050405020304" pitchFamily="18" charset="0"/>
              </a:rPr>
              <a:t> element[min] ) </a:t>
            </a:r>
          </a:p>
          <a:p>
            <a:pPr>
              <a:lnSpc>
                <a:spcPct val="105000"/>
              </a:lnSpc>
            </a:pPr>
            <a:r>
              <a:rPr kumimoji="1" lang="en-US" altLang="zh-CN" sz="3000">
                <a:solidFill>
                  <a:srgbClr val="CC0000"/>
                </a:solidFill>
                <a:latin typeface="Times New Roman" panose="02020603050405020304" pitchFamily="18" charset="0"/>
              </a:rPr>
              <a:t>  	      min = i</a:t>
            </a:r>
            <a:r>
              <a:rPr kumimoji="1" lang="en-US" altLang="zh-CN" sz="3000" b="1">
                <a:solidFill>
                  <a:srgbClr val="CC0000"/>
                </a:solidFill>
                <a:latin typeface="Times New Roman" panose="02020603050405020304" pitchFamily="18" charset="0"/>
              </a:rPr>
              <a:t>;				</a:t>
            </a:r>
          </a:p>
          <a:p>
            <a:pPr>
              <a:lnSpc>
                <a:spcPct val="105000"/>
              </a:lnSpc>
            </a:pPr>
            <a:r>
              <a:rPr kumimoji="1" lang="en-US" altLang="zh-CN" sz="3000" b="1">
                <a:solidFill>
                  <a:srgbClr val="CC0000"/>
                </a:solidFill>
                <a:latin typeface="Times New Roman" panose="02020603050405020304" pitchFamily="18" charset="0"/>
              </a:rPr>
              <a:t>      return </a:t>
            </a:r>
            <a:r>
              <a:rPr kumimoji="1" lang="en-US" altLang="zh-CN" sz="3000">
                <a:solidFill>
                  <a:srgbClr val="CC0000"/>
                </a:solidFill>
                <a:latin typeface="Times New Roman" panose="02020603050405020304" pitchFamily="18" charset="0"/>
              </a:rPr>
              <a:t>min</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a:t>
            </a:r>
          </a:p>
        </p:txBody>
      </p:sp>
      <p:sp>
        <p:nvSpPr>
          <p:cNvPr id="67587" name="AutoShape 3">
            <a:extLst>
              <a:ext uri="{FF2B5EF4-FFF2-40B4-BE49-F238E27FC236}">
                <a16:creationId xmlns:a16="http://schemas.microsoft.com/office/drawing/2014/main" id="{645D4EB9-EA0C-4FA9-93AB-EE87D8D687A8}"/>
              </a:ext>
            </a:extLst>
          </p:cNvPr>
          <p:cNvSpPr>
            <a:spLocks/>
          </p:cNvSpPr>
          <p:nvPr/>
        </p:nvSpPr>
        <p:spPr bwMode="auto">
          <a:xfrm>
            <a:off x="5508625" y="5084763"/>
            <a:ext cx="2808288" cy="609600"/>
          </a:xfrm>
          <a:prstGeom prst="borderCallout2">
            <a:avLst>
              <a:gd name="adj1" fmla="val 18750"/>
              <a:gd name="adj2" fmla="val -2713"/>
              <a:gd name="adj3" fmla="val 18750"/>
              <a:gd name="adj4" fmla="val -10741"/>
              <a:gd name="adj5" fmla="val -160417"/>
              <a:gd name="adj6" fmla="val -39625"/>
            </a:avLst>
          </a:prstGeom>
          <a:solidFill>
            <a:srgbClr val="CC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600" b="1">
                <a:ea typeface="仿宋_GB2312" pitchFamily="49" charset="-122"/>
              </a:rPr>
              <a:t>定义的重载操作</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75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P spid="6758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4D5E9F61-EF72-4EF9-92D4-A5DF27BF6E3E}"/>
              </a:ext>
            </a:extLst>
          </p:cNvPr>
          <p:cNvSpPr>
            <a:spLocks noGrp="1"/>
          </p:cNvSpPr>
          <p:nvPr>
            <p:ph type="sldNum" sz="quarter" idx="11"/>
          </p:nvPr>
        </p:nvSpPr>
        <p:spPr/>
        <p:txBody>
          <a:bodyPr/>
          <a:lstStyle/>
          <a:p>
            <a:fld id="{4703B208-54F6-43B2-84D6-03987716DDDF}" type="slidenum">
              <a:rPr lang="en-US" altLang="zh-CN"/>
              <a:pPr/>
              <a:t>41</a:t>
            </a:fld>
            <a:endParaRPr lang="en-US" altLang="zh-CN"/>
          </a:p>
        </p:txBody>
      </p:sp>
      <p:sp>
        <p:nvSpPr>
          <p:cNvPr id="68610" name="Text Box 2">
            <a:extLst>
              <a:ext uri="{FF2B5EF4-FFF2-40B4-BE49-F238E27FC236}">
                <a16:creationId xmlns:a16="http://schemas.microsoft.com/office/drawing/2014/main" id="{E18855B5-4D01-4B74-B76B-FCA82B42F0C2}"/>
              </a:ext>
            </a:extLst>
          </p:cNvPr>
          <p:cNvSpPr txBox="1">
            <a:spLocks noChangeArrowheads="1"/>
          </p:cNvSpPr>
          <p:nvPr/>
        </p:nvSpPr>
        <p:spPr bwMode="auto">
          <a:xfrm>
            <a:off x="639763" y="657225"/>
            <a:ext cx="86487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en-US" altLang="zh-CN" sz="3000" b="1">
                <a:solidFill>
                  <a:srgbClr val="CC0000"/>
                </a:solidFill>
                <a:latin typeface="Times New Roman" panose="02020603050405020304" pitchFamily="18" charset="0"/>
              </a:rPr>
              <a:t>template &lt;class K, class E&gt; </a:t>
            </a:r>
          </a:p>
          <a:p>
            <a:pPr>
              <a:lnSpc>
                <a:spcPct val="105000"/>
              </a:lnSpc>
            </a:pPr>
            <a:r>
              <a:rPr kumimoji="1" lang="en-US" altLang="zh-CN" sz="3000" b="1">
                <a:solidFill>
                  <a:srgbClr val="CC0000"/>
                </a:solidFill>
                <a:latin typeface="Times New Roman" panose="02020603050405020304" pitchFamily="18" charset="0"/>
              </a:rPr>
              <a:t>ostream&amp; operator &lt;&lt;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ostream&amp; </a:t>
            </a:r>
            <a:r>
              <a:rPr kumimoji="1" lang="en-US" altLang="zh-CN" sz="3000">
                <a:solidFill>
                  <a:srgbClr val="CC0000"/>
                </a:solidFill>
                <a:latin typeface="Times New Roman" panose="02020603050405020304" pitchFamily="18" charset="0"/>
              </a:rPr>
              <a:t>outStream</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dataList</a:t>
            </a:r>
            <a:r>
              <a:rPr kumimoji="1" lang="en-US" altLang="zh-CN" sz="3000" b="1">
                <a:solidFill>
                  <a:srgbClr val="CC0000"/>
                </a:solidFill>
                <a:latin typeface="Times New Roman" panose="02020603050405020304" pitchFamily="18" charset="0"/>
              </a:rPr>
              <a:t>&lt;K, E&gt; </a:t>
            </a:r>
            <a:r>
              <a:rPr kumimoji="1" lang="en-US" altLang="zh-CN" sz="3000">
                <a:solidFill>
                  <a:srgbClr val="CC0000"/>
                </a:solidFill>
                <a:latin typeface="Times New Roman" panose="02020603050405020304" pitchFamily="18" charset="0"/>
              </a:rPr>
              <a:t>outList) </a:t>
            </a:r>
            <a:r>
              <a:rPr kumimoji="1" lang="en-US" altLang="zh-CN" sz="3000" b="1">
                <a:solidFill>
                  <a:srgbClr val="CC0000"/>
                </a:solidFill>
                <a:latin typeface="Times New Roman" panose="02020603050405020304" pitchFamily="18" charset="0"/>
              </a:rPr>
              <a:t>{</a:t>
            </a:r>
          </a:p>
          <a:p>
            <a:r>
              <a:rPr kumimoji="1" lang="en-US" altLang="zh-CN" sz="3000">
                <a:solidFill>
                  <a:srgbClr val="CC0000"/>
                </a:solidFill>
                <a:latin typeface="Times New Roman" panose="02020603050405020304" pitchFamily="18" charset="0"/>
              </a:rPr>
              <a:t>      outStream</a:t>
            </a:r>
            <a:r>
              <a:rPr kumimoji="1" lang="en-US" altLang="zh-CN" sz="3000" b="1">
                <a:solidFill>
                  <a:srgbClr val="CC0000"/>
                </a:solidFill>
                <a:latin typeface="Times New Roman" panose="02020603050405020304" pitchFamily="18" charset="0"/>
              </a:rPr>
              <a:t> &lt;&lt; </a:t>
            </a:r>
            <a:r>
              <a:rPr kumimoji="1" lang="en-US" altLang="zh-CN" sz="3000">
                <a:solidFill>
                  <a:srgbClr val="CC0000"/>
                </a:solidFill>
                <a:latin typeface="Times New Roman" panose="02020603050405020304" pitchFamily="18" charset="0"/>
              </a:rPr>
              <a:t>“</a:t>
            </a:r>
            <a:r>
              <a:rPr kumimoji="1" lang="zh-CN" altLang="en-US" sz="3000">
                <a:solidFill>
                  <a:srgbClr val="CC0000"/>
                </a:solidFill>
                <a:latin typeface="Times New Roman" panose="02020603050405020304" pitchFamily="18" charset="0"/>
                <a:ea typeface="隶书" panose="02010509060101010101" pitchFamily="49" charset="-122"/>
              </a:rPr>
              <a:t>输出数组内容</a:t>
            </a: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\n”</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for</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i = 0</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a:t>
            </a:r>
            <a:r>
              <a:rPr kumimoji="1" lang="en-US" altLang="zh-CN" sz="3000" b="1">
                <a:solidFill>
                  <a:srgbClr val="CC0000"/>
                </a:solidFill>
                <a:latin typeface="Times New Roman" panose="02020603050405020304" pitchFamily="18" charset="0"/>
              </a:rPr>
              <a:t>&lt;</a:t>
            </a:r>
            <a:r>
              <a:rPr kumimoji="1" lang="en-US" altLang="zh-CN" sz="3000">
                <a:solidFill>
                  <a:srgbClr val="CC0000"/>
                </a:solidFill>
                <a:latin typeface="Times New Roman" panose="02020603050405020304" pitchFamily="18" charset="0"/>
              </a:rPr>
              <a:t> outList.listSize</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outStream </a:t>
            </a:r>
            <a:r>
              <a:rPr kumimoji="1" lang="en-US" altLang="zh-CN" sz="3000" b="1">
                <a:solidFill>
                  <a:srgbClr val="CC0000"/>
                </a:solidFill>
                <a:latin typeface="Times New Roman" panose="02020603050405020304" pitchFamily="18" charset="0"/>
              </a:rPr>
              <a:t>&lt;&lt;</a:t>
            </a:r>
            <a:r>
              <a:rPr kumimoji="1" lang="en-US" altLang="zh-CN" sz="3000">
                <a:solidFill>
                  <a:srgbClr val="CC0000"/>
                </a:solidFill>
                <a:latin typeface="Times New Roman" panose="02020603050405020304" pitchFamily="18" charset="0"/>
              </a:rPr>
              <a:t> outList.element[i]</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outStream</a:t>
            </a:r>
            <a:r>
              <a:rPr kumimoji="1" lang="en-US" altLang="zh-CN" sz="3000" b="1">
                <a:solidFill>
                  <a:srgbClr val="CC0000"/>
                </a:solidFill>
                <a:latin typeface="Times New Roman" panose="02020603050405020304" pitchFamily="18" charset="0"/>
              </a:rPr>
              <a:t> &lt;&lt; endl;</a:t>
            </a:r>
          </a:p>
          <a:p>
            <a:r>
              <a:rPr kumimoji="1" lang="en-US" altLang="zh-CN" sz="3000">
                <a:solidFill>
                  <a:srgbClr val="CC0000"/>
                </a:solidFill>
                <a:latin typeface="Times New Roman" panose="02020603050405020304" pitchFamily="18" charset="0"/>
              </a:rPr>
              <a:t>      ouStream</a:t>
            </a:r>
            <a:r>
              <a:rPr kumimoji="1" lang="en-US" altLang="zh-CN" sz="3000" b="1">
                <a:solidFill>
                  <a:srgbClr val="CC0000"/>
                </a:solidFill>
                <a:latin typeface="Times New Roman" panose="02020603050405020304" pitchFamily="18" charset="0"/>
              </a:rPr>
              <a:t> &lt;&lt; </a:t>
            </a:r>
            <a:r>
              <a:rPr kumimoji="1" lang="en-US" altLang="zh-CN" sz="3000">
                <a:solidFill>
                  <a:srgbClr val="CC0000"/>
                </a:solidFill>
                <a:latin typeface="Times New Roman" panose="02020603050405020304" pitchFamily="18" charset="0"/>
              </a:rPr>
              <a:t>“</a:t>
            </a:r>
            <a:r>
              <a:rPr kumimoji="1" lang="zh-CN" altLang="en-US" sz="3000">
                <a:solidFill>
                  <a:srgbClr val="CC0000"/>
                </a:solidFill>
                <a:latin typeface="Times New Roman" panose="02020603050405020304" pitchFamily="18" charset="0"/>
                <a:ea typeface="隶书" panose="02010509060101010101" pitchFamily="49" charset="-122"/>
              </a:rPr>
              <a:t>输出数组当前大小</a:t>
            </a: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 &lt;&lt; </a:t>
            </a:r>
          </a:p>
          <a:p>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outList.listSize</a:t>
            </a:r>
            <a:r>
              <a:rPr kumimoji="1" lang="en-US" altLang="zh-CN" sz="3000" b="1">
                <a:solidFill>
                  <a:srgbClr val="CC0000"/>
                </a:solidFill>
                <a:latin typeface="Times New Roman" panose="02020603050405020304" pitchFamily="18" charset="0"/>
              </a:rPr>
              <a:t> &lt;&lt; endl;</a:t>
            </a:r>
          </a:p>
          <a:p>
            <a:pPr>
              <a:lnSpc>
                <a:spcPct val="105000"/>
              </a:lnSpc>
            </a:pPr>
            <a:r>
              <a:rPr kumimoji="1" lang="en-US" altLang="zh-CN" sz="3000" b="1">
                <a:solidFill>
                  <a:srgbClr val="CC0000"/>
                </a:solidFill>
                <a:latin typeface="Times New Roman" panose="02020603050405020304" pitchFamily="18" charset="0"/>
              </a:rPr>
              <a:t>      return </a:t>
            </a:r>
            <a:r>
              <a:rPr kumimoji="1" lang="en-US" altLang="zh-CN" sz="3000">
                <a:solidFill>
                  <a:srgbClr val="CC0000"/>
                </a:solidFill>
                <a:latin typeface="Times New Roman" panose="02020603050405020304" pitchFamily="18" charset="0"/>
              </a:rPr>
              <a:t>outStream</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latin typeface="Times New Roman" panose="02020603050405020304" pitchFamily="18" charset="0"/>
              </a:rPr>
              <a:t> </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04493E63-07C0-45B6-8C7C-CC681E82594D}"/>
              </a:ext>
            </a:extLst>
          </p:cNvPr>
          <p:cNvSpPr>
            <a:spLocks noGrp="1"/>
          </p:cNvSpPr>
          <p:nvPr>
            <p:ph type="sldNum" sz="quarter" idx="11"/>
          </p:nvPr>
        </p:nvSpPr>
        <p:spPr/>
        <p:txBody>
          <a:bodyPr/>
          <a:lstStyle/>
          <a:p>
            <a:fld id="{5F845788-BBE8-4AF5-918D-22E2011F4668}" type="slidenum">
              <a:rPr lang="en-US" altLang="zh-CN"/>
              <a:pPr/>
              <a:t>42</a:t>
            </a:fld>
            <a:endParaRPr lang="en-US" altLang="zh-CN"/>
          </a:p>
        </p:txBody>
      </p:sp>
      <p:sp>
        <p:nvSpPr>
          <p:cNvPr id="69634" name="Text Box 2">
            <a:extLst>
              <a:ext uri="{FF2B5EF4-FFF2-40B4-BE49-F238E27FC236}">
                <a16:creationId xmlns:a16="http://schemas.microsoft.com/office/drawing/2014/main" id="{61988597-46AE-4697-BDB7-C9FD9917288A}"/>
              </a:ext>
            </a:extLst>
          </p:cNvPr>
          <p:cNvSpPr txBox="1">
            <a:spLocks noChangeArrowheads="1"/>
          </p:cNvSpPr>
          <p:nvPr/>
        </p:nvSpPr>
        <p:spPr bwMode="auto">
          <a:xfrm>
            <a:off x="576263" y="620713"/>
            <a:ext cx="8135937" cy="576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kumimoji="1" lang="zh-CN" altLang="zh-CN" sz="3000" b="1">
                <a:latin typeface="Times New Roman" panose="02020603050405020304" pitchFamily="18" charset="0"/>
              </a:rPr>
              <a:t> </a:t>
            </a:r>
            <a:r>
              <a:rPr kumimoji="1" lang="en-US" altLang="zh-CN" sz="3000" b="1">
                <a:solidFill>
                  <a:srgbClr val="CC0000"/>
                </a:solidFill>
                <a:latin typeface="Times New Roman" panose="02020603050405020304" pitchFamily="18" charset="0"/>
              </a:rPr>
              <a:t>template &lt;class K, class E&gt; </a:t>
            </a:r>
          </a:p>
          <a:p>
            <a:pPr>
              <a:lnSpc>
                <a:spcPct val="95000"/>
              </a:lnSpc>
            </a:pPr>
            <a:r>
              <a:rPr kumimoji="1" lang="en-US" altLang="zh-CN" sz="3000" b="1">
                <a:solidFill>
                  <a:srgbClr val="CC0000"/>
                </a:solidFill>
                <a:latin typeface="Times New Roman" panose="02020603050405020304" pitchFamily="18" charset="0"/>
              </a:rPr>
              <a:t> istream&amp;</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operator &gt;&gt;</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istream&amp; </a:t>
            </a:r>
            <a:r>
              <a:rPr kumimoji="1" lang="en-US" altLang="zh-CN" sz="3000">
                <a:solidFill>
                  <a:srgbClr val="CC0000"/>
                </a:solidFill>
                <a:latin typeface="Times New Roman" panose="02020603050405020304" pitchFamily="18" charset="0"/>
              </a:rPr>
              <a:t>inStream</a:t>
            </a:r>
            <a:r>
              <a:rPr kumimoji="1" lang="en-US" altLang="zh-CN" sz="3000" b="1">
                <a:solidFill>
                  <a:srgbClr val="CC0000"/>
                </a:solidFill>
                <a:latin typeface="Times New Roman" panose="02020603050405020304" pitchFamily="18" charset="0"/>
              </a:rPr>
              <a:t>,</a:t>
            </a:r>
          </a:p>
          <a:p>
            <a:pPr>
              <a:lnSpc>
                <a:spcPct val="9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dataList</a:t>
            </a:r>
            <a:r>
              <a:rPr kumimoji="1" lang="en-US" altLang="zh-CN" sz="3000" b="1">
                <a:solidFill>
                  <a:srgbClr val="CC0000"/>
                </a:solidFill>
                <a:latin typeface="Times New Roman" panose="02020603050405020304" pitchFamily="18" charset="0"/>
              </a:rPr>
              <a:t>&lt;K, E&gt; </a:t>
            </a:r>
            <a:r>
              <a:rPr kumimoji="1" lang="en-US" altLang="zh-CN" sz="3000">
                <a:solidFill>
                  <a:srgbClr val="CC0000"/>
                </a:solidFill>
                <a:latin typeface="Times New Roman" panose="02020603050405020304" pitchFamily="18" charset="0"/>
              </a:rPr>
              <a:t>inList) </a:t>
            </a:r>
            <a:r>
              <a:rPr kumimoji="1" lang="en-US" altLang="zh-CN" sz="3000" b="1">
                <a:solidFill>
                  <a:srgbClr val="CC0000"/>
                </a:solidFill>
                <a:latin typeface="Times New Roman" panose="02020603050405020304" pitchFamily="18" charset="0"/>
              </a:rPr>
              <a:t>{</a:t>
            </a:r>
          </a:p>
          <a:p>
            <a:pPr>
              <a:lnSpc>
                <a:spcPct val="95000"/>
              </a:lnSpc>
            </a:pPr>
            <a:r>
              <a:rPr kumimoji="1" lang="en-US" altLang="zh-CN"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zh-CN" altLang="en-US" sz="3000">
                <a:solidFill>
                  <a:srgbClr val="0000FF"/>
                </a:solidFill>
                <a:effectLst>
                  <a:outerShdw blurRad="38100" dist="38100" dir="2700000" algn="tl">
                    <a:srgbClr val="C0C0C0"/>
                  </a:outerShdw>
                </a:effectLst>
                <a:latin typeface="Times New Roman" panose="02020603050405020304" pitchFamily="18" charset="0"/>
                <a:ea typeface="隶书" panose="02010509060101010101" pitchFamily="49" charset="-122"/>
              </a:rPr>
              <a:t>输入对象为</a:t>
            </a:r>
            <a:r>
              <a:rPr kumimoji="1" lang="en-US" altLang="zh-CN"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inList</a:t>
            </a:r>
            <a:r>
              <a:rPr kumimoji="1" lang="zh-CN" altLang="en-US"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zh-CN" altLang="en-US" sz="3000">
                <a:solidFill>
                  <a:srgbClr val="0000FF"/>
                </a:solidFill>
                <a:effectLst>
                  <a:outerShdw blurRad="38100" dist="38100" dir="2700000" algn="tl">
                    <a:srgbClr val="C0C0C0"/>
                  </a:outerShdw>
                </a:effectLst>
                <a:latin typeface="Times New Roman" panose="02020603050405020304" pitchFamily="18" charset="0"/>
                <a:ea typeface="隶书" panose="02010509060101010101" pitchFamily="49" charset="-122"/>
              </a:rPr>
              <a:t>输入流对象为</a:t>
            </a:r>
            <a:r>
              <a:rPr kumimoji="1" lang="en-US" altLang="zh-CN"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inStream</a:t>
            </a:r>
          </a:p>
          <a:p>
            <a:pPr>
              <a:lnSpc>
                <a:spcPct val="95000"/>
              </a:lnSpc>
            </a:pPr>
            <a:r>
              <a:rPr kumimoji="1" lang="en-US" altLang="zh-CN"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cout &lt;&lt;</a:t>
            </a:r>
            <a:r>
              <a:rPr kumimoji="1" lang="en-US" altLang="zh-CN" sz="3000">
                <a:solidFill>
                  <a:srgbClr val="CC0000"/>
                </a:solidFill>
                <a:latin typeface="Times New Roman" panose="02020603050405020304" pitchFamily="18" charset="0"/>
              </a:rPr>
              <a:t> “</a:t>
            </a:r>
            <a:r>
              <a:rPr kumimoji="1" lang="zh-CN" altLang="en-US" sz="3000">
                <a:solidFill>
                  <a:srgbClr val="CC0000"/>
                </a:solidFill>
                <a:latin typeface="Times New Roman" panose="02020603050405020304" pitchFamily="18" charset="0"/>
                <a:ea typeface="隶书" panose="02010509060101010101" pitchFamily="49" charset="-122"/>
              </a:rPr>
              <a:t>输入数组当前大小</a:t>
            </a: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    </a:t>
            </a:r>
            <a:endParaRPr kumimoji="1" lang="en-US" altLang="zh-CN" sz="3000">
              <a:solidFill>
                <a:srgbClr val="CC0000"/>
              </a:solidFill>
              <a:latin typeface="Times New Roman" panose="02020603050405020304" pitchFamily="18" charset="0"/>
            </a:endParaRPr>
          </a:p>
          <a:p>
            <a:pPr>
              <a:lnSpc>
                <a:spcPct val="9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instream </a:t>
            </a:r>
            <a:r>
              <a:rPr kumimoji="1" lang="en-US" altLang="zh-CN" sz="3000" b="1">
                <a:solidFill>
                  <a:srgbClr val="CC0000"/>
                </a:solidFill>
                <a:latin typeface="Times New Roman" panose="02020603050405020304" pitchFamily="18" charset="0"/>
              </a:rPr>
              <a:t>&gt;&gt;</a:t>
            </a:r>
            <a:r>
              <a:rPr kumimoji="1" lang="en-US" altLang="zh-CN" sz="3000">
                <a:solidFill>
                  <a:srgbClr val="CC0000"/>
                </a:solidFill>
                <a:latin typeface="Times New Roman" panose="02020603050405020304" pitchFamily="18" charset="0"/>
              </a:rPr>
              <a:t> inList.listSize</a:t>
            </a:r>
            <a:r>
              <a:rPr kumimoji="1" lang="en-US" altLang="zh-CN" sz="3000" b="1">
                <a:solidFill>
                  <a:srgbClr val="CC0000"/>
                </a:solidFill>
                <a:latin typeface="Times New Roman" panose="02020603050405020304" pitchFamily="18" charset="0"/>
              </a:rPr>
              <a:t>;		</a:t>
            </a:r>
          </a:p>
          <a:p>
            <a:pPr>
              <a:lnSpc>
                <a:spcPct val="95000"/>
              </a:lnSpc>
            </a:pPr>
            <a:r>
              <a:rPr kumimoji="1" lang="en-US" altLang="zh-CN" sz="3000" b="1">
                <a:solidFill>
                  <a:srgbClr val="CC0000"/>
                </a:solidFill>
                <a:latin typeface="Times New Roman" panose="02020603050405020304" pitchFamily="18" charset="0"/>
              </a:rPr>
              <a:t>      cout &lt;&lt;</a:t>
            </a:r>
            <a:r>
              <a:rPr kumimoji="1" lang="en-US" altLang="zh-CN" sz="3000">
                <a:solidFill>
                  <a:srgbClr val="CC0000"/>
                </a:solidFill>
                <a:latin typeface="Times New Roman" panose="02020603050405020304" pitchFamily="18" charset="0"/>
              </a:rPr>
              <a:t> “</a:t>
            </a:r>
            <a:r>
              <a:rPr kumimoji="1" lang="zh-CN" altLang="en-US" sz="3000">
                <a:solidFill>
                  <a:srgbClr val="CC0000"/>
                </a:solidFill>
                <a:latin typeface="Times New Roman" panose="02020603050405020304" pitchFamily="18" charset="0"/>
                <a:ea typeface="隶书" panose="02010509060101010101" pitchFamily="49" charset="-122"/>
              </a:rPr>
              <a:t>输入数组元素值</a:t>
            </a:r>
            <a:r>
              <a:rPr kumimoji="1" lang="zh-CN" altLang="en-US" sz="3000">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 \n”</a:t>
            </a:r>
            <a:r>
              <a:rPr kumimoji="1" lang="en-US" altLang="zh-CN" sz="3000" b="1">
                <a:solidFill>
                  <a:srgbClr val="CC0000"/>
                </a:solidFill>
                <a:latin typeface="Times New Roman" panose="02020603050405020304" pitchFamily="18" charset="0"/>
              </a:rPr>
              <a:t>;	</a:t>
            </a:r>
          </a:p>
          <a:p>
            <a:pPr>
              <a:lnSpc>
                <a:spcPct val="95000"/>
              </a:lnSpc>
            </a:pPr>
            <a:r>
              <a:rPr kumimoji="1" lang="en-US" altLang="zh-CN" sz="3000" b="1">
                <a:solidFill>
                  <a:srgbClr val="CC0000"/>
                </a:solidFill>
                <a:latin typeface="Times New Roman" panose="02020603050405020304" pitchFamily="18" charset="0"/>
              </a:rPr>
              <a:t>      for</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i = 0</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&lt; inList.listSize</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9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cout</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&lt;&lt;</a:t>
            </a:r>
            <a:r>
              <a:rPr kumimoji="1" lang="en-US" altLang="zh-CN" sz="3000">
                <a:solidFill>
                  <a:srgbClr val="CC0000"/>
                </a:solidFill>
                <a:latin typeface="Times New Roman" panose="02020603050405020304" pitchFamily="18" charset="0"/>
              </a:rPr>
              <a:t> “</a:t>
            </a:r>
            <a:r>
              <a:rPr kumimoji="1" lang="zh-CN" altLang="en-US" sz="3000">
                <a:solidFill>
                  <a:srgbClr val="CC0000"/>
                </a:solidFill>
                <a:latin typeface="Times New Roman" panose="02020603050405020304" pitchFamily="18" charset="0"/>
                <a:ea typeface="隶书" panose="02010509060101010101" pitchFamily="49" charset="-122"/>
              </a:rPr>
              <a:t>元素</a:t>
            </a:r>
            <a:r>
              <a:rPr kumimoji="1" lang="zh-CN" altLang="en-US"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&lt;&lt;</a:t>
            </a:r>
            <a:r>
              <a:rPr kumimoji="1" lang="en-US" altLang="zh-CN" sz="3000">
                <a:solidFill>
                  <a:srgbClr val="CC0000"/>
                </a:solidFill>
                <a:latin typeface="Times New Roman" panose="02020603050405020304" pitchFamily="18" charset="0"/>
              </a:rPr>
              <a:t> i </a:t>
            </a:r>
            <a:r>
              <a:rPr kumimoji="1" lang="en-US" altLang="zh-CN" sz="3000" b="1">
                <a:solidFill>
                  <a:srgbClr val="CC0000"/>
                </a:solidFill>
                <a:latin typeface="Times New Roman" panose="02020603050405020304" pitchFamily="18" charset="0"/>
              </a:rPr>
              <a:t>&lt;&lt;</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黑体" panose="02010609060101010101" pitchFamily="49" charset="-122"/>
                <a:ea typeface="黑体" panose="02010609060101010101" pitchFamily="49" charset="-122"/>
              </a:rPr>
              <a:t>:</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9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inStream </a:t>
            </a:r>
            <a:r>
              <a:rPr kumimoji="1" lang="en-US" altLang="zh-CN" sz="3000" b="1">
                <a:solidFill>
                  <a:srgbClr val="CC0000"/>
                </a:solidFill>
                <a:latin typeface="Times New Roman" panose="02020603050405020304" pitchFamily="18" charset="0"/>
              </a:rPr>
              <a:t>&gt;&gt;</a:t>
            </a:r>
            <a:r>
              <a:rPr kumimoji="1" lang="en-US" altLang="zh-CN" sz="3000">
                <a:solidFill>
                  <a:srgbClr val="CC0000"/>
                </a:solidFill>
                <a:latin typeface="Times New Roman" panose="02020603050405020304" pitchFamily="18" charset="0"/>
              </a:rPr>
              <a:t> inList.element[i]</a:t>
            </a:r>
            <a:r>
              <a:rPr kumimoji="1" lang="en-US" altLang="zh-CN" sz="3000" b="1">
                <a:solidFill>
                  <a:srgbClr val="CC0000"/>
                </a:solidFill>
                <a:latin typeface="Times New Roman" panose="02020603050405020304" pitchFamily="18" charset="0"/>
              </a:rPr>
              <a:t>;</a:t>
            </a:r>
          </a:p>
          <a:p>
            <a:pPr>
              <a:lnSpc>
                <a:spcPct val="95000"/>
              </a:lnSpc>
            </a:pPr>
            <a:r>
              <a:rPr kumimoji="1" lang="en-US" altLang="zh-CN" sz="3000" b="1">
                <a:solidFill>
                  <a:srgbClr val="CC0000"/>
                </a:solidFill>
                <a:latin typeface="Times New Roman" panose="02020603050405020304" pitchFamily="18" charset="0"/>
              </a:rPr>
              <a:t>      }</a:t>
            </a:r>
          </a:p>
          <a:p>
            <a:pPr>
              <a:lnSpc>
                <a:spcPct val="95000"/>
              </a:lnSpc>
            </a:pPr>
            <a:r>
              <a:rPr kumimoji="1" lang="en-US" altLang="zh-CN" sz="3000" b="1">
                <a:solidFill>
                  <a:srgbClr val="CC0000"/>
                </a:solidFill>
                <a:latin typeface="Times New Roman" panose="02020603050405020304" pitchFamily="18" charset="0"/>
              </a:rPr>
              <a:t>      return </a:t>
            </a:r>
            <a:r>
              <a:rPr kumimoji="1" lang="en-US" altLang="zh-CN" sz="3000">
                <a:solidFill>
                  <a:srgbClr val="CC0000"/>
                </a:solidFill>
                <a:latin typeface="Times New Roman" panose="02020603050405020304" pitchFamily="18" charset="0"/>
              </a:rPr>
              <a:t>inStream</a:t>
            </a:r>
            <a:r>
              <a:rPr kumimoji="1" lang="en-US" altLang="zh-CN" sz="3000" b="1">
                <a:solidFill>
                  <a:srgbClr val="CC0000"/>
                </a:solidFill>
                <a:latin typeface="Times New Roman" panose="02020603050405020304" pitchFamily="18" charset="0"/>
              </a:rPr>
              <a:t>;</a:t>
            </a:r>
          </a:p>
          <a:p>
            <a:pPr>
              <a:lnSpc>
                <a:spcPct val="95000"/>
              </a:lnSpc>
            </a:pPr>
            <a:r>
              <a:rPr kumimoji="1" lang="en-US" altLang="zh-CN" sz="3000" b="1">
                <a:solidFill>
                  <a:srgbClr val="CC0000"/>
                </a:solidFill>
                <a:latin typeface="Times New Roman" panose="02020603050405020304" pitchFamily="18" charset="0"/>
              </a:rPr>
              <a:t> }</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52B96525-14B6-4301-8C1A-C2945E567786}"/>
              </a:ext>
            </a:extLst>
          </p:cNvPr>
          <p:cNvSpPr>
            <a:spLocks noGrp="1"/>
          </p:cNvSpPr>
          <p:nvPr>
            <p:ph type="sldNum" sz="quarter" idx="11"/>
          </p:nvPr>
        </p:nvSpPr>
        <p:spPr/>
        <p:txBody>
          <a:bodyPr/>
          <a:lstStyle/>
          <a:p>
            <a:fld id="{97D55828-E509-433D-8EF3-56D3067AE5A5}" type="slidenum">
              <a:rPr lang="en-US" altLang="zh-CN"/>
              <a:pPr/>
              <a:t>43</a:t>
            </a:fld>
            <a:endParaRPr lang="en-US" altLang="zh-CN"/>
          </a:p>
        </p:txBody>
      </p:sp>
      <p:sp>
        <p:nvSpPr>
          <p:cNvPr id="70658" name="Text Box 2">
            <a:extLst>
              <a:ext uri="{FF2B5EF4-FFF2-40B4-BE49-F238E27FC236}">
                <a16:creationId xmlns:a16="http://schemas.microsoft.com/office/drawing/2014/main" id="{0E07A480-2AA5-4058-909D-F19C86C28AEB}"/>
              </a:ext>
            </a:extLst>
          </p:cNvPr>
          <p:cNvSpPr txBox="1">
            <a:spLocks noChangeArrowheads="1"/>
          </p:cNvSpPr>
          <p:nvPr/>
        </p:nvSpPr>
        <p:spPr bwMode="auto">
          <a:xfrm>
            <a:off x="639763" y="788988"/>
            <a:ext cx="7893050"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en-US" altLang="zh-CN" sz="3000" b="1">
                <a:solidFill>
                  <a:srgbClr val="CC0000"/>
                </a:solidFill>
                <a:latin typeface="Times New Roman" panose="02020603050405020304" pitchFamily="18" charset="0"/>
              </a:rPr>
              <a:t>template &lt;class K, class E&gt;</a:t>
            </a:r>
          </a:p>
          <a:p>
            <a:pPr>
              <a:lnSpc>
                <a:spcPct val="105000"/>
              </a:lnSpc>
            </a:pPr>
            <a:r>
              <a:rPr kumimoji="1" lang="en-US" altLang="zh-CN" sz="3000" b="1">
                <a:solidFill>
                  <a:srgbClr val="CC0000"/>
                </a:solidFill>
                <a:latin typeface="Times New Roman" panose="02020603050405020304" pitchFamily="18" charset="0"/>
              </a:rPr>
              <a:t>void</a:t>
            </a:r>
            <a:r>
              <a:rPr kumimoji="1" lang="en-US" altLang="zh-CN" sz="3000">
                <a:solidFill>
                  <a:srgbClr val="CC0000"/>
                </a:solidFill>
                <a:latin typeface="Times New Roman" panose="02020603050405020304" pitchFamily="18" charset="0"/>
              </a:rPr>
              <a:t> dataList</a:t>
            </a:r>
            <a:r>
              <a:rPr kumimoji="1" lang="en-US" altLang="zh-CN" sz="3000" b="1">
                <a:solidFill>
                  <a:srgbClr val="CC0000"/>
                </a:solidFill>
                <a:latin typeface="Times New Roman" panose="02020603050405020304" pitchFamily="18" charset="0"/>
              </a:rPr>
              <a:t>&lt;K, E&gt; :: </a:t>
            </a:r>
            <a:r>
              <a:rPr kumimoji="1" lang="en-US" altLang="zh-CN" sz="3000">
                <a:solidFill>
                  <a:srgbClr val="CC0000"/>
                </a:solidFill>
                <a:latin typeface="Times New Roman" panose="02020603050405020304" pitchFamily="18" charset="0"/>
              </a:rPr>
              <a:t>sort ( )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05000"/>
              </a:lnSpc>
            </a:pPr>
            <a:r>
              <a:rPr kumimoji="1" lang="en-US" altLang="zh-CN" sz="3000" b="1">
                <a:solidFill>
                  <a:srgbClr val="0000FF"/>
                </a:solidFill>
                <a:latin typeface="Times New Roman" panose="02020603050405020304" pitchFamily="18" charset="0"/>
                <a:ea typeface="隶书" panose="02010509060101010101" pitchFamily="49" charset="-122"/>
              </a:rPr>
              <a:t>//</a:t>
            </a:r>
            <a:r>
              <a:rPr kumimoji="1" lang="zh-CN" altLang="en-US" sz="3000" b="1">
                <a:solidFill>
                  <a:srgbClr val="0000FF"/>
                </a:solidFill>
                <a:latin typeface="Times New Roman" panose="02020603050405020304" pitchFamily="18" charset="0"/>
                <a:ea typeface="隶书" panose="02010509060101010101" pitchFamily="49" charset="-122"/>
              </a:rPr>
              <a:t>按非递减顺序对</a:t>
            </a:r>
            <a:r>
              <a:rPr kumimoji="1" lang="en-US" altLang="zh-CN" sz="3000" b="1">
                <a:solidFill>
                  <a:srgbClr val="0000FF"/>
                </a:solidFill>
                <a:latin typeface="Times New Roman" panose="02020603050405020304" pitchFamily="18" charset="0"/>
                <a:ea typeface="隶书" panose="02010509060101010101" pitchFamily="49" charset="-122"/>
              </a:rPr>
              <a:t>listSize</a:t>
            </a:r>
            <a:r>
              <a:rPr kumimoji="1" lang="zh-CN" altLang="en-US" sz="3000" b="1">
                <a:solidFill>
                  <a:srgbClr val="0000FF"/>
                </a:solidFill>
                <a:latin typeface="Times New Roman" panose="02020603050405020304" pitchFamily="18" charset="0"/>
                <a:ea typeface="隶书" panose="02010509060101010101" pitchFamily="49" charset="-122"/>
              </a:rPr>
              <a:t>个关键码</a:t>
            </a:r>
            <a:r>
              <a:rPr kumimoji="1" lang="en-US" altLang="zh-CN" sz="3000" b="1">
                <a:solidFill>
                  <a:srgbClr val="0000FF"/>
                </a:solidFill>
                <a:latin typeface="Times New Roman" panose="02020603050405020304" pitchFamily="18" charset="0"/>
                <a:ea typeface="隶书" panose="02010509060101010101" pitchFamily="49" charset="-122"/>
              </a:rPr>
              <a:t>element[0]</a:t>
            </a:r>
            <a:r>
              <a:rPr kumimoji="1" lang="zh-CN" altLang="en-US" sz="3000" b="1">
                <a:solidFill>
                  <a:srgbClr val="0000FF"/>
                </a:solidFill>
                <a:latin typeface="Times New Roman" panose="02020603050405020304" pitchFamily="18" charset="0"/>
                <a:ea typeface="隶书" panose="02010509060101010101" pitchFamily="49" charset="-122"/>
              </a:rPr>
              <a:t>到</a:t>
            </a:r>
          </a:p>
          <a:p>
            <a:pPr>
              <a:lnSpc>
                <a:spcPct val="105000"/>
              </a:lnSpc>
            </a:pPr>
            <a:r>
              <a:rPr kumimoji="1" lang="en-US" altLang="zh-CN" sz="3000" b="1">
                <a:solidFill>
                  <a:srgbClr val="0000FF"/>
                </a:solidFill>
                <a:latin typeface="Times New Roman" panose="02020603050405020304" pitchFamily="18" charset="0"/>
                <a:ea typeface="隶书" panose="02010509060101010101" pitchFamily="49" charset="-122"/>
              </a:rPr>
              <a:t>//element[ArraySize</a:t>
            </a:r>
            <a:r>
              <a:rPr kumimoji="1" lang="en-US" altLang="zh-CN" sz="3000" b="1">
                <a:solidFill>
                  <a:srgbClr val="0000FF"/>
                </a:solidFill>
                <a:latin typeface="Courier New" panose="02070309020205020404" pitchFamily="49" charset="0"/>
                <a:ea typeface="隶书" panose="02010509060101010101" pitchFamily="49" charset="-122"/>
              </a:rPr>
              <a:t>-</a:t>
            </a:r>
            <a:r>
              <a:rPr kumimoji="1" lang="en-US" altLang="zh-CN" sz="3000" b="1">
                <a:solidFill>
                  <a:srgbClr val="0000FF"/>
                </a:solidFill>
                <a:latin typeface="Times New Roman" panose="02020603050405020304" pitchFamily="18" charset="0"/>
                <a:ea typeface="隶书" panose="02010509060101010101" pitchFamily="49" charset="-122"/>
              </a:rPr>
              <a:t>1]</a:t>
            </a:r>
            <a:r>
              <a:rPr kumimoji="1" lang="zh-CN" altLang="en-US" sz="3000" b="1">
                <a:solidFill>
                  <a:srgbClr val="0000FF"/>
                </a:solidFill>
                <a:latin typeface="Times New Roman" panose="02020603050405020304" pitchFamily="18" charset="0"/>
                <a:ea typeface="隶书" panose="02010509060101010101" pitchFamily="49" charset="-122"/>
              </a:rPr>
              <a:t>排序</a:t>
            </a:r>
            <a:endParaRPr kumimoji="1" lang="zh-CN" altLang="en-US" sz="3000" b="1">
              <a:solidFill>
                <a:srgbClr val="CC0000"/>
              </a:solidFill>
              <a:latin typeface="Times New Roman" panose="02020603050405020304" pitchFamily="18" charset="0"/>
            </a:endParaRPr>
          </a:p>
          <a:p>
            <a:pPr>
              <a:lnSpc>
                <a:spcPct val="105000"/>
              </a:lnSpc>
            </a:pP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for</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i = 0</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i &lt;= listSize</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2</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i++) </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int </a:t>
            </a:r>
            <a:r>
              <a:rPr kumimoji="1" lang="en-US" altLang="zh-CN" sz="3000">
                <a:solidFill>
                  <a:srgbClr val="CC0000"/>
                </a:solidFill>
                <a:latin typeface="Times New Roman" panose="02020603050405020304" pitchFamily="18" charset="0"/>
              </a:rPr>
              <a:t>j = minKey (i, listSize</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1)</a:t>
            </a:r>
            <a:r>
              <a:rPr kumimoji="1" lang="en-US" altLang="zh-CN" sz="3000" b="1">
                <a:solidFill>
                  <a:srgbClr val="CC0000"/>
                </a:solidFill>
                <a:latin typeface="Times New Roman" panose="02020603050405020304" pitchFamily="18" charset="0"/>
              </a:rPr>
              <a:t>;  </a:t>
            </a:r>
            <a:endParaRPr kumimoji="1" lang="en-US" altLang="zh-CN" sz="3000">
              <a:solidFill>
                <a:srgbClr val="CC0000"/>
              </a:solidFill>
              <a:latin typeface="Times New Roman" panose="02020603050405020304" pitchFamily="18" charset="0"/>
            </a:endParaRPr>
          </a:p>
          <a:p>
            <a:pPr>
              <a:lnSpc>
                <a:spcPct val="105000"/>
              </a:lnSpc>
            </a:pPr>
            <a:r>
              <a:rPr kumimoji="1" lang="en-US" altLang="zh-CN" sz="3000" b="1">
                <a:solidFill>
                  <a:srgbClr val="CC0000"/>
                </a:solidFill>
                <a:latin typeface="Times New Roman" panose="02020603050405020304" pitchFamily="18" charset="0"/>
              </a:rPr>
              <a:t>        if</a:t>
            </a:r>
            <a:r>
              <a:rPr kumimoji="1" lang="en-US" altLang="zh-CN" sz="3000">
                <a:solidFill>
                  <a:srgbClr val="CC0000"/>
                </a:solidFill>
                <a:latin typeface="Times New Roman" panose="02020603050405020304" pitchFamily="18" charset="0"/>
              </a:rPr>
              <a:t> (j != i) swap (j, i)</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a:t>
            </a:r>
            <a:endParaRPr kumimoji="1" lang="en-US" altLang="zh-CN" sz="3000">
              <a:solidFill>
                <a:srgbClr val="CC0000"/>
              </a:solidFill>
              <a:latin typeface="Times New Roman" panose="02020603050405020304" pitchFamily="18" charset="0"/>
            </a:endParaRPr>
          </a:p>
          <a:p>
            <a:pPr>
              <a:lnSpc>
                <a:spcPct val="105000"/>
              </a:lnSpc>
            </a:pP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#endif </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6C7C1DBE-632B-428E-886E-76B07F3490F6}"/>
              </a:ext>
            </a:extLst>
          </p:cNvPr>
          <p:cNvSpPr>
            <a:spLocks noGrp="1"/>
          </p:cNvSpPr>
          <p:nvPr>
            <p:ph type="sldNum" sz="quarter" idx="11"/>
          </p:nvPr>
        </p:nvSpPr>
        <p:spPr/>
        <p:txBody>
          <a:bodyPr/>
          <a:lstStyle/>
          <a:p>
            <a:fld id="{33C034A1-B4B9-4ABB-98E5-78434C4BD286}" type="slidenum">
              <a:rPr lang="en-US" altLang="zh-CN"/>
              <a:pPr/>
              <a:t>44</a:t>
            </a:fld>
            <a:endParaRPr lang="en-US" altLang="zh-CN"/>
          </a:p>
        </p:txBody>
      </p:sp>
      <p:sp>
        <p:nvSpPr>
          <p:cNvPr id="71682" name="Text Box 2">
            <a:extLst>
              <a:ext uri="{FF2B5EF4-FFF2-40B4-BE49-F238E27FC236}">
                <a16:creationId xmlns:a16="http://schemas.microsoft.com/office/drawing/2014/main" id="{1158CF1A-16E4-488E-BA5D-8D4BC5267C33}"/>
              </a:ext>
            </a:extLst>
          </p:cNvPr>
          <p:cNvSpPr txBox="1">
            <a:spLocks noChangeArrowheads="1"/>
          </p:cNvSpPr>
          <p:nvPr/>
        </p:nvSpPr>
        <p:spPr bwMode="auto">
          <a:xfrm>
            <a:off x="636588" y="612775"/>
            <a:ext cx="8183562" cy="571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latin typeface="Times New Roman" panose="02020603050405020304" pitchFamily="18" charset="0"/>
                <a:ea typeface="隶书" panose="02010509060101010101" pitchFamily="49" charset="-122"/>
              </a:rPr>
              <a:t>使用模板的选择排序算法的主函数</a:t>
            </a:r>
            <a:endParaRPr kumimoji="1" lang="zh-CN" altLang="en-US" sz="3600">
              <a:latin typeface="Times New Roman" panose="02020603050405020304" pitchFamily="18" charset="0"/>
            </a:endParaRPr>
          </a:p>
          <a:p>
            <a:pPr>
              <a:lnSpc>
                <a:spcPct val="105000"/>
              </a:lnSpc>
            </a:pPr>
            <a:r>
              <a:rPr kumimoji="1" lang="zh-CN" altLang="en-US" sz="3600" b="1">
                <a:latin typeface="Times New Roman" panose="02020603050405020304" pitchFamily="18" charset="0"/>
              </a:rPr>
              <a:t> </a:t>
            </a:r>
            <a:r>
              <a:rPr kumimoji="1" lang="en-US" altLang="zh-CN" sz="2800" b="1">
                <a:solidFill>
                  <a:schemeClr val="tx2"/>
                </a:solidFill>
                <a:latin typeface="Times New Roman" panose="02020603050405020304" pitchFamily="18" charset="0"/>
              </a:rPr>
              <a:t>#include &lt;iostream.h&gt;</a:t>
            </a:r>
          </a:p>
          <a:p>
            <a:pPr>
              <a:lnSpc>
                <a:spcPct val="105000"/>
              </a:lnSpc>
            </a:pPr>
            <a:r>
              <a:rPr kumimoji="1" lang="en-US" altLang="zh-CN" sz="2800" b="1">
                <a:latin typeface="Times New Roman" panose="02020603050405020304" pitchFamily="18" charset="0"/>
              </a:rPr>
              <a:t> </a:t>
            </a:r>
            <a:r>
              <a:rPr kumimoji="1" lang="en-US" altLang="zh-CN" sz="2800" b="1">
                <a:solidFill>
                  <a:srgbClr val="CC0000"/>
                </a:solidFill>
                <a:latin typeface="Times New Roman" panose="02020603050405020304" pitchFamily="18" charset="0"/>
              </a:rPr>
              <a:t>#include</a:t>
            </a:r>
            <a:r>
              <a:rPr kumimoji="1" lang="en-US" altLang="zh-CN" sz="2800">
                <a:solidFill>
                  <a:srgbClr val="CC0000"/>
                </a:solidFill>
                <a:latin typeface="Times New Roman" panose="02020603050405020304" pitchFamily="18" charset="0"/>
              </a:rPr>
              <a:t> “dataList.h”</a:t>
            </a:r>
          </a:p>
          <a:p>
            <a:pPr>
              <a:lnSpc>
                <a:spcPct val="105000"/>
              </a:lnSpc>
            </a:pPr>
            <a:r>
              <a:rPr kumimoji="1" lang="en-US" altLang="zh-CN" sz="2800" b="1">
                <a:solidFill>
                  <a:srgbClr val="CC0000"/>
                </a:solidFill>
                <a:latin typeface="Times New Roman" panose="02020603050405020304" pitchFamily="18" charset="0"/>
              </a:rPr>
              <a:t> const int</a:t>
            </a:r>
            <a:r>
              <a:rPr kumimoji="1" lang="en-US" altLang="zh-CN" sz="2800">
                <a:solidFill>
                  <a:srgbClr val="CC0000"/>
                </a:solidFill>
                <a:latin typeface="Times New Roman" panose="02020603050405020304" pitchFamily="18" charset="0"/>
              </a:rPr>
              <a:t> SZ = 10</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lnSpc>
                <a:spcPct val="105000"/>
              </a:lnSpc>
            </a:pPr>
            <a:r>
              <a:rPr kumimoji="1" lang="en-US" altLang="zh-CN" sz="2800" b="1">
                <a:solidFill>
                  <a:srgbClr val="CC0000"/>
                </a:solidFill>
                <a:latin typeface="Times New Roman" panose="02020603050405020304" pitchFamily="18" charset="0"/>
              </a:rPr>
              <a:t> int</a:t>
            </a:r>
            <a:r>
              <a:rPr kumimoji="1" lang="en-US" altLang="zh-CN" sz="2800">
                <a:solidFill>
                  <a:srgbClr val="CC0000"/>
                </a:solidFill>
                <a:latin typeface="Times New Roman" panose="02020603050405020304" pitchFamily="18" charset="0"/>
              </a:rPr>
              <a:t> main ( ) </a:t>
            </a:r>
            <a:r>
              <a:rPr kumimoji="1" lang="en-US" altLang="zh-CN" sz="2800" b="1">
                <a:solidFill>
                  <a:srgbClr val="CC0000"/>
                </a:solidFill>
                <a:latin typeface="Times New Roman" panose="02020603050405020304" pitchFamily="18" charset="0"/>
              </a:rPr>
              <a:t>{</a:t>
            </a:r>
            <a:endParaRPr kumimoji="1" lang="en-US" altLang="zh-CN" sz="2800">
              <a:solidFill>
                <a:srgbClr val="CC0000"/>
              </a:solidFill>
              <a:latin typeface="Times New Roman" panose="02020603050405020304" pitchFamily="18" charset="0"/>
            </a:endParaRPr>
          </a:p>
          <a:p>
            <a:pPr>
              <a:lnSpc>
                <a:spcPct val="105000"/>
              </a:lnSpc>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struct</a:t>
            </a:r>
            <a:r>
              <a:rPr kumimoji="1" lang="en-US" altLang="zh-CN" sz="2800">
                <a:solidFill>
                  <a:srgbClr val="CC0000"/>
                </a:solidFill>
                <a:latin typeface="Times New Roman" panose="02020603050405020304" pitchFamily="18" charset="0"/>
              </a:rPr>
              <a:t> sick </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a:t>
            </a:r>
            <a:r>
              <a:rPr kumimoji="1" lang="en-US" altLang="zh-CN" sz="2800" b="1">
                <a:latin typeface="Times New Roman" panose="02020603050405020304" pitchFamily="18" charset="0"/>
              </a:rPr>
              <a:t>//</a:t>
            </a:r>
            <a:r>
              <a:rPr kumimoji="1" lang="zh-CN" altLang="en-US" sz="2800">
                <a:latin typeface="Times New Roman" panose="02020603050405020304" pitchFamily="18" charset="0"/>
                <a:ea typeface="隶书" panose="02010509060101010101" pitchFamily="49" charset="-122"/>
              </a:rPr>
              <a:t>患者</a:t>
            </a:r>
          </a:p>
          <a:p>
            <a:pPr>
              <a:lnSpc>
                <a:spcPct val="105000"/>
              </a:lnSpc>
            </a:pPr>
            <a:r>
              <a:rPr kumimoji="1" lang="zh-CN" altLang="en-US"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int</a:t>
            </a:r>
            <a:r>
              <a:rPr kumimoji="1" lang="en-US" altLang="zh-CN" sz="2800">
                <a:solidFill>
                  <a:srgbClr val="CC0000"/>
                </a:solidFill>
                <a:latin typeface="Times New Roman" panose="02020603050405020304" pitchFamily="18" charset="0"/>
              </a:rPr>
              <a:t> key</a:t>
            </a:r>
            <a:r>
              <a:rPr kumimoji="1" lang="en-US" altLang="zh-CN" sz="2800" b="1">
                <a:solidFill>
                  <a:srgbClr val="CC0000"/>
                </a:solidFill>
                <a:latin typeface="Times New Roman" panose="02020603050405020304" pitchFamily="18" charset="0"/>
              </a:rPr>
              <a:t>;</a:t>
            </a:r>
          </a:p>
          <a:p>
            <a:pPr>
              <a:lnSpc>
                <a:spcPct val="105000"/>
              </a:lnSpc>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char</a:t>
            </a:r>
            <a:r>
              <a:rPr kumimoji="1" lang="en-US" altLang="zh-CN" sz="2800">
                <a:solidFill>
                  <a:srgbClr val="CC0000"/>
                </a:solidFill>
                <a:latin typeface="Times New Roman" panose="02020603050405020304" pitchFamily="18" charset="0"/>
              </a:rPr>
              <a:t> *name[15]</a:t>
            </a:r>
            <a:r>
              <a:rPr kumimoji="1" lang="en-US" altLang="zh-CN" sz="2800" b="1">
                <a:solidFill>
                  <a:srgbClr val="CC0000"/>
                </a:solidFill>
                <a:latin typeface="Times New Roman" panose="02020603050405020304" pitchFamily="18" charset="0"/>
              </a:rPr>
              <a:t>;</a:t>
            </a:r>
          </a:p>
          <a:p>
            <a:pPr>
              <a:lnSpc>
                <a:spcPct val="105000"/>
              </a:lnSpc>
            </a:pPr>
            <a:r>
              <a:rPr kumimoji="1" lang="en-US" altLang="zh-CN" sz="2800" b="1">
                <a:solidFill>
                  <a:srgbClr val="CC0000"/>
                </a:solidFill>
                <a:latin typeface="Times New Roman" panose="02020603050405020304" pitchFamily="18" charset="0"/>
              </a:rPr>
              <a:t>           int </a:t>
            </a:r>
            <a:r>
              <a:rPr kumimoji="1" lang="en-US" altLang="zh-CN" sz="2800">
                <a:solidFill>
                  <a:srgbClr val="CC0000"/>
                </a:solidFill>
                <a:latin typeface="Times New Roman" panose="02020603050405020304" pitchFamily="18" charset="0"/>
              </a:rPr>
              <a:t>age</a:t>
            </a:r>
            <a:r>
              <a:rPr kumimoji="1" lang="en-US" altLang="zh-CN" sz="2800" b="1">
                <a:solidFill>
                  <a:srgbClr val="CC0000"/>
                </a:solidFill>
                <a:latin typeface="Times New Roman" panose="02020603050405020304" pitchFamily="18" charset="0"/>
              </a:rPr>
              <a:t>;</a:t>
            </a:r>
          </a:p>
          <a:p>
            <a:pPr>
              <a:lnSpc>
                <a:spcPct val="105000"/>
              </a:lnSpc>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char</a:t>
            </a:r>
            <a:r>
              <a:rPr kumimoji="1" lang="en-US" altLang="zh-CN" sz="2800">
                <a:solidFill>
                  <a:srgbClr val="CC0000"/>
                </a:solidFill>
                <a:latin typeface="Times New Roman" panose="02020603050405020304" pitchFamily="18" charset="0"/>
              </a:rPr>
              <a:t> *address[30]</a:t>
            </a:r>
            <a:r>
              <a:rPr kumimoji="1" lang="en-US" altLang="zh-CN" sz="2800" b="1">
                <a:solidFill>
                  <a:srgbClr val="CC0000"/>
                </a:solidFill>
                <a:latin typeface="Times New Roman" panose="02020603050405020304" pitchFamily="18" charset="0"/>
              </a:rPr>
              <a:t>;</a:t>
            </a:r>
          </a:p>
          <a:p>
            <a:pPr>
              <a:lnSpc>
                <a:spcPct val="105000"/>
              </a:lnSpc>
            </a:pPr>
            <a:r>
              <a:rPr kumimoji="1" lang="en-US" altLang="zh-CN" sz="2800" b="1">
                <a:solidFill>
                  <a:srgbClr val="CC0000"/>
                </a:solidFill>
                <a:latin typeface="Times New Roman" panose="02020603050405020304" pitchFamily="18" charset="0"/>
              </a:rPr>
              <a:t>           </a:t>
            </a:r>
            <a:r>
              <a:rPr kumimoji="1" lang="en-US" altLang="zh-CN" sz="2800">
                <a:solidFill>
                  <a:srgbClr val="006600"/>
                </a:solidFill>
                <a:latin typeface="Times New Roman" panose="02020603050405020304" pitchFamily="18" charset="0"/>
              </a:rPr>
              <a:t>bool</a:t>
            </a:r>
            <a:r>
              <a:rPr kumimoji="1" lang="en-US" altLang="zh-CN" sz="2800" b="1">
                <a:solidFill>
                  <a:srgbClr val="006600"/>
                </a:solidFill>
                <a:latin typeface="Times New Roman" panose="02020603050405020304" pitchFamily="18" charset="0"/>
              </a:rPr>
              <a:t> operator &lt; </a:t>
            </a:r>
            <a:r>
              <a:rPr kumimoji="1" lang="en-US" altLang="zh-CN" sz="2800">
                <a:solidFill>
                  <a:srgbClr val="006600"/>
                </a:solidFill>
                <a:latin typeface="Times New Roman" panose="02020603050405020304" pitchFamily="18" charset="0"/>
              </a:rPr>
              <a:t>(sick</a:t>
            </a:r>
            <a:r>
              <a:rPr kumimoji="1" lang="en-US" altLang="zh-CN" sz="2800" b="1">
                <a:solidFill>
                  <a:srgbClr val="006600"/>
                </a:solidFill>
                <a:latin typeface="Times New Roman" panose="02020603050405020304" pitchFamily="18" charset="0"/>
              </a:rPr>
              <a:t> </a:t>
            </a:r>
            <a:r>
              <a:rPr kumimoji="1" lang="en-US" altLang="zh-CN" sz="2800">
                <a:solidFill>
                  <a:srgbClr val="006600"/>
                </a:solidFill>
                <a:latin typeface="Times New Roman" panose="02020603050405020304" pitchFamily="18" charset="0"/>
              </a:rPr>
              <a:t>x)</a:t>
            </a:r>
            <a:r>
              <a:rPr kumimoji="1" lang="en-US" altLang="zh-CN" sz="2800" b="1">
                <a:solidFill>
                  <a:srgbClr val="006600"/>
                </a:solidFill>
                <a:latin typeface="Times New Roman" panose="02020603050405020304" pitchFamily="18" charset="0"/>
              </a:rPr>
              <a:t> { return </a:t>
            </a:r>
            <a:r>
              <a:rPr kumimoji="1" lang="en-US" altLang="zh-CN" sz="2800">
                <a:solidFill>
                  <a:srgbClr val="006600"/>
                </a:solidFill>
                <a:latin typeface="Times New Roman" panose="02020603050405020304" pitchFamily="18" charset="0"/>
              </a:rPr>
              <a:t>key </a:t>
            </a:r>
            <a:r>
              <a:rPr kumimoji="1" lang="en-US" altLang="zh-CN" sz="2800" b="1">
                <a:solidFill>
                  <a:srgbClr val="006600"/>
                </a:solidFill>
                <a:latin typeface="Times New Roman" panose="02020603050405020304" pitchFamily="18" charset="0"/>
              </a:rPr>
              <a:t>&lt;</a:t>
            </a:r>
            <a:r>
              <a:rPr kumimoji="1" lang="en-US" altLang="zh-CN" sz="2800">
                <a:solidFill>
                  <a:srgbClr val="006600"/>
                </a:solidFill>
                <a:latin typeface="Times New Roman" panose="02020603050405020304" pitchFamily="18" charset="0"/>
              </a:rPr>
              <a:t> x.key</a:t>
            </a:r>
            <a:r>
              <a:rPr kumimoji="1" lang="en-US" altLang="zh-CN" sz="2800" b="1">
                <a:solidFill>
                  <a:srgbClr val="006600"/>
                </a:solidFill>
                <a:latin typeface="Times New Roman" panose="02020603050405020304" pitchFamily="18" charset="0"/>
              </a:rPr>
              <a:t>; }	</a:t>
            </a:r>
          </a:p>
          <a:p>
            <a:pPr>
              <a:lnSpc>
                <a:spcPct val="105000"/>
              </a:lnSpc>
            </a:pPr>
            <a:r>
              <a:rPr kumimoji="1" lang="en-US" altLang="zh-CN" sz="2800">
                <a:solidFill>
                  <a:srgbClr val="CC0000"/>
                </a:solidFill>
                <a:latin typeface="Times New Roman" panose="02020603050405020304" pitchFamily="18" charset="0"/>
              </a:rPr>
              <a:t>      </a:t>
            </a:r>
            <a:r>
              <a:rPr kumimoji="1" lang="en-US" altLang="zh-CN" sz="2800" b="1">
                <a:solidFill>
                  <a:srgbClr val="CC0000"/>
                </a:solidFill>
                <a:latin typeface="Times New Roman" panose="02020603050405020304" pitchFamily="18" charset="0"/>
              </a:rPr>
              <a:t>};</a:t>
            </a:r>
            <a:r>
              <a:rPr kumimoji="1" lang="en-US" altLang="zh-CN" sz="2800">
                <a:solidFill>
                  <a:srgbClr val="CC0000"/>
                </a:solidFill>
                <a:latin typeface="Times New Roman" panose="02020603050405020304" pitchFamily="18" charset="0"/>
              </a:rPr>
              <a:t>      </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a:extLst>
              <a:ext uri="{FF2B5EF4-FFF2-40B4-BE49-F238E27FC236}">
                <a16:creationId xmlns:a16="http://schemas.microsoft.com/office/drawing/2014/main" id="{F98EDADE-D1E8-4C1C-BFA7-283E93BE944E}"/>
              </a:ext>
            </a:extLst>
          </p:cNvPr>
          <p:cNvSpPr>
            <a:spLocks noGrp="1"/>
          </p:cNvSpPr>
          <p:nvPr>
            <p:ph type="sldNum" sz="quarter" idx="11"/>
          </p:nvPr>
        </p:nvSpPr>
        <p:spPr/>
        <p:txBody>
          <a:bodyPr/>
          <a:lstStyle/>
          <a:p>
            <a:fld id="{893412EB-FEAA-43AB-8EA7-9FA0A8912D49}" type="slidenum">
              <a:rPr lang="en-US" altLang="zh-CN"/>
              <a:pPr/>
              <a:t>45</a:t>
            </a:fld>
            <a:endParaRPr lang="en-US" altLang="zh-CN"/>
          </a:p>
        </p:txBody>
      </p:sp>
      <p:sp>
        <p:nvSpPr>
          <p:cNvPr id="108546" name="Text Box 2">
            <a:extLst>
              <a:ext uri="{FF2B5EF4-FFF2-40B4-BE49-F238E27FC236}">
                <a16:creationId xmlns:a16="http://schemas.microsoft.com/office/drawing/2014/main" id="{515DE1D8-6AED-4717-8A53-4C807C50CAED}"/>
              </a:ext>
            </a:extLst>
          </p:cNvPr>
          <p:cNvSpPr txBox="1">
            <a:spLocks noChangeArrowheads="1"/>
          </p:cNvSpPr>
          <p:nvPr/>
        </p:nvSpPr>
        <p:spPr bwMode="auto">
          <a:xfrm>
            <a:off x="636588" y="858838"/>
            <a:ext cx="7391400" cy="361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3000">
                <a:solidFill>
                  <a:srgbClr val="CC0000"/>
                </a:solidFill>
                <a:latin typeface="Times New Roman" panose="02020603050405020304" pitchFamily="18" charset="0"/>
              </a:rPr>
              <a:t>      dataList </a:t>
            </a:r>
            <a:r>
              <a:rPr kumimoji="1" lang="en-US" altLang="zh-CN" sz="3000" b="1">
                <a:solidFill>
                  <a:srgbClr val="CC0000"/>
                </a:solidFill>
                <a:latin typeface="Times New Roman" panose="02020603050405020304" pitchFamily="18" charset="0"/>
              </a:rPr>
              <a:t>&lt;int, sick&gt;</a:t>
            </a:r>
            <a:r>
              <a:rPr kumimoji="1" lang="en-US" altLang="zh-CN" sz="3000">
                <a:solidFill>
                  <a:srgbClr val="CC0000"/>
                </a:solidFill>
                <a:latin typeface="Times New Roman" panose="02020603050405020304" pitchFamily="18" charset="0"/>
              </a:rPr>
              <a:t> TestList (SZ)</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10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cin</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&gt;&gt;</a:t>
            </a:r>
            <a:r>
              <a:rPr kumimoji="1" lang="en-US" altLang="zh-CN" sz="3000">
                <a:solidFill>
                  <a:srgbClr val="CC0000"/>
                </a:solidFill>
                <a:latin typeface="Times New Roman" panose="02020603050405020304" pitchFamily="18" charset="0"/>
              </a:rPr>
              <a:t> TestList</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10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cout</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&lt;&lt;</a:t>
            </a:r>
            <a:r>
              <a:rPr kumimoji="1" lang="en-US" altLang="zh-CN" sz="3000">
                <a:solidFill>
                  <a:srgbClr val="CC0000"/>
                </a:solidFill>
                <a:latin typeface="Times New Roman" panose="02020603050405020304" pitchFamily="18" charset="0"/>
              </a:rPr>
              <a:t> TestList &lt;&lt;</a:t>
            </a:r>
            <a:r>
              <a:rPr kumimoji="1" lang="en-US" altLang="zh-CN" sz="3000" b="1">
                <a:solidFill>
                  <a:srgbClr val="CC0000"/>
                </a:solidFill>
                <a:latin typeface="Times New Roman" panose="02020603050405020304" pitchFamily="18" charset="0"/>
              </a:rPr>
              <a:t> endl;</a:t>
            </a:r>
            <a:endParaRPr kumimoji="1" lang="en-US" altLang="zh-CN" sz="3000">
              <a:solidFill>
                <a:srgbClr val="CC0000"/>
              </a:solidFill>
              <a:latin typeface="Times New Roman" panose="02020603050405020304" pitchFamily="18" charset="0"/>
            </a:endParaRPr>
          </a:p>
          <a:p>
            <a:pPr>
              <a:lnSpc>
                <a:spcPct val="110000"/>
              </a:lnSpc>
            </a:pPr>
            <a:r>
              <a:rPr kumimoji="1" lang="en-US" altLang="zh-CN" sz="3000">
                <a:solidFill>
                  <a:srgbClr val="CC0000"/>
                </a:solidFill>
                <a:latin typeface="Times New Roman" panose="02020603050405020304" pitchFamily="18" charset="0"/>
              </a:rPr>
              <a:t>      TestList</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Sort (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10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cout</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&lt;&lt;</a:t>
            </a:r>
            <a:r>
              <a:rPr kumimoji="1" lang="en-US" altLang="zh-CN" sz="3000">
                <a:solidFill>
                  <a:srgbClr val="CC0000"/>
                </a:solidFill>
                <a:latin typeface="Times New Roman" panose="02020603050405020304" pitchFamily="18" charset="0"/>
              </a:rPr>
              <a:t> TestList &lt;&lt; </a:t>
            </a:r>
            <a:r>
              <a:rPr kumimoji="1" lang="en-US" altLang="zh-CN" sz="3000" b="1">
                <a:solidFill>
                  <a:srgbClr val="CC0000"/>
                </a:solidFill>
                <a:latin typeface="Times New Roman" panose="02020603050405020304" pitchFamily="18" charset="0"/>
              </a:rPr>
              <a:t>endl;</a:t>
            </a:r>
            <a:endParaRPr kumimoji="1" lang="en-US" altLang="zh-CN" sz="3000">
              <a:solidFill>
                <a:srgbClr val="CC0000"/>
              </a:solidFill>
              <a:latin typeface="Times New Roman" panose="02020603050405020304" pitchFamily="18" charset="0"/>
            </a:endParaRPr>
          </a:p>
          <a:p>
            <a:pPr>
              <a:lnSpc>
                <a:spcPct val="110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return</a:t>
            </a:r>
            <a:r>
              <a:rPr kumimoji="1" lang="en-US" altLang="zh-CN" sz="3000">
                <a:solidFill>
                  <a:srgbClr val="CC0000"/>
                </a:solidFill>
                <a:latin typeface="Times New Roman" panose="02020603050405020304" pitchFamily="18" charset="0"/>
              </a:rPr>
              <a:t> 0</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			</a:t>
            </a:r>
            <a:r>
              <a:rPr kumimoji="1" lang="en-US" altLang="zh-CN" sz="3000">
                <a:latin typeface="Times New Roman" panose="02020603050405020304" pitchFamily="18" charset="0"/>
              </a:rPr>
              <a:t>		</a:t>
            </a:r>
          </a:p>
        </p:txBody>
      </p:sp>
      <p:sp>
        <p:nvSpPr>
          <p:cNvPr id="108547" name="AutoShape 3">
            <a:hlinkClick r:id="rId2" action="ppaction://hlinksldjump" highlightClick="1"/>
            <a:extLst>
              <a:ext uri="{FF2B5EF4-FFF2-40B4-BE49-F238E27FC236}">
                <a16:creationId xmlns:a16="http://schemas.microsoft.com/office/drawing/2014/main" id="{EA3583C1-7A80-4D06-AAD0-6A12FC12D05E}"/>
              </a:ext>
            </a:extLst>
          </p:cNvPr>
          <p:cNvSpPr>
            <a:spLocks noChangeArrowheads="1"/>
          </p:cNvSpPr>
          <p:nvPr/>
        </p:nvSpPr>
        <p:spPr bwMode="auto">
          <a:xfrm>
            <a:off x="8077200" y="6172200"/>
            <a:ext cx="6619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48" name="AutoShape 4">
            <a:extLst>
              <a:ext uri="{FF2B5EF4-FFF2-40B4-BE49-F238E27FC236}">
                <a16:creationId xmlns:a16="http://schemas.microsoft.com/office/drawing/2014/main" id="{99DBEA06-AB33-4BCD-BA8D-954B53BD59C1}"/>
              </a:ext>
            </a:extLst>
          </p:cNvPr>
          <p:cNvSpPr>
            <a:spLocks/>
          </p:cNvSpPr>
          <p:nvPr/>
        </p:nvSpPr>
        <p:spPr bwMode="auto">
          <a:xfrm>
            <a:off x="6335713" y="1628775"/>
            <a:ext cx="2484437" cy="900113"/>
          </a:xfrm>
          <a:prstGeom prst="borderCallout1">
            <a:avLst>
              <a:gd name="adj1" fmla="val 12699"/>
              <a:gd name="adj2" fmla="val -3065"/>
              <a:gd name="adj3" fmla="val -23810"/>
              <a:gd name="adj4" fmla="val -78912"/>
            </a:avLst>
          </a:prstGeom>
          <a:solidFill>
            <a:srgbClr val="FF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仿宋_GB2312" pitchFamily="49" charset="-122"/>
              </a:rPr>
              <a:t>定义对象时，代入实际数据类型</a:t>
            </a:r>
          </a:p>
        </p:txBody>
      </p:sp>
      <p:sp>
        <p:nvSpPr>
          <p:cNvPr id="108549" name="AutoShape 5">
            <a:extLst>
              <a:ext uri="{FF2B5EF4-FFF2-40B4-BE49-F238E27FC236}">
                <a16:creationId xmlns:a16="http://schemas.microsoft.com/office/drawing/2014/main" id="{61EBA5D1-8520-4DF8-AF7C-251CC62D76F7}"/>
              </a:ext>
            </a:extLst>
          </p:cNvPr>
          <p:cNvSpPr>
            <a:spLocks/>
          </p:cNvSpPr>
          <p:nvPr/>
        </p:nvSpPr>
        <p:spPr bwMode="auto">
          <a:xfrm>
            <a:off x="6408738" y="3429000"/>
            <a:ext cx="2160587" cy="539750"/>
          </a:xfrm>
          <a:prstGeom prst="borderCallout1">
            <a:avLst>
              <a:gd name="adj1" fmla="val 21176"/>
              <a:gd name="adj2" fmla="val -3528"/>
              <a:gd name="adj3" fmla="val -200296"/>
              <a:gd name="adj4" fmla="val -181042"/>
            </a:avLst>
          </a:prstGeom>
          <a:solidFill>
            <a:srgbClr val="FF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仿宋_GB2312" pitchFamily="49" charset="-122"/>
              </a:rPr>
              <a:t>重载友元操作</a:t>
            </a:r>
          </a:p>
        </p:txBody>
      </p:sp>
      <p:sp>
        <p:nvSpPr>
          <p:cNvPr id="108550" name="AutoShape 6">
            <a:extLst>
              <a:ext uri="{FF2B5EF4-FFF2-40B4-BE49-F238E27FC236}">
                <a16:creationId xmlns:a16="http://schemas.microsoft.com/office/drawing/2014/main" id="{A6700323-E72C-42A5-A3C3-337927BD5D9E}"/>
              </a:ext>
            </a:extLst>
          </p:cNvPr>
          <p:cNvSpPr>
            <a:spLocks/>
          </p:cNvSpPr>
          <p:nvPr/>
        </p:nvSpPr>
        <p:spPr bwMode="auto">
          <a:xfrm>
            <a:off x="6408738" y="2708275"/>
            <a:ext cx="2160587" cy="539750"/>
          </a:xfrm>
          <a:prstGeom prst="borderCallout1">
            <a:avLst>
              <a:gd name="adj1" fmla="val 21176"/>
              <a:gd name="adj2" fmla="val -3528"/>
              <a:gd name="adj3" fmla="val -58528"/>
              <a:gd name="adj4" fmla="val -94343"/>
            </a:avLst>
          </a:prstGeom>
          <a:solidFill>
            <a:srgbClr val="FF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仿宋_GB2312" pitchFamily="49" charset="-122"/>
              </a:rPr>
              <a:t>标准</a:t>
            </a:r>
            <a:r>
              <a:rPr lang="en-US" altLang="zh-CN" sz="2400" b="1">
                <a:latin typeface="Times New Roman" panose="02020603050405020304" pitchFamily="18" charset="0"/>
                <a:ea typeface="仿宋_GB2312" pitchFamily="49" charset="-122"/>
              </a:rPr>
              <a:t>I</a:t>
            </a:r>
            <a:r>
              <a:rPr lang="zh-CN" altLang="en-US" sz="2400" b="1">
                <a:latin typeface="Times New Roman" panose="02020603050405020304" pitchFamily="18" charset="0"/>
                <a:ea typeface="仿宋_GB2312" pitchFamily="49" charset="-122"/>
              </a:rPr>
              <a:t>／</a:t>
            </a:r>
            <a:r>
              <a:rPr lang="en-US" altLang="zh-CN" sz="2400" b="1">
                <a:latin typeface="Times New Roman" panose="02020603050405020304" pitchFamily="18" charset="0"/>
                <a:ea typeface="仿宋_GB2312" pitchFamily="49" charset="-122"/>
              </a:rPr>
              <a:t>O</a:t>
            </a:r>
            <a:r>
              <a:rPr lang="zh-CN" altLang="en-US" sz="2400" b="1">
                <a:ea typeface="仿宋_GB2312" pitchFamily="49" charset="-122"/>
              </a:rPr>
              <a:t>操作</a:t>
            </a:r>
          </a:p>
        </p:txBody>
      </p:sp>
      <p:sp>
        <p:nvSpPr>
          <p:cNvPr id="108551" name="AutoShape 7">
            <a:extLst>
              <a:ext uri="{FF2B5EF4-FFF2-40B4-BE49-F238E27FC236}">
                <a16:creationId xmlns:a16="http://schemas.microsoft.com/office/drawing/2014/main" id="{866A6111-78E2-4AB3-91AB-4DCBBC2CD836}"/>
              </a:ext>
            </a:extLst>
          </p:cNvPr>
          <p:cNvSpPr>
            <a:spLocks/>
          </p:cNvSpPr>
          <p:nvPr/>
        </p:nvSpPr>
        <p:spPr bwMode="auto">
          <a:xfrm>
            <a:off x="5256213" y="4868863"/>
            <a:ext cx="1439862" cy="539750"/>
          </a:xfrm>
          <a:prstGeom prst="borderCallout1">
            <a:avLst>
              <a:gd name="adj1" fmla="val 21176"/>
              <a:gd name="adj2" fmla="val -5292"/>
              <a:gd name="adj3" fmla="val -349116"/>
              <a:gd name="adj4" fmla="val -207167"/>
            </a:avLst>
          </a:prstGeom>
          <a:solidFill>
            <a:srgbClr val="FF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ea typeface="仿宋_GB2312" pitchFamily="49" charset="-122"/>
              </a:rPr>
              <a:t>消息通信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xit" presetSubtype="8" fill="hold" grpId="1" nodeType="clickEffect">
                                  <p:stCondLst>
                                    <p:cond delay="0"/>
                                  </p:stCondLst>
                                  <p:childTnLst>
                                    <p:animEffect transition="out" filter="wipe(left)">
                                      <p:cBhvr>
                                        <p:cTn id="10" dur="500"/>
                                        <p:tgtEl>
                                          <p:spTgt spid="108548"/>
                                        </p:tgtEl>
                                      </p:cBhvr>
                                    </p:animEffect>
                                    <p:set>
                                      <p:cBhvr>
                                        <p:cTn id="11" dur="1" fill="hold">
                                          <p:stCondLst>
                                            <p:cond delay="499"/>
                                          </p:stCondLst>
                                        </p:cTn>
                                        <p:tgtEl>
                                          <p:spTgt spid="108548"/>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08549"/>
                                        </p:tgtEl>
                                        <p:attrNameLst>
                                          <p:attrName>style.visibility</p:attrName>
                                        </p:attrNameLst>
                                      </p:cBhvr>
                                      <p:to>
                                        <p:strVal val="visible"/>
                                      </p:to>
                                    </p:set>
                                    <p:anim calcmode="lin" valueType="num">
                                      <p:cBhvr>
                                        <p:cTn id="16" dur="1000" fill="hold"/>
                                        <p:tgtEl>
                                          <p:spTgt spid="108549"/>
                                        </p:tgtEl>
                                        <p:attrNameLst>
                                          <p:attrName>ppt_w</p:attrName>
                                        </p:attrNameLst>
                                      </p:cBhvr>
                                      <p:tavLst>
                                        <p:tav tm="0">
                                          <p:val>
                                            <p:strVal val="#ppt_w*0.70"/>
                                          </p:val>
                                        </p:tav>
                                        <p:tav tm="100000">
                                          <p:val>
                                            <p:strVal val="#ppt_w"/>
                                          </p:val>
                                        </p:tav>
                                      </p:tavLst>
                                    </p:anim>
                                    <p:anim calcmode="lin" valueType="num">
                                      <p:cBhvr>
                                        <p:cTn id="17" dur="1000" fill="hold"/>
                                        <p:tgtEl>
                                          <p:spTgt spid="108549"/>
                                        </p:tgtEl>
                                        <p:attrNameLst>
                                          <p:attrName>ppt_h</p:attrName>
                                        </p:attrNameLst>
                                      </p:cBhvr>
                                      <p:tavLst>
                                        <p:tav tm="0">
                                          <p:val>
                                            <p:strVal val="#ppt_h"/>
                                          </p:val>
                                        </p:tav>
                                        <p:tav tm="100000">
                                          <p:val>
                                            <p:strVal val="#ppt_h"/>
                                          </p:val>
                                        </p:tav>
                                      </p:tavLst>
                                    </p:anim>
                                    <p:animEffect transition="in" filter="fade">
                                      <p:cBhvr>
                                        <p:cTn id="18" dur="1000"/>
                                        <p:tgtEl>
                                          <p:spTgt spid="1085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xit" presetSubtype="8" fill="hold" grpId="1" nodeType="clickEffect">
                                  <p:stCondLst>
                                    <p:cond delay="0"/>
                                  </p:stCondLst>
                                  <p:childTnLst>
                                    <p:animEffect transition="out" filter="wipe(left)">
                                      <p:cBhvr>
                                        <p:cTn id="22" dur="500"/>
                                        <p:tgtEl>
                                          <p:spTgt spid="108549"/>
                                        </p:tgtEl>
                                      </p:cBhvr>
                                    </p:animEffect>
                                    <p:set>
                                      <p:cBhvr>
                                        <p:cTn id="23" dur="1" fill="hold">
                                          <p:stCondLst>
                                            <p:cond delay="499"/>
                                          </p:stCondLst>
                                        </p:cTn>
                                        <p:tgtEl>
                                          <p:spTgt spid="10854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8550"/>
                                        </p:tgtEl>
                                        <p:attrNameLst>
                                          <p:attrName>style.visibility</p:attrName>
                                        </p:attrNameLst>
                                      </p:cBhvr>
                                      <p:to>
                                        <p:strVal val="visible"/>
                                      </p:to>
                                    </p:set>
                                    <p:anim calcmode="lin" valueType="num">
                                      <p:cBhvr>
                                        <p:cTn id="28" dur="1000" fill="hold"/>
                                        <p:tgtEl>
                                          <p:spTgt spid="108550"/>
                                        </p:tgtEl>
                                        <p:attrNameLst>
                                          <p:attrName>ppt_w</p:attrName>
                                        </p:attrNameLst>
                                      </p:cBhvr>
                                      <p:tavLst>
                                        <p:tav tm="0">
                                          <p:val>
                                            <p:strVal val="#ppt_w*0.70"/>
                                          </p:val>
                                        </p:tav>
                                        <p:tav tm="100000">
                                          <p:val>
                                            <p:strVal val="#ppt_w"/>
                                          </p:val>
                                        </p:tav>
                                      </p:tavLst>
                                    </p:anim>
                                    <p:anim calcmode="lin" valueType="num">
                                      <p:cBhvr>
                                        <p:cTn id="29" dur="1000" fill="hold"/>
                                        <p:tgtEl>
                                          <p:spTgt spid="108550"/>
                                        </p:tgtEl>
                                        <p:attrNameLst>
                                          <p:attrName>ppt_h</p:attrName>
                                        </p:attrNameLst>
                                      </p:cBhvr>
                                      <p:tavLst>
                                        <p:tav tm="0">
                                          <p:val>
                                            <p:strVal val="#ppt_h"/>
                                          </p:val>
                                        </p:tav>
                                        <p:tav tm="100000">
                                          <p:val>
                                            <p:strVal val="#ppt_h"/>
                                          </p:val>
                                        </p:tav>
                                      </p:tavLst>
                                    </p:anim>
                                    <p:animEffect transition="in" filter="fade">
                                      <p:cBhvr>
                                        <p:cTn id="30" dur="1000"/>
                                        <p:tgtEl>
                                          <p:spTgt spid="1085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xit" presetSubtype="8" fill="hold" grpId="1" nodeType="clickEffect">
                                  <p:stCondLst>
                                    <p:cond delay="0"/>
                                  </p:stCondLst>
                                  <p:childTnLst>
                                    <p:animEffect transition="out" filter="wipe(left)">
                                      <p:cBhvr>
                                        <p:cTn id="34" dur="500"/>
                                        <p:tgtEl>
                                          <p:spTgt spid="108550"/>
                                        </p:tgtEl>
                                      </p:cBhvr>
                                    </p:animEffect>
                                    <p:set>
                                      <p:cBhvr>
                                        <p:cTn id="35" dur="1" fill="hold">
                                          <p:stCondLst>
                                            <p:cond delay="499"/>
                                          </p:stCondLst>
                                        </p:cTn>
                                        <p:tgtEl>
                                          <p:spTgt spid="10855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7" presetClass="entr" presetSubtype="0" fill="hold" grpId="0" nodeType="clickEffect">
                                  <p:stCondLst>
                                    <p:cond delay="0"/>
                                  </p:stCondLst>
                                  <p:childTnLst>
                                    <p:set>
                                      <p:cBhvr>
                                        <p:cTn id="39" dur="1" fill="hold">
                                          <p:stCondLst>
                                            <p:cond delay="0"/>
                                          </p:stCondLst>
                                        </p:cTn>
                                        <p:tgtEl>
                                          <p:spTgt spid="108551"/>
                                        </p:tgtEl>
                                        <p:attrNameLst>
                                          <p:attrName>style.visibility</p:attrName>
                                        </p:attrNameLst>
                                      </p:cBhvr>
                                      <p:to>
                                        <p:strVal val="visible"/>
                                      </p:to>
                                    </p:set>
                                    <p:animEffect transition="in" filter="fade">
                                      <p:cBhvr>
                                        <p:cTn id="40" dur="1000"/>
                                        <p:tgtEl>
                                          <p:spTgt spid="108551"/>
                                        </p:tgtEl>
                                      </p:cBhvr>
                                    </p:animEffect>
                                    <p:anim calcmode="lin" valueType="num">
                                      <p:cBhvr>
                                        <p:cTn id="41" dur="1000" fill="hold"/>
                                        <p:tgtEl>
                                          <p:spTgt spid="108551"/>
                                        </p:tgtEl>
                                        <p:attrNameLst>
                                          <p:attrName>ppt_x</p:attrName>
                                        </p:attrNameLst>
                                      </p:cBhvr>
                                      <p:tavLst>
                                        <p:tav tm="0">
                                          <p:val>
                                            <p:strVal val="#ppt_x"/>
                                          </p:val>
                                        </p:tav>
                                        <p:tav tm="100000">
                                          <p:val>
                                            <p:strVal val="#ppt_x"/>
                                          </p:val>
                                        </p:tav>
                                      </p:tavLst>
                                    </p:anim>
                                    <p:anim calcmode="lin" valueType="num">
                                      <p:cBhvr>
                                        <p:cTn id="42" dur="900" decel="100000" fill="hold"/>
                                        <p:tgtEl>
                                          <p:spTgt spid="108551"/>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108551"/>
                                        </p:tgtEl>
                                        <p:attrNameLst>
                                          <p:attrName>ppt_y</p:attrName>
                                        </p:attrNameLst>
                                      </p:cBhvr>
                                      <p:tavLst>
                                        <p:tav tm="0">
                                          <p:val>
                                            <p:strVal val="#ppt_y-.03"/>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xit" presetSubtype="8" fill="hold" grpId="1" nodeType="clickEffect">
                                  <p:stCondLst>
                                    <p:cond delay="0"/>
                                  </p:stCondLst>
                                  <p:childTnLst>
                                    <p:animEffect transition="out" filter="wipe(left)">
                                      <p:cBhvr>
                                        <p:cTn id="47" dur="500"/>
                                        <p:tgtEl>
                                          <p:spTgt spid="108551"/>
                                        </p:tgtEl>
                                      </p:cBhvr>
                                    </p:animEffect>
                                    <p:set>
                                      <p:cBhvr>
                                        <p:cTn id="48" dur="1" fill="hold">
                                          <p:stCondLst>
                                            <p:cond delay="499"/>
                                          </p:stCondLst>
                                        </p:cTn>
                                        <p:tgtEl>
                                          <p:spTgt spid="108551"/>
                                        </p:tgtEl>
                                        <p:attrNameLst>
                                          <p:attrName>style.visibility</p:attrName>
                                        </p:attrNameLst>
                                      </p:cBhvr>
                                      <p:to>
                                        <p:strVal val="hidden"/>
                                      </p:to>
                                    </p:set>
                                  </p:childTnLst>
                                </p:cTn>
                              </p:par>
                              <p:par>
                                <p:cTn id="49" presetID="15" presetClass="emph" presetSubtype="0" nodeType="withEffect">
                                  <p:stCondLst>
                                    <p:cond delay="0"/>
                                  </p:stCondLst>
                                  <p:iterate type="lt">
                                    <p:tmAbs val="25"/>
                                  </p:iterate>
                                  <p:childTnLst>
                                    <p:set>
                                      <p:cBhvr override="childStyle">
                                        <p:cTn id="50" dur="indefinite"/>
                                        <p:tgtEl>
                                          <p:spTgt spid="108546">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p:bldP spid="108548" grpId="1" animBg="1"/>
      <p:bldP spid="108549" grpId="0" animBg="1"/>
      <p:bldP spid="108549" grpId="1" animBg="1"/>
      <p:bldP spid="108550" grpId="0" animBg="1"/>
      <p:bldP spid="108550" grpId="1" animBg="1"/>
      <p:bldP spid="108551" grpId="0" animBg="1"/>
      <p:bldP spid="108551"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52EAC66-94F6-4017-9275-9DC33D9286AC}"/>
              </a:ext>
            </a:extLst>
          </p:cNvPr>
          <p:cNvSpPr>
            <a:spLocks noGrp="1"/>
          </p:cNvSpPr>
          <p:nvPr>
            <p:ph type="sldNum" sz="quarter" idx="11"/>
          </p:nvPr>
        </p:nvSpPr>
        <p:spPr/>
        <p:txBody>
          <a:bodyPr/>
          <a:lstStyle/>
          <a:p>
            <a:fld id="{1C0CFBED-1696-470D-9995-27DB921E1C1F}" type="slidenum">
              <a:rPr lang="en-US" altLang="zh-CN"/>
              <a:pPr/>
              <a:t>46</a:t>
            </a:fld>
            <a:endParaRPr lang="en-US" altLang="zh-CN"/>
          </a:p>
        </p:txBody>
      </p:sp>
      <p:sp>
        <p:nvSpPr>
          <p:cNvPr id="72706" name="Rectangle 2">
            <a:extLst>
              <a:ext uri="{FF2B5EF4-FFF2-40B4-BE49-F238E27FC236}">
                <a16:creationId xmlns:a16="http://schemas.microsoft.com/office/drawing/2014/main" id="{E0AFD6F8-9B57-4059-8565-FD0B18965AC1}"/>
              </a:ext>
            </a:extLst>
          </p:cNvPr>
          <p:cNvSpPr>
            <a:spLocks noGrp="1" noChangeArrowheads="1"/>
          </p:cNvSpPr>
          <p:nvPr>
            <p:ph type="title"/>
          </p:nvPr>
        </p:nvSpPr>
        <p:spPr>
          <a:xfrm>
            <a:off x="1476375" y="836613"/>
            <a:ext cx="6397625" cy="1096962"/>
          </a:xfrm>
        </p:spPr>
        <p:txBody>
          <a:bodyPr/>
          <a:lstStyle/>
          <a:p>
            <a:pPr algn="ctr"/>
            <a:r>
              <a:rPr lang="zh-CN" altLang="en-US" sz="4000" b="1">
                <a:solidFill>
                  <a:srgbClr val="CC0000"/>
                </a:solidFill>
                <a:ea typeface="华文新魏" panose="02010800040101010101" pitchFamily="2" charset="-122"/>
              </a:rPr>
              <a:t>算法简单性能分析与度量</a:t>
            </a:r>
            <a:endParaRPr lang="zh-CN" altLang="en-US">
              <a:ea typeface="华文新魏" panose="02010800040101010101" pitchFamily="2" charset="-122"/>
            </a:endParaRPr>
          </a:p>
        </p:txBody>
      </p:sp>
      <p:sp>
        <p:nvSpPr>
          <p:cNvPr id="72707" name="Rectangle 3">
            <a:extLst>
              <a:ext uri="{FF2B5EF4-FFF2-40B4-BE49-F238E27FC236}">
                <a16:creationId xmlns:a16="http://schemas.microsoft.com/office/drawing/2014/main" id="{F72C0C3A-AB89-45D6-BA32-2BF22CB3FFC1}"/>
              </a:ext>
            </a:extLst>
          </p:cNvPr>
          <p:cNvSpPr>
            <a:spLocks noGrp="1" noChangeArrowheads="1"/>
          </p:cNvSpPr>
          <p:nvPr>
            <p:ph type="body" idx="1"/>
          </p:nvPr>
        </p:nvSpPr>
        <p:spPr>
          <a:xfrm>
            <a:off x="1547813" y="2133600"/>
            <a:ext cx="4495800" cy="4114800"/>
          </a:xfrm>
        </p:spPr>
        <p:txBody>
          <a:bodyPr/>
          <a:lstStyle/>
          <a:p>
            <a:pPr>
              <a:lnSpc>
                <a:spcPct val="110000"/>
              </a:lnSpc>
              <a:buClr>
                <a:srgbClr val="800080"/>
              </a:buClr>
              <a:buSzPct val="50000"/>
            </a:pPr>
            <a:r>
              <a:rPr lang="zh-CN" altLang="en-US" sz="3600" b="1">
                <a:effectLst>
                  <a:outerShdw blurRad="38100" dist="38100" dir="2700000" algn="tl">
                    <a:srgbClr val="C0C0C0"/>
                  </a:outerShdw>
                </a:effectLst>
                <a:ea typeface="仿宋_GB2312" pitchFamily="49" charset="-122"/>
                <a:hlinkClick r:id="rId2" action="ppaction://hlinksldjump"/>
              </a:rPr>
              <a:t>算法的性能标准</a:t>
            </a:r>
            <a:endParaRPr lang="zh-CN" altLang="en-US" sz="3600" b="1">
              <a:effectLst>
                <a:outerShdw blurRad="38100" dist="38100" dir="2700000" algn="tl">
                  <a:srgbClr val="C0C0C0"/>
                </a:outerShdw>
              </a:effectLst>
              <a:ea typeface="仿宋_GB2312" pitchFamily="49" charset="-122"/>
            </a:endParaRPr>
          </a:p>
          <a:p>
            <a:pPr>
              <a:lnSpc>
                <a:spcPct val="110000"/>
              </a:lnSpc>
              <a:buClr>
                <a:srgbClr val="800080"/>
              </a:buClr>
              <a:buSzPct val="50000"/>
            </a:pPr>
            <a:r>
              <a:rPr lang="zh-CN" altLang="en-US" sz="3600" b="1">
                <a:effectLst>
                  <a:outerShdw blurRad="38100" dist="38100" dir="2700000" algn="tl">
                    <a:srgbClr val="C0C0C0"/>
                  </a:outerShdw>
                </a:effectLst>
                <a:ea typeface="仿宋_GB2312" pitchFamily="49" charset="-122"/>
                <a:hlinkClick r:id="rId3" action="ppaction://hlinksldjump"/>
              </a:rPr>
              <a:t>算法的后期测试</a:t>
            </a:r>
            <a:endParaRPr lang="zh-CN" altLang="en-US" sz="3600" b="1">
              <a:effectLst>
                <a:outerShdw blurRad="38100" dist="38100" dir="2700000" algn="tl">
                  <a:srgbClr val="C0C0C0"/>
                </a:outerShdw>
              </a:effectLst>
              <a:ea typeface="仿宋_GB2312" pitchFamily="49" charset="-122"/>
            </a:endParaRPr>
          </a:p>
          <a:p>
            <a:pPr>
              <a:lnSpc>
                <a:spcPct val="110000"/>
              </a:lnSpc>
              <a:buClr>
                <a:srgbClr val="800080"/>
              </a:buClr>
              <a:buSzPct val="50000"/>
            </a:pPr>
            <a:r>
              <a:rPr lang="zh-CN" altLang="en-US" sz="3600" b="1">
                <a:effectLst>
                  <a:outerShdw blurRad="38100" dist="38100" dir="2700000" algn="tl">
                    <a:srgbClr val="C0C0C0"/>
                  </a:outerShdw>
                </a:effectLst>
                <a:ea typeface="仿宋_GB2312" pitchFamily="49" charset="-122"/>
                <a:hlinkClick r:id="rId4" action="ppaction://hlinksldjump"/>
              </a:rPr>
              <a:t>算法的事前估计</a:t>
            </a:r>
            <a:endParaRPr lang="zh-CN" altLang="en-US" sz="3600" b="1">
              <a:ea typeface="仿宋_GB2312" pitchFamily="49" charset="-122"/>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AEE11BE-752C-47A7-ABA5-DE1A2CD72396}"/>
              </a:ext>
            </a:extLst>
          </p:cNvPr>
          <p:cNvSpPr>
            <a:spLocks noGrp="1"/>
          </p:cNvSpPr>
          <p:nvPr>
            <p:ph type="sldNum" sz="quarter" idx="11"/>
          </p:nvPr>
        </p:nvSpPr>
        <p:spPr/>
        <p:txBody>
          <a:bodyPr/>
          <a:lstStyle/>
          <a:p>
            <a:fld id="{3F97CF46-56FC-485E-BEEB-677C974E2F0C}" type="slidenum">
              <a:rPr lang="en-US" altLang="zh-CN"/>
              <a:pPr/>
              <a:t>47</a:t>
            </a:fld>
            <a:endParaRPr lang="en-US" altLang="zh-CN"/>
          </a:p>
        </p:txBody>
      </p:sp>
      <p:sp>
        <p:nvSpPr>
          <p:cNvPr id="73730" name="Rectangle 2">
            <a:extLst>
              <a:ext uri="{FF2B5EF4-FFF2-40B4-BE49-F238E27FC236}">
                <a16:creationId xmlns:a16="http://schemas.microsoft.com/office/drawing/2014/main" id="{90CB4853-6C72-470D-9840-92A38BF3702B}"/>
              </a:ext>
            </a:extLst>
          </p:cNvPr>
          <p:cNvSpPr>
            <a:spLocks noGrp="1" noChangeArrowheads="1"/>
          </p:cNvSpPr>
          <p:nvPr>
            <p:ph type="title"/>
          </p:nvPr>
        </p:nvSpPr>
        <p:spPr>
          <a:xfrm>
            <a:off x="2195513" y="512763"/>
            <a:ext cx="4518025" cy="1096962"/>
          </a:xfrm>
        </p:spPr>
        <p:txBody>
          <a:bodyPr/>
          <a:lstStyle/>
          <a:p>
            <a:pPr algn="ctr"/>
            <a:r>
              <a:rPr lang="zh-CN" altLang="en-US" sz="4000" b="1">
                <a:solidFill>
                  <a:srgbClr val="CC0000"/>
                </a:solidFill>
                <a:ea typeface="华文新魏" panose="02010800040101010101" pitchFamily="2" charset="-122"/>
              </a:rPr>
              <a:t>算法的性能标准</a:t>
            </a:r>
            <a:endParaRPr lang="zh-CN" altLang="en-US" sz="4000">
              <a:ea typeface="华文新魏" panose="02010800040101010101" pitchFamily="2" charset="-122"/>
            </a:endParaRPr>
          </a:p>
        </p:txBody>
      </p:sp>
      <p:sp>
        <p:nvSpPr>
          <p:cNvPr id="73731" name="Rectangle 3">
            <a:extLst>
              <a:ext uri="{FF2B5EF4-FFF2-40B4-BE49-F238E27FC236}">
                <a16:creationId xmlns:a16="http://schemas.microsoft.com/office/drawing/2014/main" id="{5728BC6F-1135-4F81-B275-FFD3AF412196}"/>
              </a:ext>
            </a:extLst>
          </p:cNvPr>
          <p:cNvSpPr>
            <a:spLocks noGrp="1" noChangeArrowheads="1"/>
          </p:cNvSpPr>
          <p:nvPr>
            <p:ph type="body" idx="1"/>
          </p:nvPr>
        </p:nvSpPr>
        <p:spPr>
          <a:xfrm>
            <a:off x="792163" y="1557338"/>
            <a:ext cx="7883525" cy="4608512"/>
          </a:xfrm>
        </p:spPr>
        <p:txBody>
          <a:bodyPr/>
          <a:lstStyle/>
          <a:p>
            <a:pPr>
              <a:buClr>
                <a:srgbClr val="800080"/>
              </a:buClr>
              <a:buSzPct val="45000"/>
            </a:pPr>
            <a:r>
              <a:rPr lang="zh-CN" altLang="en-US" sz="3000" b="1">
                <a:solidFill>
                  <a:srgbClr val="FF0000"/>
                </a:solidFill>
                <a:effectLst>
                  <a:outerShdw blurRad="38100" dist="38100" dir="2700000" algn="tl">
                    <a:srgbClr val="C0C0C0"/>
                  </a:outerShdw>
                </a:effectLst>
                <a:ea typeface="仿宋_GB2312" pitchFamily="49" charset="-122"/>
              </a:rPr>
              <a:t>正确性 </a:t>
            </a:r>
            <a:r>
              <a:rPr lang="en-US" altLang="zh-CN" sz="3000" b="1">
                <a:solidFill>
                  <a:schemeClr val="tx2"/>
                </a:solidFill>
                <a:latin typeface="Times New Roman" panose="02020603050405020304" pitchFamily="18" charset="0"/>
              </a:rPr>
              <a:t>(Correctness )</a:t>
            </a:r>
            <a:r>
              <a:rPr lang="en-US" altLang="zh-CN" sz="3000"/>
              <a:t>   </a:t>
            </a:r>
            <a:r>
              <a:rPr lang="zh-CN" altLang="en-US" sz="3000" b="1">
                <a:ea typeface="仿宋_GB2312" pitchFamily="49" charset="-122"/>
              </a:rPr>
              <a:t>算法应满足具体问题的需求。</a:t>
            </a:r>
            <a:endParaRPr lang="zh-CN" altLang="en-US" sz="3000" b="1">
              <a:solidFill>
                <a:srgbClr val="FF0000"/>
              </a:solidFill>
              <a:effectLst>
                <a:outerShdw blurRad="38100" dist="38100" dir="2700000" algn="tl">
                  <a:srgbClr val="C0C0C0"/>
                </a:outerShdw>
              </a:effectLst>
              <a:ea typeface="仿宋_GB2312" pitchFamily="49" charset="-122"/>
            </a:endParaRPr>
          </a:p>
          <a:p>
            <a:pPr>
              <a:buClr>
                <a:srgbClr val="800080"/>
              </a:buClr>
              <a:buSzPct val="45000"/>
            </a:pPr>
            <a:r>
              <a:rPr lang="zh-CN" altLang="en-US" sz="3000" b="1">
                <a:solidFill>
                  <a:srgbClr val="FF0000"/>
                </a:solidFill>
                <a:effectLst>
                  <a:outerShdw blurRad="38100" dist="38100" dir="2700000" algn="tl">
                    <a:srgbClr val="C0C0C0"/>
                  </a:outerShdw>
                </a:effectLst>
                <a:ea typeface="仿宋_GB2312" pitchFamily="49" charset="-122"/>
              </a:rPr>
              <a:t>可读性</a:t>
            </a:r>
            <a:r>
              <a:rPr lang="en-US" altLang="zh-CN" sz="3000" b="1">
                <a:solidFill>
                  <a:schemeClr val="tx2"/>
                </a:solidFill>
                <a:latin typeface="Times New Roman" panose="02020603050405020304" pitchFamily="18" charset="0"/>
              </a:rPr>
              <a:t>(Readability)</a:t>
            </a:r>
            <a:r>
              <a:rPr lang="en-US" altLang="zh-CN" sz="3000"/>
              <a:t>   </a:t>
            </a:r>
            <a:r>
              <a:rPr lang="zh-CN" altLang="en-US" sz="3000" b="1">
                <a:ea typeface="仿宋_GB2312" pitchFamily="49" charset="-122"/>
              </a:rPr>
              <a:t>算法应该容易阅读。以有利于阅读者对程序的理解。</a:t>
            </a:r>
            <a:endParaRPr lang="zh-CN" altLang="en-US" sz="3000" b="1">
              <a:effectLst>
                <a:outerShdw blurRad="38100" dist="38100" dir="2700000" algn="tl">
                  <a:srgbClr val="C0C0C0"/>
                </a:outerShdw>
              </a:effectLst>
              <a:ea typeface="仿宋_GB2312" pitchFamily="49" charset="-122"/>
            </a:endParaRPr>
          </a:p>
          <a:p>
            <a:pPr>
              <a:buClr>
                <a:srgbClr val="800080"/>
              </a:buClr>
              <a:buSzPct val="45000"/>
            </a:pPr>
            <a:r>
              <a:rPr lang="zh-CN" altLang="en-US" sz="3000" b="1">
                <a:solidFill>
                  <a:srgbClr val="FF0000"/>
                </a:solidFill>
                <a:effectLst>
                  <a:outerShdw blurRad="38100" dist="38100" dir="2700000" algn="tl">
                    <a:srgbClr val="C0C0C0"/>
                  </a:outerShdw>
                </a:effectLst>
                <a:ea typeface="仿宋_GB2312" pitchFamily="49" charset="-122"/>
              </a:rPr>
              <a:t>效率  </a:t>
            </a:r>
            <a:r>
              <a:rPr lang="zh-CN" altLang="en-US" sz="3000" b="1">
                <a:ea typeface="仿宋_GB2312" pitchFamily="49" charset="-122"/>
              </a:rPr>
              <a:t>效率指的是算法执行的时间和空间利用率。通常这两者与问题的规模有关。</a:t>
            </a:r>
            <a:endParaRPr lang="zh-CN" altLang="en-US" sz="3000" b="1">
              <a:effectLst>
                <a:outerShdw blurRad="38100" dist="38100" dir="2700000" algn="tl">
                  <a:srgbClr val="C0C0C0"/>
                </a:outerShdw>
              </a:effectLst>
              <a:ea typeface="仿宋_GB2312" pitchFamily="49" charset="-122"/>
            </a:endParaRPr>
          </a:p>
          <a:p>
            <a:pPr>
              <a:buClr>
                <a:srgbClr val="800080"/>
              </a:buClr>
              <a:buSzPct val="45000"/>
            </a:pPr>
            <a:r>
              <a:rPr lang="zh-CN" altLang="en-US" sz="3000" b="1">
                <a:solidFill>
                  <a:srgbClr val="FF0000"/>
                </a:solidFill>
                <a:effectLst>
                  <a:outerShdw blurRad="38100" dist="38100" dir="2700000" algn="tl">
                    <a:srgbClr val="C0C0C0"/>
                  </a:outerShdw>
                </a:effectLst>
                <a:ea typeface="仿宋_GB2312" pitchFamily="49" charset="-122"/>
              </a:rPr>
              <a:t>健壮性 </a:t>
            </a:r>
            <a:r>
              <a:rPr lang="en-US" altLang="zh-CN" sz="3000" b="1">
                <a:solidFill>
                  <a:srgbClr val="CC0000"/>
                </a:solidFill>
                <a:latin typeface="Times New Roman" panose="02020603050405020304" pitchFamily="18" charset="0"/>
              </a:rPr>
              <a:t>(Robustness)</a:t>
            </a:r>
            <a:r>
              <a:rPr lang="en-US" altLang="zh-CN" sz="3000"/>
              <a:t>     </a:t>
            </a:r>
            <a:r>
              <a:rPr lang="zh-CN" altLang="en-US" sz="3000" b="1">
                <a:ea typeface="仿宋_GB2312" pitchFamily="49" charset="-122"/>
              </a:rPr>
              <a:t>算法应具有容错处理的功能。当输入非法数据时，算法应对其作出反应，而不应产生莫名其妙的输出结果。</a:t>
            </a:r>
          </a:p>
        </p:txBody>
      </p:sp>
      <p:sp>
        <p:nvSpPr>
          <p:cNvPr id="73732" name="AutoShape 4">
            <a:hlinkClick r:id="rId2" action="ppaction://hlinksldjump" highlightClick="1"/>
            <a:extLst>
              <a:ext uri="{FF2B5EF4-FFF2-40B4-BE49-F238E27FC236}">
                <a16:creationId xmlns:a16="http://schemas.microsoft.com/office/drawing/2014/main" id="{4A434323-DFAE-429B-9EF6-03A27A06D172}"/>
              </a:ext>
            </a:extLst>
          </p:cNvPr>
          <p:cNvSpPr>
            <a:spLocks noChangeArrowheads="1"/>
          </p:cNvSpPr>
          <p:nvPr/>
        </p:nvSpPr>
        <p:spPr bwMode="auto">
          <a:xfrm>
            <a:off x="8351838" y="6092825"/>
            <a:ext cx="585787"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5B8830C-B3F9-402F-A527-D94CD2883DF6}"/>
              </a:ext>
            </a:extLst>
          </p:cNvPr>
          <p:cNvSpPr>
            <a:spLocks noGrp="1"/>
          </p:cNvSpPr>
          <p:nvPr>
            <p:ph type="sldNum" sz="quarter" idx="11"/>
          </p:nvPr>
        </p:nvSpPr>
        <p:spPr/>
        <p:txBody>
          <a:bodyPr/>
          <a:lstStyle/>
          <a:p>
            <a:fld id="{BBA284FC-019A-4267-B61F-5CF093EFC35D}" type="slidenum">
              <a:rPr lang="en-US" altLang="zh-CN"/>
              <a:pPr/>
              <a:t>48</a:t>
            </a:fld>
            <a:endParaRPr lang="en-US" altLang="zh-CN"/>
          </a:p>
        </p:txBody>
      </p:sp>
      <p:sp>
        <p:nvSpPr>
          <p:cNvPr id="74754" name="Rectangle 2">
            <a:extLst>
              <a:ext uri="{FF2B5EF4-FFF2-40B4-BE49-F238E27FC236}">
                <a16:creationId xmlns:a16="http://schemas.microsoft.com/office/drawing/2014/main" id="{93E906E4-1A04-49F5-9DDA-3D66F07D190B}"/>
              </a:ext>
            </a:extLst>
          </p:cNvPr>
          <p:cNvSpPr>
            <a:spLocks noGrp="1" noChangeArrowheads="1"/>
          </p:cNvSpPr>
          <p:nvPr>
            <p:ph type="title"/>
          </p:nvPr>
        </p:nvSpPr>
        <p:spPr>
          <a:xfrm>
            <a:off x="2133600" y="495300"/>
            <a:ext cx="4598988" cy="1096963"/>
          </a:xfrm>
        </p:spPr>
        <p:txBody>
          <a:bodyPr/>
          <a:lstStyle/>
          <a:p>
            <a:pPr algn="ctr"/>
            <a:r>
              <a:rPr lang="zh-CN" altLang="en-US" sz="4000" b="1">
                <a:solidFill>
                  <a:srgbClr val="CC0000"/>
                </a:solidFill>
                <a:ea typeface="华文新魏" panose="02010800040101010101" pitchFamily="2" charset="-122"/>
              </a:rPr>
              <a:t>算法的后期测试</a:t>
            </a:r>
            <a:endParaRPr lang="zh-CN" altLang="en-US" sz="4000">
              <a:ea typeface="华文新魏" panose="02010800040101010101" pitchFamily="2" charset="-122"/>
            </a:endParaRPr>
          </a:p>
        </p:txBody>
      </p:sp>
      <p:sp>
        <p:nvSpPr>
          <p:cNvPr id="74755" name="Rectangle 3">
            <a:extLst>
              <a:ext uri="{FF2B5EF4-FFF2-40B4-BE49-F238E27FC236}">
                <a16:creationId xmlns:a16="http://schemas.microsoft.com/office/drawing/2014/main" id="{E426C9CD-03C9-4B93-9532-4340D93FC4ED}"/>
              </a:ext>
            </a:extLst>
          </p:cNvPr>
          <p:cNvSpPr>
            <a:spLocks noGrp="1" noChangeArrowheads="1"/>
          </p:cNvSpPr>
          <p:nvPr>
            <p:ph type="body" idx="1"/>
          </p:nvPr>
        </p:nvSpPr>
        <p:spPr>
          <a:xfrm>
            <a:off x="755650" y="1520825"/>
            <a:ext cx="7812088" cy="4716463"/>
          </a:xfrm>
        </p:spPr>
        <p:txBody>
          <a:bodyPr/>
          <a:lstStyle/>
          <a:p>
            <a:pPr>
              <a:lnSpc>
                <a:spcPct val="105000"/>
              </a:lnSpc>
              <a:buClr>
                <a:srgbClr val="800080"/>
              </a:buClr>
              <a:buSzPct val="55000"/>
            </a:pPr>
            <a:r>
              <a:rPr lang="zh-CN" altLang="en-US" sz="3000" b="1">
                <a:latin typeface="仿宋_GB2312" pitchFamily="49" charset="-122"/>
                <a:ea typeface="仿宋_GB2312" pitchFamily="49" charset="-122"/>
              </a:rPr>
              <a:t>对一个算法要作出全面的分析可分成两个阶段进行，即</a:t>
            </a:r>
            <a:r>
              <a:rPr lang="zh-CN" altLang="en-US" sz="3000" b="1">
                <a:solidFill>
                  <a:schemeClr val="tx2"/>
                </a:solidFill>
                <a:latin typeface="仿宋_GB2312" pitchFamily="49" charset="-122"/>
                <a:ea typeface="仿宋_GB2312" pitchFamily="49" charset="-122"/>
              </a:rPr>
              <a:t>事前分析</a:t>
            </a:r>
            <a:r>
              <a:rPr lang="zh-CN" altLang="en-US" sz="3000" b="1">
                <a:latin typeface="仿宋_GB2312" pitchFamily="49" charset="-122"/>
                <a:ea typeface="仿宋_GB2312" pitchFamily="49" charset="-122"/>
              </a:rPr>
              <a:t>和</a:t>
            </a:r>
            <a:r>
              <a:rPr lang="zh-CN" altLang="en-US" sz="3000" b="1">
                <a:solidFill>
                  <a:schemeClr val="tx2"/>
                </a:solidFill>
                <a:latin typeface="仿宋_GB2312" pitchFamily="49" charset="-122"/>
                <a:ea typeface="仿宋_GB2312" pitchFamily="49" charset="-122"/>
              </a:rPr>
              <a:t>事后测试</a:t>
            </a:r>
          </a:p>
          <a:p>
            <a:pPr>
              <a:lnSpc>
                <a:spcPct val="105000"/>
              </a:lnSpc>
              <a:buClr>
                <a:srgbClr val="800080"/>
              </a:buClr>
              <a:buSzPct val="55000"/>
            </a:pPr>
            <a:r>
              <a:rPr lang="zh-CN" altLang="en-US" sz="3000" b="1">
                <a:solidFill>
                  <a:schemeClr val="tx2"/>
                </a:solidFill>
                <a:latin typeface="仿宋_GB2312" pitchFamily="49" charset="-122"/>
                <a:ea typeface="仿宋_GB2312" pitchFamily="49" charset="-122"/>
              </a:rPr>
              <a:t>事前分析</a:t>
            </a:r>
            <a:r>
              <a:rPr lang="zh-CN" altLang="en-US" sz="3000" b="1">
                <a:latin typeface="仿宋_GB2312" pitchFamily="49" charset="-122"/>
                <a:ea typeface="仿宋_GB2312" pitchFamily="49" charset="-122"/>
              </a:rPr>
              <a:t>要求事前求出该算法的一个时间界限函数。</a:t>
            </a:r>
            <a:endParaRPr lang="zh-CN" altLang="en-US" sz="3000" b="1">
              <a:solidFill>
                <a:schemeClr val="hlink"/>
              </a:solidFill>
              <a:latin typeface="仿宋_GB2312" pitchFamily="49" charset="-122"/>
              <a:ea typeface="仿宋_GB2312" pitchFamily="49" charset="-122"/>
            </a:endParaRPr>
          </a:p>
          <a:p>
            <a:pPr>
              <a:lnSpc>
                <a:spcPct val="105000"/>
              </a:lnSpc>
              <a:buClr>
                <a:srgbClr val="800080"/>
              </a:buClr>
              <a:buSzPct val="55000"/>
            </a:pPr>
            <a:r>
              <a:rPr lang="zh-CN" altLang="en-US" sz="3000" b="1">
                <a:solidFill>
                  <a:schemeClr val="tx2"/>
                </a:solidFill>
                <a:latin typeface="仿宋_GB2312" pitchFamily="49" charset="-122"/>
                <a:ea typeface="仿宋_GB2312" pitchFamily="49" charset="-122"/>
              </a:rPr>
              <a:t>事后测试</a:t>
            </a:r>
            <a:r>
              <a:rPr lang="zh-CN" altLang="en-US" sz="3000" b="1">
                <a:latin typeface="仿宋_GB2312" pitchFamily="49" charset="-122"/>
                <a:ea typeface="仿宋_GB2312" pitchFamily="49" charset="-122"/>
              </a:rPr>
              <a:t>则要求在算法执行后通过算法执行的时间和实际占用空间的统计资料来分析。</a:t>
            </a:r>
          </a:p>
          <a:p>
            <a:pPr>
              <a:lnSpc>
                <a:spcPct val="105000"/>
              </a:lnSpc>
              <a:buClr>
                <a:srgbClr val="800080"/>
              </a:buClr>
              <a:buSzPct val="55000"/>
            </a:pPr>
            <a:r>
              <a:rPr lang="zh-CN" altLang="en-US" sz="3000" b="1">
                <a:latin typeface="Times New Roman" panose="02020603050405020304" pitchFamily="18" charset="0"/>
                <a:ea typeface="仿宋_GB2312" pitchFamily="49" charset="-122"/>
              </a:rPr>
              <a:t>事后分析要求在算法中的某些部位插装时间函数</a:t>
            </a:r>
            <a:r>
              <a:rPr lang="zh-CN" altLang="en-US" sz="3000" b="1">
                <a:solidFill>
                  <a:srgbClr val="008080"/>
                </a:solidFill>
                <a:latin typeface="Times New Roman" panose="02020603050405020304" pitchFamily="18" charset="0"/>
                <a:ea typeface="仿宋_GB2312" pitchFamily="49" charset="-122"/>
              </a:rPr>
              <a:t>  </a:t>
            </a:r>
            <a:r>
              <a:rPr lang="en-US" altLang="zh-CN" sz="3000" b="1">
                <a:solidFill>
                  <a:srgbClr val="FF0000"/>
                </a:solidFill>
                <a:latin typeface="Times New Roman" panose="02020603050405020304" pitchFamily="18" charset="0"/>
                <a:ea typeface="仿宋_GB2312" pitchFamily="49" charset="-122"/>
              </a:rPr>
              <a:t>time</a:t>
            </a:r>
            <a:r>
              <a:rPr lang="en-US" altLang="zh-CN" sz="3000" b="1" i="1">
                <a:solidFill>
                  <a:srgbClr val="FF0000"/>
                </a:solidFill>
                <a:latin typeface="Times New Roman" panose="02020603050405020304" pitchFamily="18" charset="0"/>
                <a:ea typeface="仿宋_GB2312" pitchFamily="49" charset="-122"/>
              </a:rPr>
              <a:t> </a:t>
            </a:r>
            <a:r>
              <a:rPr lang="en-US" altLang="zh-CN" sz="3000" b="1">
                <a:solidFill>
                  <a:srgbClr val="FF0000"/>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测定算法完成某一功能所花费时间。</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4A269A5E-7852-4910-9831-EA267D13B194}"/>
              </a:ext>
            </a:extLst>
          </p:cNvPr>
          <p:cNvSpPr>
            <a:spLocks noGrp="1"/>
          </p:cNvSpPr>
          <p:nvPr>
            <p:ph type="sldNum" sz="quarter" idx="11"/>
          </p:nvPr>
        </p:nvSpPr>
        <p:spPr/>
        <p:txBody>
          <a:bodyPr/>
          <a:lstStyle/>
          <a:p>
            <a:fld id="{67A23AAC-52E4-4E99-B36A-A604B1608AD2}" type="slidenum">
              <a:rPr lang="en-US" altLang="zh-CN"/>
              <a:pPr/>
              <a:t>49</a:t>
            </a:fld>
            <a:endParaRPr lang="en-US" altLang="zh-CN"/>
          </a:p>
        </p:txBody>
      </p:sp>
      <p:sp>
        <p:nvSpPr>
          <p:cNvPr id="75778" name="Text Box 2">
            <a:extLst>
              <a:ext uri="{FF2B5EF4-FFF2-40B4-BE49-F238E27FC236}">
                <a16:creationId xmlns:a16="http://schemas.microsoft.com/office/drawing/2014/main" id="{AC38F62F-BDCE-49A1-B583-1EFD18FDB0F4}"/>
              </a:ext>
            </a:extLst>
          </p:cNvPr>
          <p:cNvSpPr txBox="1">
            <a:spLocks noChangeArrowheads="1"/>
          </p:cNvSpPr>
          <p:nvPr/>
        </p:nvSpPr>
        <p:spPr bwMode="auto">
          <a:xfrm>
            <a:off x="684213" y="944563"/>
            <a:ext cx="7859712"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000" b="1">
                <a:latin typeface="Times New Roman" panose="02020603050405020304" pitchFamily="18" charset="0"/>
                <a:ea typeface="仿宋_GB2312" pitchFamily="49" charset="-122"/>
              </a:rPr>
              <a:t>例如，给出顺序搜索</a:t>
            </a:r>
            <a:r>
              <a:rPr kumimoji="1" lang="zh-CN" altLang="en-US" sz="3000" b="1">
                <a:latin typeface="Times New Roman" panose="02020603050405020304" pitchFamily="18" charset="0"/>
                <a:ea typeface="楷体_GB2312" panose="02010609030101010101" pitchFamily="49" charset="-122"/>
              </a:rPr>
              <a:t> </a:t>
            </a:r>
            <a:r>
              <a:rPr kumimoji="1" lang="en-US" altLang="zh-CN" sz="3000" b="1">
                <a:latin typeface="Times New Roman" panose="02020603050405020304" pitchFamily="18" charset="0"/>
                <a:ea typeface="楷体_GB2312" panose="02010609030101010101" pitchFamily="49" charset="-122"/>
              </a:rPr>
              <a:t>(Sequenial Search)</a:t>
            </a:r>
            <a:r>
              <a:rPr kumimoji="1" lang="zh-CN" altLang="en-US" sz="3000" b="1">
                <a:latin typeface="Times New Roman" panose="02020603050405020304" pitchFamily="18" charset="0"/>
                <a:ea typeface="仿宋_GB2312" pitchFamily="49" charset="-122"/>
              </a:rPr>
              <a:t>算法</a:t>
            </a:r>
            <a:endParaRPr kumimoji="1" lang="zh-CN" altLang="en-US" sz="3000">
              <a:latin typeface="Times New Roman" panose="02020603050405020304" pitchFamily="18" charset="0"/>
              <a:ea typeface="仿宋_GB2312" pitchFamily="49" charset="-122"/>
            </a:endParaRPr>
          </a:p>
          <a:p>
            <a:endParaRPr kumimoji="1" lang="zh-CN" altLang="en-US" sz="800" b="1">
              <a:solidFill>
                <a:srgbClr val="0000FF"/>
              </a:solidFill>
              <a:effectLst>
                <a:outerShdw blurRad="38100" dist="38100" dir="2700000" algn="tl">
                  <a:srgbClr val="C0C0C0"/>
                </a:outerShdw>
              </a:effectLst>
              <a:latin typeface="Times New Roman" panose="02020603050405020304" pitchFamily="18" charset="0"/>
            </a:endParaRPr>
          </a:p>
          <a:p>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seqsearch (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a[ ],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n,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x )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r>
              <a:rPr kumimoji="1" lang="en-US" altLang="zh-CN" sz="3000" b="1">
                <a:latin typeface="Times New Roman" panose="02020603050405020304" pitchFamily="18" charset="0"/>
                <a:ea typeface="隶书" panose="02010509060101010101" pitchFamily="49" charset="-122"/>
              </a:rPr>
              <a:t>//</a:t>
            </a:r>
            <a:r>
              <a:rPr kumimoji="1" lang="zh-CN" altLang="en-US" sz="3000">
                <a:latin typeface="Times New Roman" panose="02020603050405020304" pitchFamily="18" charset="0"/>
                <a:ea typeface="隶书" panose="02010509060101010101" pitchFamily="49" charset="-122"/>
              </a:rPr>
              <a:t>在</a:t>
            </a:r>
            <a:r>
              <a:rPr kumimoji="1" lang="en-US" altLang="zh-CN" sz="3000">
                <a:latin typeface="Times New Roman" panose="02020603050405020304" pitchFamily="18" charset="0"/>
                <a:ea typeface="隶书" panose="02010509060101010101" pitchFamily="49" charset="-122"/>
              </a:rPr>
              <a:t>a[0],…,a[n</a:t>
            </a:r>
            <a:r>
              <a:rPr kumimoji="1" lang="en-US" altLang="zh-CN" sz="3000">
                <a:latin typeface="Courier New" panose="02070309020205020404" pitchFamily="49" charset="0"/>
                <a:ea typeface="隶书" panose="02010509060101010101" pitchFamily="49" charset="-122"/>
              </a:rPr>
              <a:t>-</a:t>
            </a:r>
            <a:r>
              <a:rPr kumimoji="1" lang="en-US" altLang="zh-CN" sz="3000">
                <a:latin typeface="Times New Roman" panose="02020603050405020304" pitchFamily="18" charset="0"/>
                <a:ea typeface="隶书" panose="02010509060101010101" pitchFamily="49" charset="-122"/>
              </a:rPr>
              <a:t>1]</a:t>
            </a:r>
            <a:r>
              <a:rPr kumimoji="1" lang="zh-CN" altLang="en-US" sz="3000">
                <a:latin typeface="Times New Roman" panose="02020603050405020304" pitchFamily="18" charset="0"/>
                <a:ea typeface="隶书" panose="02010509060101010101" pitchFamily="49" charset="-122"/>
              </a:rPr>
              <a:t>中搜索与给定值 </a:t>
            </a:r>
            <a:r>
              <a:rPr kumimoji="1" lang="en-US" altLang="zh-CN" sz="3000">
                <a:latin typeface="Times New Roman" panose="02020603050405020304" pitchFamily="18" charset="0"/>
                <a:ea typeface="隶书" panose="02010509060101010101" pitchFamily="49" charset="-122"/>
              </a:rPr>
              <a:t>x </a:t>
            </a:r>
            <a:r>
              <a:rPr kumimoji="1" lang="zh-CN" altLang="en-US" sz="3000">
                <a:latin typeface="Times New Roman" panose="02020603050405020304" pitchFamily="18" charset="0"/>
                <a:ea typeface="隶书" panose="02010509060101010101" pitchFamily="49" charset="-122"/>
              </a:rPr>
              <a:t>相等的元</a:t>
            </a:r>
          </a:p>
          <a:p>
            <a:r>
              <a:rPr kumimoji="1" lang="en-US" altLang="zh-CN" sz="3000" b="1">
                <a:latin typeface="Times New Roman" panose="02020603050405020304" pitchFamily="18" charset="0"/>
                <a:ea typeface="隶书" panose="02010509060101010101" pitchFamily="49" charset="-122"/>
              </a:rPr>
              <a:t>//</a:t>
            </a:r>
            <a:r>
              <a:rPr kumimoji="1" lang="zh-CN" altLang="en-US" sz="3000">
                <a:latin typeface="Times New Roman" panose="02020603050405020304" pitchFamily="18" charset="0"/>
                <a:ea typeface="隶书" panose="02010509060101010101" pitchFamily="49" charset="-122"/>
              </a:rPr>
              <a:t>素，函数返回其位置，失败返回</a:t>
            </a:r>
            <a:r>
              <a:rPr kumimoji="1" lang="en-US" altLang="zh-CN" sz="3000">
                <a:latin typeface="Courier New" panose="02070309020205020404" pitchFamily="49" charset="0"/>
                <a:ea typeface="隶书" panose="02010509060101010101" pitchFamily="49" charset="-122"/>
              </a:rPr>
              <a:t>-</a:t>
            </a:r>
            <a:r>
              <a:rPr kumimoji="1" lang="en-US" altLang="zh-CN" sz="3000">
                <a:latin typeface="Times New Roman" panose="02020603050405020304" pitchFamily="18" charset="0"/>
                <a:ea typeface="隶书" panose="02010509060101010101" pitchFamily="49" charset="-122"/>
              </a:rPr>
              <a:t>1</a:t>
            </a:r>
            <a:r>
              <a:rPr kumimoji="1" lang="zh-CN" altLang="en-US" sz="3000">
                <a:latin typeface="Times New Roman" panose="02020603050405020304" pitchFamily="18" charset="0"/>
                <a:ea typeface="隶书" panose="02010509060101010101" pitchFamily="49" charset="-122"/>
              </a:rPr>
              <a:t>。</a:t>
            </a:r>
            <a:endParaRPr kumimoji="1" lang="zh-CN" altLang="en-US" sz="3000">
              <a:latin typeface="Times New Roman" panose="02020603050405020304" pitchFamily="18" charset="0"/>
            </a:endParaRPr>
          </a:p>
          <a:p>
            <a:r>
              <a:rPr kumimoji="1" lang="zh-CN" altLang="en-US" sz="3000">
                <a:latin typeface="Times New Roman" panose="02020603050405020304" pitchFamily="18" charset="0"/>
              </a:rPr>
              <a:t>   </a:t>
            </a:r>
            <a:r>
              <a:rPr kumimoji="1" lang="zh-CN" altLang="en-US"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i = 0</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r>
              <a:rPr kumimoji="1" lang="en-US" altLang="zh-CN" sz="3000">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while</a:t>
            </a:r>
            <a:r>
              <a:rPr kumimoji="1" lang="en-US" altLang="zh-CN" sz="3000">
                <a:solidFill>
                  <a:srgbClr val="CC0000"/>
                </a:solidFill>
                <a:latin typeface="Times New Roman" panose="02020603050405020304" pitchFamily="18" charset="0"/>
              </a:rPr>
              <a:t> ( i &lt; n </a:t>
            </a:r>
            <a:r>
              <a:rPr kumimoji="1" lang="en-US" altLang="zh-CN" sz="3000" b="1">
                <a:solidFill>
                  <a:srgbClr val="CC0000"/>
                </a:solidFill>
                <a:latin typeface="Times New Roman" panose="02020603050405020304" pitchFamily="18" charset="0"/>
              </a:rPr>
              <a:t>&amp;&amp;</a:t>
            </a:r>
            <a:r>
              <a:rPr kumimoji="1" lang="en-US" altLang="zh-CN" sz="3000">
                <a:solidFill>
                  <a:srgbClr val="CC0000"/>
                </a:solidFill>
                <a:latin typeface="Times New Roman" panose="02020603050405020304" pitchFamily="18" charset="0"/>
              </a:rPr>
              <a:t> a[i] != x )</a:t>
            </a:r>
          </a:p>
          <a:p>
            <a:r>
              <a:rPr kumimoji="1" lang="en-US" altLang="zh-CN" sz="3000">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        i++</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r>
              <a:rPr kumimoji="1" lang="en-US" altLang="zh-CN" sz="3000">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if</a:t>
            </a:r>
            <a:r>
              <a:rPr kumimoji="1" lang="en-US" altLang="zh-CN" sz="3000">
                <a:solidFill>
                  <a:srgbClr val="CC0000"/>
                </a:solidFill>
                <a:latin typeface="Times New Roman" panose="02020603050405020304" pitchFamily="18" charset="0"/>
              </a:rPr>
              <a:t> ( i == n ) </a:t>
            </a:r>
            <a:r>
              <a:rPr kumimoji="1" lang="en-US" altLang="zh-CN" sz="3000" b="1">
                <a:solidFill>
                  <a:srgbClr val="CC0000"/>
                </a:solidFill>
                <a:latin typeface="Times New Roman" panose="02020603050405020304" pitchFamily="18" charset="0"/>
              </a:rPr>
              <a:t>return</a:t>
            </a:r>
            <a:r>
              <a:rPr kumimoji="1" lang="en-US" altLang="zh-CN" sz="3000">
                <a:solidFill>
                  <a:srgbClr val="CC0000"/>
                </a:solidFill>
                <a:latin typeface="Times New Roman" panose="02020603050405020304" pitchFamily="18" charset="0"/>
              </a:rPr>
              <a:t> </a:t>
            </a:r>
            <a:r>
              <a:rPr kumimoji="1" lang="en-US" altLang="zh-CN" sz="3000">
                <a:solidFill>
                  <a:srgbClr val="CC0000"/>
                </a:solidFill>
                <a:latin typeface="隶书" panose="02010509060101010101" pitchFamily="49" charset="-122"/>
                <a:ea typeface="隶书" panose="02010509060101010101" pitchFamily="49" charset="-122"/>
              </a:rPr>
              <a:t>-</a:t>
            </a:r>
            <a:r>
              <a:rPr kumimoji="1" lang="en-US" altLang="zh-CN" sz="3000">
                <a:solidFill>
                  <a:srgbClr val="CC0000"/>
                </a:solidFill>
                <a:latin typeface="Times New Roman" panose="02020603050405020304" pitchFamily="18" charset="0"/>
              </a:rPr>
              <a:t>1</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r>
              <a:rPr kumimoji="1" lang="en-US" altLang="zh-CN" sz="3000">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return</a:t>
            </a:r>
            <a:r>
              <a:rPr kumimoji="1" lang="en-US" altLang="zh-CN" sz="3000">
                <a:solidFill>
                  <a:srgbClr val="CC0000"/>
                </a:solidFill>
                <a:latin typeface="Times New Roman" panose="02020603050405020304" pitchFamily="18" charset="0"/>
              </a:rPr>
              <a:t> i</a:t>
            </a:r>
            <a:r>
              <a:rPr kumimoji="1" lang="en-US" altLang="zh-CN" sz="3000" b="1">
                <a:solidFill>
                  <a:srgbClr val="CC0000"/>
                </a:solidFill>
                <a:latin typeface="Times New Roman" panose="02020603050405020304" pitchFamily="18" charset="0"/>
              </a:rPr>
              <a:t>;</a:t>
            </a:r>
          </a:p>
          <a:p>
            <a:r>
              <a:rPr kumimoji="1" lang="en-US" altLang="zh-CN" sz="3000" b="1">
                <a:solidFill>
                  <a:srgbClr val="CC0000"/>
                </a:solidFill>
                <a:latin typeface="Times New Roman" panose="02020603050405020304" pitchFamily="18" charset="0"/>
              </a:rPr>
              <a:t>}</a:t>
            </a:r>
            <a:r>
              <a:rPr kumimoji="1" lang="en-US" altLang="zh-CN" sz="3000">
                <a:latin typeface="黑体" panose="02010609060101010101" pitchFamily="49" charset="-122"/>
                <a:ea typeface="黑体" panose="02010609060101010101" pitchFamily="49" charset="-122"/>
              </a:rPr>
              <a:t>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a:extLst>
              <a:ext uri="{FF2B5EF4-FFF2-40B4-BE49-F238E27FC236}">
                <a16:creationId xmlns:a16="http://schemas.microsoft.com/office/drawing/2014/main" id="{5E1E0BAF-C7B2-4612-B5E0-657BE6C9BFA6}"/>
              </a:ext>
            </a:extLst>
          </p:cNvPr>
          <p:cNvSpPr>
            <a:spLocks noGrp="1"/>
          </p:cNvSpPr>
          <p:nvPr>
            <p:ph type="sldNum" sz="quarter" idx="11"/>
          </p:nvPr>
        </p:nvSpPr>
        <p:spPr/>
        <p:txBody>
          <a:bodyPr/>
          <a:lstStyle/>
          <a:p>
            <a:fld id="{3C849C17-6A52-4139-99E4-F0DB7D936B1C}" type="slidenum">
              <a:rPr lang="en-US" altLang="zh-CN"/>
              <a:pPr/>
              <a:t>5</a:t>
            </a:fld>
            <a:endParaRPr lang="en-US" altLang="zh-CN"/>
          </a:p>
        </p:txBody>
      </p:sp>
      <p:sp>
        <p:nvSpPr>
          <p:cNvPr id="33796" name="Line 4">
            <a:extLst>
              <a:ext uri="{FF2B5EF4-FFF2-40B4-BE49-F238E27FC236}">
                <a16:creationId xmlns:a16="http://schemas.microsoft.com/office/drawing/2014/main" id="{95F3915D-EF55-49E2-9DDC-C7CB8EAF4C89}"/>
              </a:ext>
            </a:extLst>
          </p:cNvPr>
          <p:cNvSpPr>
            <a:spLocks noChangeShapeType="1"/>
          </p:cNvSpPr>
          <p:nvPr/>
        </p:nvSpPr>
        <p:spPr bwMode="auto">
          <a:xfrm flipH="1">
            <a:off x="5334000" y="4268788"/>
            <a:ext cx="825500" cy="825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Line 5">
            <a:extLst>
              <a:ext uri="{FF2B5EF4-FFF2-40B4-BE49-F238E27FC236}">
                <a16:creationId xmlns:a16="http://schemas.microsoft.com/office/drawing/2014/main" id="{96A7A007-7CB1-4CAE-AC2F-48FBE409B8FD}"/>
              </a:ext>
            </a:extLst>
          </p:cNvPr>
          <p:cNvSpPr>
            <a:spLocks noChangeShapeType="1"/>
          </p:cNvSpPr>
          <p:nvPr/>
        </p:nvSpPr>
        <p:spPr bwMode="auto">
          <a:xfrm>
            <a:off x="2743200" y="4268788"/>
            <a:ext cx="800100" cy="800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Text Box 7">
            <a:extLst>
              <a:ext uri="{FF2B5EF4-FFF2-40B4-BE49-F238E27FC236}">
                <a16:creationId xmlns:a16="http://schemas.microsoft.com/office/drawing/2014/main" id="{4FBD8C7E-1791-47BE-86A1-4D7D39A8B406}"/>
              </a:ext>
            </a:extLst>
          </p:cNvPr>
          <p:cNvSpPr txBox="1">
            <a:spLocks noChangeArrowheads="1"/>
          </p:cNvSpPr>
          <p:nvPr/>
        </p:nvSpPr>
        <p:spPr bwMode="auto">
          <a:xfrm>
            <a:off x="414338" y="3357563"/>
            <a:ext cx="3941762" cy="889000"/>
          </a:xfrm>
          <a:prstGeom prst="rect">
            <a:avLst/>
          </a:prstGeom>
          <a:solidFill>
            <a:srgbClr val="CCFF99"/>
          </a:solidFill>
          <a:ln w="28575">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algn="ctr">
              <a:lnSpc>
                <a:spcPct val="90000"/>
              </a:lnSpc>
            </a:pPr>
            <a:r>
              <a:rPr kumimoji="1" lang="zh-CN" altLang="en-US" sz="2800" b="1">
                <a:latin typeface="仿宋_GB2312" pitchFamily="49" charset="-122"/>
                <a:ea typeface="仿宋_GB2312" pitchFamily="49" charset="-122"/>
              </a:rPr>
              <a:t>学生</a:t>
            </a:r>
          </a:p>
          <a:p>
            <a:pPr algn="ctr">
              <a:lnSpc>
                <a:spcPct val="90000"/>
              </a:lnSpc>
            </a:pP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学号</a:t>
            </a: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姓名</a:t>
            </a: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性别</a:t>
            </a: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籍贯</a:t>
            </a:r>
            <a:r>
              <a:rPr kumimoji="1" lang="en-US" altLang="zh-CN" sz="2800" b="1">
                <a:latin typeface="仿宋_GB2312" pitchFamily="49" charset="-122"/>
                <a:ea typeface="仿宋_GB2312" pitchFamily="49" charset="-122"/>
              </a:rPr>
              <a:t>)</a:t>
            </a:r>
            <a:endParaRPr kumimoji="1" lang="en-US" altLang="zh-CN" sz="3200">
              <a:latin typeface="Times New Roman" panose="02020603050405020304" pitchFamily="18" charset="0"/>
            </a:endParaRPr>
          </a:p>
        </p:txBody>
      </p:sp>
      <p:sp>
        <p:nvSpPr>
          <p:cNvPr id="33801" name="Text Box 9">
            <a:extLst>
              <a:ext uri="{FF2B5EF4-FFF2-40B4-BE49-F238E27FC236}">
                <a16:creationId xmlns:a16="http://schemas.microsoft.com/office/drawing/2014/main" id="{360B3645-0351-4807-89AB-4B304D13648D}"/>
              </a:ext>
            </a:extLst>
          </p:cNvPr>
          <p:cNvSpPr txBox="1">
            <a:spLocks noChangeArrowheads="1"/>
          </p:cNvSpPr>
          <p:nvPr/>
        </p:nvSpPr>
        <p:spPr bwMode="auto">
          <a:xfrm>
            <a:off x="4643438" y="3343275"/>
            <a:ext cx="3898900" cy="889000"/>
          </a:xfrm>
          <a:prstGeom prst="rect">
            <a:avLst/>
          </a:prstGeom>
          <a:solidFill>
            <a:srgbClr val="CCFF99"/>
          </a:solidFill>
          <a:ln w="28575">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algn="ctr">
              <a:lnSpc>
                <a:spcPct val="90000"/>
              </a:lnSpc>
            </a:pPr>
            <a:r>
              <a:rPr kumimoji="1" lang="zh-CN" altLang="en-US" sz="2800" b="1">
                <a:latin typeface="仿宋_GB2312" pitchFamily="49" charset="-122"/>
                <a:ea typeface="仿宋_GB2312" pitchFamily="49" charset="-122"/>
              </a:rPr>
              <a:t>课程</a:t>
            </a:r>
          </a:p>
          <a:p>
            <a:pPr algn="ctr">
              <a:lnSpc>
                <a:spcPct val="90000"/>
              </a:lnSpc>
            </a:pP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课程号</a:t>
            </a: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课程名</a:t>
            </a: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学分</a:t>
            </a:r>
            <a:r>
              <a:rPr kumimoji="1" lang="en-US" altLang="zh-CN" sz="2800" b="1">
                <a:latin typeface="仿宋_GB2312" pitchFamily="49" charset="-122"/>
                <a:ea typeface="仿宋_GB2312" pitchFamily="49" charset="-122"/>
              </a:rPr>
              <a:t>)</a:t>
            </a:r>
            <a:endParaRPr kumimoji="1" lang="en-US" altLang="zh-CN" sz="3200">
              <a:latin typeface="Times New Roman" panose="02020603050405020304" pitchFamily="18" charset="0"/>
            </a:endParaRPr>
          </a:p>
        </p:txBody>
      </p:sp>
      <p:sp>
        <p:nvSpPr>
          <p:cNvPr id="33803" name="Text Box 11">
            <a:extLst>
              <a:ext uri="{FF2B5EF4-FFF2-40B4-BE49-F238E27FC236}">
                <a16:creationId xmlns:a16="http://schemas.microsoft.com/office/drawing/2014/main" id="{DE5CCBCA-2365-43EA-BB2D-31336549CA9C}"/>
              </a:ext>
            </a:extLst>
          </p:cNvPr>
          <p:cNvSpPr txBox="1">
            <a:spLocks noChangeArrowheads="1"/>
          </p:cNvSpPr>
          <p:nvPr/>
        </p:nvSpPr>
        <p:spPr bwMode="auto">
          <a:xfrm>
            <a:off x="2555875" y="5070475"/>
            <a:ext cx="3895725" cy="889000"/>
          </a:xfrm>
          <a:prstGeom prst="rect">
            <a:avLst/>
          </a:prstGeom>
          <a:solidFill>
            <a:srgbClr val="CCFF99"/>
          </a:solidFill>
          <a:ln w="28575">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algn="ctr">
              <a:lnSpc>
                <a:spcPct val="90000"/>
              </a:lnSpc>
            </a:pPr>
            <a:r>
              <a:rPr kumimoji="1" lang="zh-CN" altLang="en-US" sz="2800" b="1">
                <a:latin typeface="仿宋_GB2312" pitchFamily="49" charset="-122"/>
                <a:ea typeface="仿宋_GB2312" pitchFamily="49" charset="-122"/>
              </a:rPr>
              <a:t>选课</a:t>
            </a:r>
          </a:p>
          <a:p>
            <a:pPr algn="ctr">
              <a:lnSpc>
                <a:spcPct val="90000"/>
              </a:lnSpc>
            </a:pP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学号</a:t>
            </a: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课程号</a:t>
            </a:r>
            <a:r>
              <a:rPr kumimoji="1" lang="en-US" altLang="zh-CN" sz="2800" b="1">
                <a:latin typeface="仿宋_GB2312" pitchFamily="49" charset="-122"/>
                <a:ea typeface="仿宋_GB2312" pitchFamily="49" charset="-122"/>
              </a:rPr>
              <a:t>,</a:t>
            </a:r>
            <a:r>
              <a:rPr kumimoji="1" lang="zh-CN" altLang="en-US" sz="2800" b="1">
                <a:latin typeface="仿宋_GB2312" pitchFamily="49" charset="-122"/>
                <a:ea typeface="仿宋_GB2312" pitchFamily="49" charset="-122"/>
              </a:rPr>
              <a:t>成绩</a:t>
            </a:r>
            <a:r>
              <a:rPr kumimoji="1" lang="en-US" altLang="zh-CN" sz="2800" b="1">
                <a:latin typeface="仿宋_GB2312" pitchFamily="49" charset="-122"/>
                <a:ea typeface="仿宋_GB2312" pitchFamily="49" charset="-122"/>
              </a:rPr>
              <a:t>)</a:t>
            </a:r>
            <a:endParaRPr kumimoji="1" lang="en-US" altLang="zh-CN" sz="3200">
              <a:latin typeface="Times New Roman" panose="02020603050405020304" pitchFamily="18" charset="0"/>
            </a:endParaRPr>
          </a:p>
        </p:txBody>
      </p:sp>
      <p:grpSp>
        <p:nvGrpSpPr>
          <p:cNvPr id="33807" name="Group 15">
            <a:extLst>
              <a:ext uri="{FF2B5EF4-FFF2-40B4-BE49-F238E27FC236}">
                <a16:creationId xmlns:a16="http://schemas.microsoft.com/office/drawing/2014/main" id="{6F8F7761-B5BE-4E50-B3E0-4A0254E7D4A5}"/>
              </a:ext>
            </a:extLst>
          </p:cNvPr>
          <p:cNvGrpSpPr>
            <a:grpSpLocks/>
          </p:cNvGrpSpPr>
          <p:nvPr/>
        </p:nvGrpSpPr>
        <p:grpSpPr bwMode="auto">
          <a:xfrm>
            <a:off x="1062038" y="1525588"/>
            <a:ext cx="5597525" cy="685800"/>
            <a:chOff x="669" y="961"/>
            <a:chExt cx="3526" cy="432"/>
          </a:xfrm>
        </p:grpSpPr>
        <p:sp>
          <p:nvSpPr>
            <p:cNvPr id="33794" name="Rectangle 2">
              <a:extLst>
                <a:ext uri="{FF2B5EF4-FFF2-40B4-BE49-F238E27FC236}">
                  <a16:creationId xmlns:a16="http://schemas.microsoft.com/office/drawing/2014/main" id="{507A8137-5B38-4DBE-8CED-216F57DFACF4}"/>
                </a:ext>
              </a:extLst>
            </p:cNvPr>
            <p:cNvSpPr>
              <a:spLocks noChangeArrowheads="1"/>
            </p:cNvSpPr>
            <p:nvPr/>
          </p:nvSpPr>
          <p:spPr bwMode="auto">
            <a:xfrm>
              <a:off x="669" y="961"/>
              <a:ext cx="3526" cy="432"/>
            </a:xfrm>
            <a:prstGeom prst="rect">
              <a:avLst/>
            </a:prstGeom>
            <a:solidFill>
              <a:srgbClr val="CCFF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3804" name="Line 12">
              <a:extLst>
                <a:ext uri="{FF2B5EF4-FFF2-40B4-BE49-F238E27FC236}">
                  <a16:creationId xmlns:a16="http://schemas.microsoft.com/office/drawing/2014/main" id="{251CE225-BB10-4CBC-AAE3-75F424F70975}"/>
                </a:ext>
              </a:extLst>
            </p:cNvPr>
            <p:cNvSpPr>
              <a:spLocks noChangeShapeType="1"/>
            </p:cNvSpPr>
            <p:nvPr/>
          </p:nvSpPr>
          <p:spPr bwMode="auto">
            <a:xfrm>
              <a:off x="1429" y="961"/>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Line 13">
              <a:extLst>
                <a:ext uri="{FF2B5EF4-FFF2-40B4-BE49-F238E27FC236}">
                  <a16:creationId xmlns:a16="http://schemas.microsoft.com/office/drawing/2014/main" id="{9783370B-2EE6-43D6-B8C3-ECE12D103AFF}"/>
                </a:ext>
              </a:extLst>
            </p:cNvPr>
            <p:cNvSpPr>
              <a:spLocks noChangeShapeType="1"/>
            </p:cNvSpPr>
            <p:nvPr/>
          </p:nvSpPr>
          <p:spPr bwMode="auto">
            <a:xfrm>
              <a:off x="2653" y="961"/>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Line 14">
              <a:extLst>
                <a:ext uri="{FF2B5EF4-FFF2-40B4-BE49-F238E27FC236}">
                  <a16:creationId xmlns:a16="http://schemas.microsoft.com/office/drawing/2014/main" id="{43D1C67B-790C-4461-BCBC-0F609FE3F37F}"/>
                </a:ext>
              </a:extLst>
            </p:cNvPr>
            <p:cNvSpPr>
              <a:spLocks noChangeShapeType="1"/>
            </p:cNvSpPr>
            <p:nvPr/>
          </p:nvSpPr>
          <p:spPr bwMode="auto">
            <a:xfrm>
              <a:off x="3424" y="961"/>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795" name="Rectangle 3">
            <a:extLst>
              <a:ext uri="{FF2B5EF4-FFF2-40B4-BE49-F238E27FC236}">
                <a16:creationId xmlns:a16="http://schemas.microsoft.com/office/drawing/2014/main" id="{2F0842AD-CC4B-4484-99C6-A6499BFD2C22}"/>
              </a:ext>
            </a:extLst>
          </p:cNvPr>
          <p:cNvSpPr>
            <a:spLocks noGrp="1" noChangeArrowheads="1"/>
          </p:cNvSpPr>
          <p:nvPr>
            <p:ph type="title"/>
          </p:nvPr>
        </p:nvSpPr>
        <p:spPr>
          <a:xfrm>
            <a:off x="395288" y="620713"/>
            <a:ext cx="8458200" cy="2362200"/>
          </a:xfrm>
        </p:spPr>
        <p:txBody>
          <a:bodyPr/>
          <a:lstStyle/>
          <a:p>
            <a:pPr>
              <a:lnSpc>
                <a:spcPct val="65000"/>
              </a:lnSpc>
            </a:pPr>
            <a:r>
              <a:rPr lang="en-US" altLang="zh-CN" sz="3600" b="1">
                <a:effectLst>
                  <a:outerShdw blurRad="38100" dist="38100" dir="2700000" algn="tl">
                    <a:srgbClr val="C0C0C0"/>
                  </a:outerShdw>
                </a:effectLst>
                <a:ea typeface="仿宋_GB2312" pitchFamily="49" charset="-122"/>
              </a:rPr>
              <a:t> </a:t>
            </a:r>
            <a:br>
              <a:rPr lang="en-US" altLang="zh-CN" sz="3600" b="1">
                <a:effectLst>
                  <a:outerShdw blurRad="38100" dist="38100" dir="2700000" algn="tl">
                    <a:srgbClr val="C0C0C0"/>
                  </a:outerShdw>
                </a:effectLst>
                <a:ea typeface="仿宋_GB2312" pitchFamily="49" charset="-122"/>
              </a:rPr>
            </a:br>
            <a:r>
              <a:rPr lang="en-US" altLang="zh-CN" sz="3000" b="1">
                <a:solidFill>
                  <a:srgbClr val="CC3300"/>
                </a:solidFill>
                <a:effectLst>
                  <a:outerShdw blurRad="38100" dist="38100" dir="2700000" algn="tl">
                    <a:srgbClr val="C0C0C0"/>
                  </a:outerShdw>
                </a:effectLst>
                <a:ea typeface="仿宋_GB2312" pitchFamily="49" charset="-122"/>
              </a:rPr>
              <a:t>“</a:t>
            </a:r>
            <a:r>
              <a:rPr lang="zh-CN" altLang="en-US" sz="3000" b="1">
                <a:solidFill>
                  <a:srgbClr val="CC3300"/>
                </a:solidFill>
                <a:effectLst>
                  <a:outerShdw blurRad="38100" dist="38100" dir="2700000" algn="tl">
                    <a:srgbClr val="C0C0C0"/>
                  </a:outerShdw>
                </a:effectLst>
                <a:ea typeface="仿宋_GB2312" pitchFamily="49" charset="-122"/>
              </a:rPr>
              <a:t>选课单”</a:t>
            </a:r>
            <a:r>
              <a:rPr lang="zh-CN" altLang="en-US" sz="3000" b="1">
                <a:effectLst>
                  <a:outerShdw blurRad="38100" dist="38100" dir="2700000" algn="tl">
                    <a:srgbClr val="C0C0C0"/>
                  </a:outerShdw>
                </a:effectLst>
                <a:ea typeface="仿宋_GB2312" pitchFamily="49" charset="-122"/>
              </a:rPr>
              <a:t>包含如下信息</a:t>
            </a:r>
            <a:br>
              <a:rPr lang="zh-CN" altLang="en-US" sz="3000">
                <a:effectLst>
                  <a:outerShdw blurRad="38100" dist="38100" dir="2700000" algn="tl">
                    <a:srgbClr val="C0C0C0"/>
                  </a:outerShdw>
                </a:effectLst>
                <a:ea typeface="仿宋_GB2312" pitchFamily="49" charset="-122"/>
              </a:rPr>
            </a:br>
            <a:br>
              <a:rPr lang="zh-CN" altLang="en-US" sz="3600">
                <a:effectLst>
                  <a:outerShdw blurRad="38100" dist="38100" dir="2700000" algn="tl">
                    <a:srgbClr val="C0C0C0"/>
                  </a:outerShdw>
                </a:effectLst>
                <a:ea typeface="仿宋_GB2312" pitchFamily="49" charset="-122"/>
              </a:rPr>
            </a:br>
            <a:r>
              <a:rPr lang="zh-CN" altLang="en-US" sz="3600">
                <a:effectLst>
                  <a:outerShdw blurRad="38100" dist="38100" dir="2700000" algn="tl">
                    <a:srgbClr val="C0C0C0"/>
                  </a:outerShdw>
                </a:effectLst>
                <a:ea typeface="仿宋_GB2312" pitchFamily="49" charset="-122"/>
              </a:rPr>
              <a:t>      </a:t>
            </a:r>
            <a:r>
              <a:rPr lang="zh-CN" altLang="en-US" sz="3000" b="1">
                <a:solidFill>
                  <a:srgbClr val="FF0000"/>
                </a:solidFill>
                <a:effectLst>
                  <a:outerShdw blurRad="38100" dist="38100" dir="2700000" algn="tl">
                    <a:srgbClr val="C0C0C0"/>
                  </a:outerShdw>
                </a:effectLst>
                <a:ea typeface="仿宋_GB2312" pitchFamily="49" charset="-122"/>
              </a:rPr>
              <a:t>学号    课程编号    成绩    时间</a:t>
            </a:r>
            <a:br>
              <a:rPr lang="zh-CN" altLang="en-US" sz="2600">
                <a:effectLst>
                  <a:outerShdw blurRad="38100" dist="38100" dir="2700000" algn="tl">
                    <a:srgbClr val="C0C0C0"/>
                  </a:outerShdw>
                </a:effectLst>
                <a:ea typeface="仿宋_GB2312" pitchFamily="49" charset="-122"/>
              </a:rPr>
            </a:br>
            <a:br>
              <a:rPr lang="zh-CN" altLang="en-US" sz="2600">
                <a:effectLst>
                  <a:outerShdw blurRad="38100" dist="38100" dir="2700000" algn="tl">
                    <a:srgbClr val="C0C0C0"/>
                  </a:outerShdw>
                </a:effectLst>
                <a:ea typeface="仿宋_GB2312" pitchFamily="49" charset="-122"/>
              </a:rPr>
            </a:br>
            <a:r>
              <a:rPr lang="zh-CN" altLang="en-US" sz="2600">
                <a:effectLst>
                  <a:outerShdw blurRad="38100" dist="38100" dir="2700000" algn="tl">
                    <a:srgbClr val="C0C0C0"/>
                  </a:outerShdw>
                </a:effectLst>
                <a:ea typeface="仿宋_GB2312" pitchFamily="49" charset="-122"/>
              </a:rPr>
              <a:t>  </a:t>
            </a:r>
            <a:br>
              <a:rPr lang="zh-CN" altLang="en-US" sz="3000">
                <a:effectLst>
                  <a:outerShdw blurRad="38100" dist="38100" dir="2700000" algn="tl">
                    <a:srgbClr val="C0C0C0"/>
                  </a:outerShdw>
                </a:effectLst>
                <a:ea typeface="仿宋_GB2312" pitchFamily="49" charset="-122"/>
              </a:rPr>
            </a:br>
            <a:r>
              <a:rPr lang="zh-CN" altLang="en-US" sz="3000">
                <a:effectLst>
                  <a:outerShdw blurRad="38100" dist="38100" dir="2700000" algn="tl">
                    <a:srgbClr val="C0C0C0"/>
                  </a:outerShdw>
                </a:effectLst>
                <a:ea typeface="仿宋_GB2312" pitchFamily="49" charset="-122"/>
              </a:rPr>
              <a:t>  </a:t>
            </a:r>
            <a:r>
              <a:rPr lang="zh-CN" altLang="en-US" sz="3000" b="1">
                <a:effectLst>
                  <a:outerShdw blurRad="38100" dist="38100" dir="2700000" algn="tl">
                    <a:srgbClr val="C0C0C0"/>
                  </a:outerShdw>
                </a:effectLst>
                <a:ea typeface="仿宋_GB2312" pitchFamily="49" charset="-122"/>
              </a:rPr>
              <a:t>学生选课系统中实体构成的网状关系</a:t>
            </a:r>
            <a:endParaRPr lang="zh-CN" altLang="en-US" sz="3000">
              <a:ea typeface="仿宋_GB2312" pitchFamily="49" charset="-122"/>
            </a:endParaRP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12001B28-4C35-46CF-BB34-B08B2F180C61}"/>
              </a:ext>
            </a:extLst>
          </p:cNvPr>
          <p:cNvSpPr>
            <a:spLocks noGrp="1"/>
          </p:cNvSpPr>
          <p:nvPr>
            <p:ph type="sldNum" sz="quarter" idx="11"/>
          </p:nvPr>
        </p:nvSpPr>
        <p:spPr/>
        <p:txBody>
          <a:bodyPr/>
          <a:lstStyle/>
          <a:p>
            <a:fld id="{18BEF984-6235-49DD-9E5F-82332C8B4554}" type="slidenum">
              <a:rPr lang="en-US" altLang="zh-CN"/>
              <a:pPr/>
              <a:t>50</a:t>
            </a:fld>
            <a:endParaRPr lang="en-US" altLang="zh-CN"/>
          </a:p>
        </p:txBody>
      </p:sp>
      <p:sp>
        <p:nvSpPr>
          <p:cNvPr id="76802" name="Text Box 2">
            <a:extLst>
              <a:ext uri="{FF2B5EF4-FFF2-40B4-BE49-F238E27FC236}">
                <a16:creationId xmlns:a16="http://schemas.microsoft.com/office/drawing/2014/main" id="{4F4E1700-8CDD-42C6-83C7-11516F515845}"/>
              </a:ext>
            </a:extLst>
          </p:cNvPr>
          <p:cNvSpPr txBox="1">
            <a:spLocks noChangeArrowheads="1"/>
          </p:cNvSpPr>
          <p:nvPr/>
        </p:nvSpPr>
        <p:spPr bwMode="auto">
          <a:xfrm>
            <a:off x="762000" y="792163"/>
            <a:ext cx="7734300" cy="525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342900" indent="-342900" defTabSz="1128713">
              <a:defRPr>
                <a:solidFill>
                  <a:schemeClr val="tx1"/>
                </a:solidFill>
                <a:latin typeface="Arial" panose="020B0604020202020204" pitchFamily="34" charset="0"/>
                <a:ea typeface="宋体" panose="02010600030101010101" pitchFamily="2" charset="-122"/>
              </a:defRPr>
            </a:lvl1pPr>
            <a:lvl2pPr marL="908050" indent="-342900" defTabSz="1128713">
              <a:defRPr>
                <a:solidFill>
                  <a:schemeClr val="tx1"/>
                </a:solidFill>
                <a:latin typeface="Arial" panose="020B0604020202020204" pitchFamily="34" charset="0"/>
                <a:ea typeface="宋体" panose="02010600030101010101" pitchFamily="2" charset="-122"/>
              </a:defRPr>
            </a:lvl2pPr>
            <a:lvl3pPr marL="1471613" indent="-342900" defTabSz="1128713">
              <a:defRPr>
                <a:solidFill>
                  <a:schemeClr val="tx1"/>
                </a:solidFill>
                <a:latin typeface="Arial" panose="020B0604020202020204" pitchFamily="34" charset="0"/>
                <a:ea typeface="宋体" panose="02010600030101010101" pitchFamily="2" charset="-122"/>
              </a:defRPr>
            </a:lvl3pPr>
            <a:lvl4pPr marL="2036763" indent="-342900" defTabSz="1128713">
              <a:defRPr>
                <a:solidFill>
                  <a:schemeClr val="tx1"/>
                </a:solidFill>
                <a:latin typeface="Arial" panose="020B0604020202020204" pitchFamily="34" charset="0"/>
                <a:ea typeface="宋体" panose="02010600030101010101" pitchFamily="2" charset="-122"/>
              </a:defRPr>
            </a:lvl4pPr>
            <a:lvl5pPr marL="2601913" indent="-342900" defTabSz="1128713">
              <a:defRPr>
                <a:solidFill>
                  <a:schemeClr val="tx1"/>
                </a:solidFill>
                <a:latin typeface="Arial" panose="020B0604020202020204" pitchFamily="34" charset="0"/>
                <a:ea typeface="宋体" panose="02010600030101010101" pitchFamily="2" charset="-122"/>
              </a:defRPr>
            </a:lvl5pPr>
            <a:lvl6pPr marL="30591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5163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735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4307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000">
                <a:latin typeface="Times New Roman" panose="02020603050405020304" pitchFamily="18" charset="0"/>
              </a:rPr>
              <a:t> </a:t>
            </a:r>
            <a:r>
              <a:rPr kumimoji="1" lang="zh-CN" altLang="en-US" sz="3600" b="1">
                <a:latin typeface="Times New Roman" panose="02020603050405020304" pitchFamily="18" charset="0"/>
                <a:ea typeface="隶书" panose="02010509060101010101" pitchFamily="49" charset="-122"/>
              </a:rPr>
              <a:t>插装 </a:t>
            </a:r>
            <a:r>
              <a:rPr kumimoji="1" lang="en-US" altLang="zh-CN" sz="3600" b="1">
                <a:solidFill>
                  <a:schemeClr val="tx2"/>
                </a:solidFill>
                <a:latin typeface="Times New Roman" panose="02020603050405020304" pitchFamily="18" charset="0"/>
                <a:ea typeface="隶书" panose="02010509060101010101" pitchFamily="49" charset="-122"/>
              </a:rPr>
              <a:t>time( )</a:t>
            </a:r>
            <a:r>
              <a:rPr kumimoji="1" lang="en-US" altLang="zh-CN" sz="3600" b="1">
                <a:latin typeface="Times New Roman" panose="02020603050405020304" pitchFamily="18" charset="0"/>
                <a:ea typeface="隶书" panose="02010509060101010101" pitchFamily="49" charset="-122"/>
              </a:rPr>
              <a:t> </a:t>
            </a:r>
            <a:r>
              <a:rPr kumimoji="1" lang="zh-CN" altLang="en-US" sz="3600" b="1">
                <a:latin typeface="Times New Roman" panose="02020603050405020304" pitchFamily="18" charset="0"/>
                <a:ea typeface="隶书" panose="02010509060101010101" pitchFamily="49" charset="-122"/>
              </a:rPr>
              <a:t>的计时程序</a:t>
            </a:r>
          </a:p>
          <a:p>
            <a:endParaRPr kumimoji="1" lang="zh-CN" altLang="zh-CN" sz="800" b="1">
              <a:latin typeface="Times New Roman" panose="02020603050405020304" pitchFamily="18" charset="0"/>
              <a:ea typeface="隶书" panose="02010509060101010101" pitchFamily="49" charset="-122"/>
            </a:endParaRPr>
          </a:p>
          <a:p>
            <a:pPr>
              <a:lnSpc>
                <a:spcPct val="105000"/>
              </a:lnSpc>
            </a:pPr>
            <a:r>
              <a:rPr kumimoji="1" lang="zh-CN" altLang="en-US" sz="36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double</a:t>
            </a:r>
            <a:r>
              <a:rPr kumimoji="1" lang="en-US" altLang="zh-CN" sz="3000">
                <a:solidFill>
                  <a:srgbClr val="CC0000"/>
                </a:solidFill>
                <a:latin typeface="Times New Roman" panose="02020603050405020304" pitchFamily="18" charset="0"/>
              </a:rPr>
              <a:t> start, stop</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a:solidFill>
                  <a:srgbClr val="CC0000"/>
                </a:solidFill>
                <a:latin typeface="Times New Roman" panose="02020603050405020304" pitchFamily="18" charset="0"/>
              </a:rPr>
              <a:t>      time(</a:t>
            </a:r>
            <a:r>
              <a:rPr kumimoji="1" lang="en-US" altLang="zh-CN" sz="3000" b="1">
                <a:solidFill>
                  <a:srgbClr val="0000FF"/>
                </a:solidFill>
                <a:latin typeface="Times New Roman" panose="02020603050405020304" pitchFamily="18" charset="0"/>
              </a:rPr>
              <a:t>&amp;</a:t>
            </a:r>
            <a:r>
              <a:rPr kumimoji="1" lang="en-US" altLang="zh-CN" sz="3000">
                <a:solidFill>
                  <a:srgbClr val="CC0000"/>
                </a:solidFill>
                <a:latin typeface="Times New Roman" panose="02020603050405020304" pitchFamily="18" charset="0"/>
              </a:rPr>
              <a:t>start)</a:t>
            </a:r>
            <a:r>
              <a:rPr kumimoji="1" lang="en-US" altLang="zh-CN" sz="3000" b="1">
                <a:solidFill>
                  <a:srgbClr val="CC0000"/>
                </a:solidFill>
                <a:latin typeface="Times New Roman" panose="02020603050405020304" pitchFamily="18" charset="0"/>
              </a:rPr>
              <a:t>;	</a:t>
            </a:r>
          </a:p>
          <a:p>
            <a:pPr>
              <a:lnSpc>
                <a:spcPct val="10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k = seqsearch (a, n, x)</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a:solidFill>
                  <a:srgbClr val="CC0000"/>
                </a:solidFill>
                <a:latin typeface="Times New Roman" panose="02020603050405020304" pitchFamily="18" charset="0"/>
              </a:rPr>
              <a:t>      time(</a:t>
            </a:r>
            <a:r>
              <a:rPr kumimoji="1" lang="en-US" altLang="zh-CN" sz="3000" b="1">
                <a:solidFill>
                  <a:srgbClr val="0000FF"/>
                </a:solidFill>
                <a:latin typeface="Times New Roman" panose="02020603050405020304" pitchFamily="18" charset="0"/>
              </a:rPr>
              <a:t>&amp;</a:t>
            </a:r>
            <a:r>
              <a:rPr kumimoji="1" lang="en-US" altLang="zh-CN" sz="3000">
                <a:solidFill>
                  <a:srgbClr val="CC0000"/>
                </a:solidFill>
                <a:latin typeface="Times New Roman" panose="02020603050405020304" pitchFamily="18" charset="0"/>
              </a:rPr>
              <a:t>stop)</a:t>
            </a:r>
            <a:r>
              <a:rPr kumimoji="1" lang="en-US" altLang="zh-CN" sz="3000" b="1">
                <a:solidFill>
                  <a:srgbClr val="CC0000"/>
                </a:solidFill>
                <a:latin typeface="Times New Roman" panose="02020603050405020304" pitchFamily="18" charset="0"/>
              </a:rPr>
              <a:t>;			</a:t>
            </a:r>
          </a:p>
          <a:p>
            <a:pPr>
              <a:lnSpc>
                <a:spcPct val="10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double </a:t>
            </a:r>
            <a:r>
              <a:rPr kumimoji="1" lang="en-US" altLang="zh-CN" sz="3000">
                <a:solidFill>
                  <a:srgbClr val="CC0000"/>
                </a:solidFill>
                <a:latin typeface="Times New Roman" panose="02020603050405020304" pitchFamily="18" charset="0"/>
              </a:rPr>
              <a:t>runTime = stop </a:t>
            </a:r>
            <a:r>
              <a:rPr kumimoji="1" lang="en-US" altLang="zh-CN" sz="3000">
                <a:solidFill>
                  <a:srgbClr val="CC0000"/>
                </a:solidFill>
                <a:latin typeface="楷体_GB2312" panose="02010609030101010101" pitchFamily="49" charset="-122"/>
                <a:ea typeface="楷体_GB2312" panose="02010609030101010101" pitchFamily="49" charset="-122"/>
              </a:rPr>
              <a:t>- </a:t>
            </a:r>
            <a:r>
              <a:rPr kumimoji="1" lang="en-US" altLang="zh-CN" sz="3000">
                <a:solidFill>
                  <a:srgbClr val="CC0000"/>
                </a:solidFill>
                <a:latin typeface="Times New Roman" panose="02020603050405020304" pitchFamily="18" charset="0"/>
              </a:rPr>
              <a:t>start</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cout</a:t>
            </a:r>
            <a:r>
              <a:rPr kumimoji="1" lang="en-US" altLang="zh-CN" sz="3000">
                <a:solidFill>
                  <a:srgbClr val="CC0000"/>
                </a:solidFill>
                <a:latin typeface="Times New Roman" panose="02020603050405020304" pitchFamily="18" charset="0"/>
              </a:rPr>
              <a:t> &lt;&lt; " " &lt;&lt; n &lt;&lt; " " &lt;&lt; runTime &lt;&lt; </a:t>
            </a:r>
            <a:r>
              <a:rPr kumimoji="1" lang="en-US" altLang="zh-CN" sz="3000" b="1">
                <a:solidFill>
                  <a:srgbClr val="CC0000"/>
                </a:solidFill>
                <a:latin typeface="Times New Roman" panose="02020603050405020304" pitchFamily="18" charset="0"/>
              </a:rPr>
              <a:t>endl;</a:t>
            </a:r>
          </a:p>
          <a:p>
            <a:pPr>
              <a:lnSpc>
                <a:spcPct val="105000"/>
              </a:lnSpc>
            </a:pPr>
            <a:endParaRPr kumimoji="1" lang="en-US" altLang="zh-CN" sz="800" b="1">
              <a:solidFill>
                <a:srgbClr val="CC0000"/>
              </a:solidFill>
              <a:latin typeface="Times New Roman" panose="02020603050405020304" pitchFamily="18" charset="0"/>
            </a:endParaRPr>
          </a:p>
          <a:p>
            <a:r>
              <a:rPr kumimoji="1" lang="zh-CN" altLang="en-US" sz="3000" b="1">
                <a:latin typeface="Times New Roman" panose="02020603050405020304" pitchFamily="18" charset="0"/>
                <a:ea typeface="仿宋_GB2312" pitchFamily="49" charset="-122"/>
              </a:rPr>
              <a:t>事实上，算法运行时间要受</a:t>
            </a:r>
            <a:r>
              <a:rPr kumimoji="1" lang="zh-CN" altLang="zh-CN" sz="3000" b="1">
                <a:latin typeface="仿宋_GB2312" pitchFamily="49" charset="-122"/>
                <a:ea typeface="仿宋_GB2312" pitchFamily="49" charset="-122"/>
              </a:rPr>
              <a:t>输入规模、利用编译程序生成的目标代码的质量、计算机程序指令系统的品质和速度等制约。</a:t>
            </a:r>
          </a:p>
        </p:txBody>
      </p:sp>
      <p:sp>
        <p:nvSpPr>
          <p:cNvPr id="76803" name="AutoShape 3">
            <a:hlinkClick r:id="rId2" action="ppaction://hlinksldjump" highlightClick="1"/>
            <a:extLst>
              <a:ext uri="{FF2B5EF4-FFF2-40B4-BE49-F238E27FC236}">
                <a16:creationId xmlns:a16="http://schemas.microsoft.com/office/drawing/2014/main" id="{C3DAACC6-433E-475B-8C13-CD279AC749AB}"/>
              </a:ext>
            </a:extLst>
          </p:cNvPr>
          <p:cNvSpPr>
            <a:spLocks noChangeArrowheads="1"/>
          </p:cNvSpPr>
          <p:nvPr/>
        </p:nvSpPr>
        <p:spPr bwMode="auto">
          <a:xfrm>
            <a:off x="8153400" y="6096000"/>
            <a:ext cx="585788" cy="433388"/>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7ED08F9-C21C-412C-B5D4-E47B734F0565}"/>
              </a:ext>
            </a:extLst>
          </p:cNvPr>
          <p:cNvSpPr>
            <a:spLocks noGrp="1"/>
          </p:cNvSpPr>
          <p:nvPr>
            <p:ph type="sldNum" sz="quarter" idx="11"/>
          </p:nvPr>
        </p:nvSpPr>
        <p:spPr/>
        <p:txBody>
          <a:bodyPr/>
          <a:lstStyle/>
          <a:p>
            <a:fld id="{6D8B1F6D-EAAD-4B0A-8176-3C136BE3CAA3}" type="slidenum">
              <a:rPr lang="en-US" altLang="zh-CN"/>
              <a:pPr/>
              <a:t>51</a:t>
            </a:fld>
            <a:endParaRPr lang="en-US" altLang="zh-CN"/>
          </a:p>
        </p:txBody>
      </p:sp>
      <p:sp>
        <p:nvSpPr>
          <p:cNvPr id="77826" name="Rectangle 2">
            <a:extLst>
              <a:ext uri="{FF2B5EF4-FFF2-40B4-BE49-F238E27FC236}">
                <a16:creationId xmlns:a16="http://schemas.microsoft.com/office/drawing/2014/main" id="{67CFB3EC-5233-4ECA-A773-0FDB23A6B3DE}"/>
              </a:ext>
            </a:extLst>
          </p:cNvPr>
          <p:cNvSpPr>
            <a:spLocks noGrp="1" noChangeArrowheads="1"/>
          </p:cNvSpPr>
          <p:nvPr>
            <p:ph type="title"/>
          </p:nvPr>
        </p:nvSpPr>
        <p:spPr>
          <a:xfrm>
            <a:off x="1908175" y="460375"/>
            <a:ext cx="4921250" cy="1096963"/>
          </a:xfrm>
        </p:spPr>
        <p:txBody>
          <a:bodyPr/>
          <a:lstStyle/>
          <a:p>
            <a:pPr algn="ctr"/>
            <a:r>
              <a:rPr lang="zh-CN" altLang="en-US" sz="4000" b="1">
                <a:solidFill>
                  <a:srgbClr val="CC0000"/>
                </a:solidFill>
                <a:ea typeface="华文新魏" panose="02010800040101010101" pitchFamily="2" charset="-122"/>
              </a:rPr>
              <a:t>算法的事前估计</a:t>
            </a:r>
            <a:endParaRPr lang="zh-CN" altLang="en-US">
              <a:ea typeface="华文新魏" panose="02010800040101010101" pitchFamily="2" charset="-122"/>
            </a:endParaRPr>
          </a:p>
        </p:txBody>
      </p:sp>
      <p:sp>
        <p:nvSpPr>
          <p:cNvPr id="77827" name="Rectangle 3">
            <a:extLst>
              <a:ext uri="{FF2B5EF4-FFF2-40B4-BE49-F238E27FC236}">
                <a16:creationId xmlns:a16="http://schemas.microsoft.com/office/drawing/2014/main" id="{67967DEB-30C6-4CB1-AF36-C07510A59419}"/>
              </a:ext>
            </a:extLst>
          </p:cNvPr>
          <p:cNvSpPr>
            <a:spLocks noGrp="1" noChangeArrowheads="1"/>
          </p:cNvSpPr>
          <p:nvPr>
            <p:ph type="body" idx="1"/>
          </p:nvPr>
        </p:nvSpPr>
        <p:spPr>
          <a:xfrm>
            <a:off x="719138" y="1484313"/>
            <a:ext cx="7777162" cy="4608512"/>
          </a:xfrm>
        </p:spPr>
        <p:txBody>
          <a:bodyPr/>
          <a:lstStyle/>
          <a:p>
            <a:pPr marL="457200" indent="-457200">
              <a:lnSpc>
                <a:spcPct val="105000"/>
              </a:lnSpc>
              <a:buClr>
                <a:srgbClr val="800080"/>
              </a:buClr>
              <a:buSzPct val="50000"/>
            </a:pPr>
            <a:r>
              <a:rPr kumimoji="1" lang="zh-CN" altLang="en-US" sz="3000" b="1">
                <a:latin typeface="仿宋_GB2312" pitchFamily="49" charset="-122"/>
                <a:ea typeface="仿宋_GB2312" pitchFamily="49" charset="-122"/>
              </a:rPr>
              <a:t>算法的事前估计主要包括时间复杂性和空间复杂性的分析：</a:t>
            </a:r>
          </a:p>
          <a:p>
            <a:pPr marL="838200" lvl="1" indent="-381000">
              <a:lnSpc>
                <a:spcPct val="90000"/>
              </a:lnSpc>
              <a:buClr>
                <a:srgbClr val="008000"/>
              </a:buClr>
              <a:buSzPct val="50000"/>
              <a:buFont typeface="Wingdings" panose="05000000000000000000" pitchFamily="2" charset="2"/>
              <a:buChar char="u"/>
            </a:pPr>
            <a:r>
              <a:rPr kumimoji="1" lang="zh-CN" altLang="en-US" sz="3000" b="1">
                <a:solidFill>
                  <a:schemeClr val="tx2"/>
                </a:solidFill>
                <a:latin typeface="Times New Roman" panose="02020603050405020304" pitchFamily="18" charset="0"/>
                <a:ea typeface="仿宋_GB2312" pitchFamily="49" charset="-122"/>
              </a:rPr>
              <a:t>问题的规模：</a:t>
            </a:r>
            <a:r>
              <a:rPr kumimoji="1" lang="zh-CN" altLang="en-US" sz="3000" b="1">
                <a:latin typeface="Times New Roman" panose="02020603050405020304" pitchFamily="18" charset="0"/>
                <a:ea typeface="仿宋_GB2312" pitchFamily="49" charset="-122"/>
              </a:rPr>
              <a:t>如：矩阵的阶数、图的结点个数、被分类序列的正整数个数等。</a:t>
            </a:r>
          </a:p>
          <a:p>
            <a:pPr marL="838200" lvl="1" indent="-381000">
              <a:lnSpc>
                <a:spcPct val="90000"/>
              </a:lnSpc>
              <a:buClr>
                <a:srgbClr val="008000"/>
              </a:buClr>
              <a:buSzPct val="50000"/>
              <a:buFont typeface="Wingdings" panose="05000000000000000000" pitchFamily="2" charset="2"/>
              <a:buChar char="u"/>
            </a:pPr>
            <a:r>
              <a:rPr kumimoji="1" lang="zh-CN" altLang="en-US" sz="3000" b="1">
                <a:solidFill>
                  <a:schemeClr val="tx2"/>
                </a:solidFill>
                <a:latin typeface="Times New Roman" panose="02020603050405020304" pitchFamily="18" charset="0"/>
                <a:ea typeface="仿宋_GB2312" pitchFamily="49" charset="-122"/>
              </a:rPr>
              <a:t>时间复杂性</a:t>
            </a:r>
            <a:r>
              <a:rPr kumimoji="1" lang="zh-CN" altLang="en-US" sz="3000" b="1">
                <a:latin typeface="Times New Roman" panose="02020603050405020304" pitchFamily="18" charset="0"/>
                <a:ea typeface="仿宋_GB2312" pitchFamily="49" charset="-122"/>
              </a:rPr>
              <a:t>：算法所需时间和问题规模的函数，记为 </a:t>
            </a:r>
            <a:r>
              <a:rPr kumimoji="1" lang="en-US" altLang="zh-CN" sz="3000" b="1">
                <a:solidFill>
                  <a:schemeClr val="tx2"/>
                </a:solidFill>
                <a:latin typeface="Times New Roman" panose="02020603050405020304" pitchFamily="18" charset="0"/>
                <a:ea typeface="仿宋_GB2312" pitchFamily="49" charset="-122"/>
              </a:rPr>
              <a:t>T(n)</a:t>
            </a:r>
            <a:r>
              <a:rPr kumimoji="1" lang="zh-CN" altLang="en-US" sz="3000" b="1">
                <a:latin typeface="Times New Roman" panose="02020603050405020304" pitchFamily="18" charset="0"/>
                <a:ea typeface="仿宋_GB2312" pitchFamily="49" charset="-122"/>
              </a:rPr>
              <a:t>。</a:t>
            </a:r>
            <a:r>
              <a:rPr kumimoji="1" lang="zh-CN" altLang="zh-CN" sz="3000" b="1">
                <a:latin typeface="Times New Roman" panose="02020603050405020304" pitchFamily="18" charset="0"/>
                <a:ea typeface="仿宋_GB2312" pitchFamily="49" charset="-122"/>
              </a:rPr>
              <a:t>当 </a:t>
            </a:r>
            <a:r>
              <a:rPr kumimoji="1" lang="en-US" altLang="zh-CN" sz="3000" b="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b="1">
                <a:latin typeface="Times New Roman" panose="02020603050405020304" pitchFamily="18" charset="0"/>
                <a:ea typeface="仿宋_GB2312" pitchFamily="49" charset="-122"/>
                <a:sym typeface="Symbol" panose="05050102010706020507" pitchFamily="18" charset="2"/>
              </a:rPr>
              <a:t>  </a:t>
            </a:r>
            <a:r>
              <a:rPr kumimoji="1" lang="zh-CN" altLang="zh-CN" sz="3000" b="1">
                <a:latin typeface="Times New Roman" panose="02020603050405020304" pitchFamily="18" charset="0"/>
                <a:ea typeface="仿宋_GB2312" pitchFamily="49" charset="-122"/>
              </a:rPr>
              <a:t>时的时间复杂性，称为</a:t>
            </a:r>
            <a:r>
              <a:rPr kumimoji="1" lang="zh-CN" altLang="zh-CN" sz="3000" b="1">
                <a:solidFill>
                  <a:schemeClr val="tx2"/>
                </a:solidFill>
                <a:latin typeface="Times New Roman" panose="02020603050405020304" pitchFamily="18" charset="0"/>
                <a:ea typeface="仿宋_GB2312" pitchFamily="49" charset="-122"/>
              </a:rPr>
              <a:t>渐进时间复杂性</a:t>
            </a:r>
            <a:r>
              <a:rPr kumimoji="1" lang="zh-CN" altLang="zh-CN" sz="3000" b="1">
                <a:latin typeface="Times New Roman" panose="02020603050405020304" pitchFamily="18" charset="0"/>
                <a:ea typeface="仿宋_GB2312" pitchFamily="49" charset="-122"/>
              </a:rPr>
              <a:t>。</a:t>
            </a:r>
          </a:p>
          <a:p>
            <a:pPr marL="838200" lvl="1" indent="-381000">
              <a:lnSpc>
                <a:spcPct val="90000"/>
              </a:lnSpc>
              <a:buClr>
                <a:srgbClr val="008000"/>
              </a:buClr>
              <a:buSzPct val="50000"/>
              <a:buFont typeface="Wingdings" panose="05000000000000000000" pitchFamily="2" charset="2"/>
              <a:buChar char="u"/>
            </a:pPr>
            <a:r>
              <a:rPr kumimoji="1" lang="zh-CN" altLang="en-US" sz="3000" b="1">
                <a:solidFill>
                  <a:schemeClr val="tx2"/>
                </a:solidFill>
                <a:latin typeface="Times New Roman" panose="02020603050405020304" pitchFamily="18" charset="0"/>
                <a:ea typeface="仿宋_GB2312" pitchFamily="49" charset="-122"/>
              </a:rPr>
              <a:t>空间复杂性</a:t>
            </a:r>
            <a:r>
              <a:rPr kumimoji="1" lang="zh-CN" altLang="en-US" sz="3000" b="1">
                <a:latin typeface="Times New Roman" panose="02020603050405020304" pitchFamily="18" charset="0"/>
                <a:ea typeface="仿宋_GB2312" pitchFamily="49" charset="-122"/>
              </a:rPr>
              <a:t>：算法所需空间和问题规模的函数。记为 </a:t>
            </a:r>
            <a:r>
              <a:rPr kumimoji="1" lang="en-US" altLang="zh-CN" sz="3000" b="1">
                <a:solidFill>
                  <a:schemeClr val="tx2"/>
                </a:solidFill>
                <a:latin typeface="Times New Roman" panose="02020603050405020304" pitchFamily="18" charset="0"/>
                <a:ea typeface="仿宋_GB2312" pitchFamily="49" charset="-122"/>
              </a:rPr>
              <a:t>S(n)</a:t>
            </a:r>
            <a:r>
              <a:rPr kumimoji="1" lang="zh-CN" altLang="en-US" sz="3000" b="1">
                <a:latin typeface="Times New Roman" panose="02020603050405020304" pitchFamily="18" charset="0"/>
                <a:ea typeface="仿宋_GB2312" pitchFamily="49" charset="-122"/>
              </a:rPr>
              <a:t>。</a:t>
            </a:r>
            <a:r>
              <a:rPr kumimoji="1" lang="zh-CN" altLang="zh-CN" sz="3000" b="1">
                <a:latin typeface="Times New Roman" panose="02020603050405020304" pitchFamily="18" charset="0"/>
                <a:ea typeface="仿宋_GB2312" pitchFamily="49" charset="-122"/>
              </a:rPr>
              <a:t>当 </a:t>
            </a:r>
            <a:r>
              <a:rPr kumimoji="1" lang="en-US" altLang="zh-CN" sz="3000" b="1">
                <a:solidFill>
                  <a:schemeClr val="tx2"/>
                </a:solidFill>
                <a:latin typeface="Times New Roman" panose="02020603050405020304" pitchFamily="18" charset="0"/>
                <a:ea typeface="仿宋_GB2312" pitchFamily="49" charset="-122"/>
              </a:rPr>
              <a:t>n</a:t>
            </a:r>
            <a:r>
              <a:rPr kumimoji="1"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kumimoji="1" lang="zh-CN" altLang="zh-CN" sz="3000" b="1">
                <a:latin typeface="Times New Roman" panose="02020603050405020304" pitchFamily="18" charset="0"/>
                <a:ea typeface="仿宋_GB2312" pitchFamily="49" charset="-122"/>
              </a:rPr>
              <a:t>时的时间复杂性，称为</a:t>
            </a:r>
            <a:r>
              <a:rPr kumimoji="1" lang="zh-CN" altLang="zh-CN" sz="3000" b="1">
                <a:solidFill>
                  <a:schemeClr val="tx2"/>
                </a:solidFill>
                <a:latin typeface="Times New Roman" panose="02020603050405020304" pitchFamily="18" charset="0"/>
                <a:ea typeface="仿宋_GB2312" pitchFamily="49" charset="-122"/>
              </a:rPr>
              <a:t>渐进空间复杂性</a:t>
            </a:r>
            <a:r>
              <a:rPr kumimoji="1" lang="zh-CN" altLang="zh-CN" sz="3000" b="1">
                <a:latin typeface="Times New Roman" panose="02020603050405020304" pitchFamily="18" charset="0"/>
                <a:ea typeface="仿宋_GB2312" pitchFamily="49" charset="-122"/>
              </a:rPr>
              <a:t>。</a:t>
            </a:r>
            <a:endParaRPr kumimoji="1" lang="zh-CN" altLang="en-US"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AEE5839-02BD-4E95-9671-C9DA10987AF2}"/>
              </a:ext>
            </a:extLst>
          </p:cNvPr>
          <p:cNvSpPr>
            <a:spLocks noGrp="1"/>
          </p:cNvSpPr>
          <p:nvPr>
            <p:ph type="sldNum" sz="quarter" idx="11"/>
          </p:nvPr>
        </p:nvSpPr>
        <p:spPr/>
        <p:txBody>
          <a:bodyPr/>
          <a:lstStyle/>
          <a:p>
            <a:fld id="{7083F122-4454-4F84-9C6C-9247D83F9C8C}" type="slidenum">
              <a:rPr lang="en-US" altLang="zh-CN"/>
              <a:pPr/>
              <a:t>52</a:t>
            </a:fld>
            <a:endParaRPr lang="en-US" altLang="zh-CN"/>
          </a:p>
        </p:txBody>
      </p:sp>
      <p:sp>
        <p:nvSpPr>
          <p:cNvPr id="78850" name="Rectangle 2">
            <a:extLst>
              <a:ext uri="{FF2B5EF4-FFF2-40B4-BE49-F238E27FC236}">
                <a16:creationId xmlns:a16="http://schemas.microsoft.com/office/drawing/2014/main" id="{C7B10CB7-C325-4380-8516-E7F3C254964F}"/>
              </a:ext>
            </a:extLst>
          </p:cNvPr>
          <p:cNvSpPr>
            <a:spLocks noGrp="1" noChangeArrowheads="1"/>
          </p:cNvSpPr>
          <p:nvPr>
            <p:ph type="title"/>
          </p:nvPr>
        </p:nvSpPr>
        <p:spPr>
          <a:xfrm>
            <a:off x="2339975" y="549275"/>
            <a:ext cx="4114800" cy="914400"/>
          </a:xfrm>
        </p:spPr>
        <p:txBody>
          <a:bodyPr/>
          <a:lstStyle/>
          <a:p>
            <a:pPr algn="ctr"/>
            <a:r>
              <a:rPr lang="zh-CN" altLang="en-US" sz="4000" b="1">
                <a:solidFill>
                  <a:srgbClr val="CC0000"/>
                </a:solidFill>
                <a:ea typeface="华文新魏" panose="02010800040101010101" pitchFamily="2" charset="-122"/>
              </a:rPr>
              <a:t>空间复杂度度量</a:t>
            </a:r>
            <a:endParaRPr lang="zh-CN" altLang="en-US" sz="4000">
              <a:ea typeface="华文新魏" panose="02010800040101010101" pitchFamily="2" charset="-122"/>
            </a:endParaRPr>
          </a:p>
        </p:txBody>
      </p:sp>
      <p:sp>
        <p:nvSpPr>
          <p:cNvPr id="78851" name="Rectangle 3">
            <a:extLst>
              <a:ext uri="{FF2B5EF4-FFF2-40B4-BE49-F238E27FC236}">
                <a16:creationId xmlns:a16="http://schemas.microsoft.com/office/drawing/2014/main" id="{EC6A7F8B-BB56-458B-899E-8558CEA8808C}"/>
              </a:ext>
            </a:extLst>
          </p:cNvPr>
          <p:cNvSpPr>
            <a:spLocks noGrp="1" noChangeArrowheads="1"/>
          </p:cNvSpPr>
          <p:nvPr>
            <p:ph type="body" idx="1"/>
          </p:nvPr>
        </p:nvSpPr>
        <p:spPr>
          <a:xfrm>
            <a:off x="762000" y="1495425"/>
            <a:ext cx="7848600" cy="5029200"/>
          </a:xfrm>
        </p:spPr>
        <p:txBody>
          <a:bodyPr/>
          <a:lstStyle/>
          <a:p>
            <a:pPr>
              <a:lnSpc>
                <a:spcPct val="110000"/>
              </a:lnSpc>
              <a:buClr>
                <a:srgbClr val="800080"/>
              </a:buClr>
              <a:buSzPct val="50000"/>
            </a:pPr>
            <a:r>
              <a:rPr lang="zh-CN" altLang="en-US"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存储空间的固定部分</a:t>
            </a:r>
            <a:b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b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程序指令代码的空间，常数、简单变量、定长成分</a:t>
            </a:r>
            <a:r>
              <a:rPr lang="en-US" altLang="zh-CN"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如数组元素、结构成分、对象的数据成员等</a:t>
            </a:r>
            <a:r>
              <a:rPr lang="en-US" altLang="zh-CN"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a:t>
            </a: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变量所占空间</a:t>
            </a:r>
            <a:endParaRPr lang="zh-CN" altLang="en-US" sz="3000" b="1">
              <a:effectLst>
                <a:outerShdw blurRad="38100" dist="38100" dir="2700000" algn="tl">
                  <a:srgbClr val="C0C0C0"/>
                </a:outerShdw>
              </a:effectLst>
              <a:latin typeface="Times New Roman" panose="02020603050405020304" pitchFamily="18" charset="0"/>
              <a:ea typeface="仿宋_GB2312" pitchFamily="49" charset="-122"/>
            </a:endParaRPr>
          </a:p>
          <a:p>
            <a:pPr>
              <a:lnSpc>
                <a:spcPct val="110000"/>
              </a:lnSpc>
              <a:buClr>
                <a:srgbClr val="800080"/>
              </a:buClr>
              <a:buSzPct val="50000"/>
            </a:pPr>
            <a:r>
              <a:rPr lang="zh-CN" altLang="en-US" sz="3000" b="1">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可变部分</a:t>
            </a:r>
            <a:b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b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尺寸与实例特性有关的成分变量所占空间、引用变量所占空间、递归栈所用空间、通过</a:t>
            </a:r>
            <a:r>
              <a:rPr lang="en-US" altLang="zh-CN" sz="30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new</a:t>
            </a: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和</a:t>
            </a:r>
            <a:r>
              <a:rPr lang="en-US" altLang="zh-CN" sz="30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delete</a:t>
            </a: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命令动态使用空间</a:t>
            </a:r>
            <a:endParaRPr lang="zh-CN" altLang="en-US" sz="3000" b="1">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E30D1DC-AD21-4120-BB39-2EB4A36F73CF}"/>
              </a:ext>
            </a:extLst>
          </p:cNvPr>
          <p:cNvSpPr>
            <a:spLocks noGrp="1"/>
          </p:cNvSpPr>
          <p:nvPr>
            <p:ph type="sldNum" sz="quarter" idx="11"/>
          </p:nvPr>
        </p:nvSpPr>
        <p:spPr/>
        <p:txBody>
          <a:bodyPr/>
          <a:lstStyle/>
          <a:p>
            <a:fld id="{C8BE666A-8DE8-4CDF-B9AE-80ECDB25C9FC}" type="slidenum">
              <a:rPr lang="en-US" altLang="zh-CN"/>
              <a:pPr/>
              <a:t>53</a:t>
            </a:fld>
            <a:endParaRPr lang="en-US" altLang="zh-CN"/>
          </a:p>
        </p:txBody>
      </p:sp>
      <p:sp>
        <p:nvSpPr>
          <p:cNvPr id="79874" name="Rectangle 2">
            <a:extLst>
              <a:ext uri="{FF2B5EF4-FFF2-40B4-BE49-F238E27FC236}">
                <a16:creationId xmlns:a16="http://schemas.microsoft.com/office/drawing/2014/main" id="{498E5723-5F09-4E59-A87F-2323AC504691}"/>
              </a:ext>
            </a:extLst>
          </p:cNvPr>
          <p:cNvSpPr>
            <a:spLocks noGrp="1" noChangeArrowheads="1"/>
          </p:cNvSpPr>
          <p:nvPr>
            <p:ph type="title"/>
          </p:nvPr>
        </p:nvSpPr>
        <p:spPr>
          <a:xfrm>
            <a:off x="1835150" y="692150"/>
            <a:ext cx="5486400" cy="762000"/>
          </a:xfrm>
        </p:spPr>
        <p:txBody>
          <a:bodyPr/>
          <a:lstStyle/>
          <a:p>
            <a:pPr algn="ctr"/>
            <a:r>
              <a:rPr lang="zh-CN" altLang="en-US" sz="4000" b="1">
                <a:solidFill>
                  <a:schemeClr val="tx2"/>
                </a:solidFill>
                <a:ea typeface="华文新魏" panose="02010800040101010101" pitchFamily="2" charset="-122"/>
              </a:rPr>
              <a:t>时间复杂度度量</a:t>
            </a:r>
            <a:endParaRPr lang="zh-CN" altLang="en-US" sz="4000">
              <a:solidFill>
                <a:schemeClr val="tx2"/>
              </a:solidFill>
              <a:ea typeface="华文新魏" panose="02010800040101010101" pitchFamily="2" charset="-122"/>
            </a:endParaRPr>
          </a:p>
        </p:txBody>
      </p:sp>
      <p:sp>
        <p:nvSpPr>
          <p:cNvPr id="79875" name="Rectangle 3">
            <a:extLst>
              <a:ext uri="{FF2B5EF4-FFF2-40B4-BE49-F238E27FC236}">
                <a16:creationId xmlns:a16="http://schemas.microsoft.com/office/drawing/2014/main" id="{35A511D1-2A58-4D3A-A0ED-03D8F22087ED}"/>
              </a:ext>
            </a:extLst>
          </p:cNvPr>
          <p:cNvSpPr>
            <a:spLocks noGrp="1" noChangeArrowheads="1"/>
          </p:cNvSpPr>
          <p:nvPr>
            <p:ph type="body" idx="1"/>
          </p:nvPr>
        </p:nvSpPr>
        <p:spPr>
          <a:xfrm>
            <a:off x="755650" y="1592263"/>
            <a:ext cx="7772400" cy="4429125"/>
          </a:xfrm>
        </p:spPr>
        <p:txBody>
          <a:bodyPr/>
          <a:lstStyle/>
          <a:p>
            <a:pPr marL="609600" indent="-609600">
              <a:spcBef>
                <a:spcPct val="15000"/>
              </a:spcBef>
              <a:buClr>
                <a:srgbClr val="800080"/>
              </a:buClr>
              <a:buSzPct val="55000"/>
            </a:pPr>
            <a:r>
              <a:rPr lang="zh-CN" altLang="en-US" sz="3000" b="1">
                <a:solidFill>
                  <a:srgbClr val="0000CC"/>
                </a:solidFill>
                <a:effectLst>
                  <a:outerShdw blurRad="38100" dist="38100" dir="2700000" algn="tl">
                    <a:srgbClr val="C0C0C0"/>
                  </a:outerShdw>
                </a:effectLst>
                <a:ea typeface="仿宋_GB2312" pitchFamily="49" charset="-122"/>
              </a:rPr>
              <a:t>编译时间</a:t>
            </a:r>
          </a:p>
          <a:p>
            <a:pPr marL="609600" indent="-609600">
              <a:spcBef>
                <a:spcPct val="15000"/>
              </a:spcBef>
              <a:buClr>
                <a:srgbClr val="800080"/>
              </a:buClr>
              <a:buSzPct val="55000"/>
            </a:pPr>
            <a:r>
              <a:rPr lang="zh-CN" altLang="en-US" sz="3000" b="1">
                <a:solidFill>
                  <a:srgbClr val="0000CC"/>
                </a:solidFill>
                <a:effectLst>
                  <a:outerShdw blurRad="38100" dist="38100" dir="2700000" algn="tl">
                    <a:srgbClr val="C0C0C0"/>
                  </a:outerShdw>
                </a:effectLst>
                <a:ea typeface="仿宋_GB2312" pitchFamily="49" charset="-122"/>
              </a:rPr>
              <a:t>运行时间</a:t>
            </a:r>
            <a:endParaRPr lang="zh-CN" altLang="en-US" sz="3000" b="1">
              <a:solidFill>
                <a:srgbClr val="FF0000"/>
              </a:solidFill>
              <a:effectLst>
                <a:outerShdw blurRad="38100" dist="38100" dir="2700000" algn="tl">
                  <a:srgbClr val="C0C0C0"/>
                </a:outerShdw>
              </a:effectLst>
              <a:ea typeface="仿宋_GB2312" pitchFamily="49" charset="-122"/>
            </a:endParaRPr>
          </a:p>
          <a:p>
            <a:pPr marL="990600" lvl="1" indent="-533400">
              <a:spcBef>
                <a:spcPct val="15000"/>
              </a:spcBef>
              <a:buClr>
                <a:srgbClr val="00CC00"/>
              </a:buClr>
              <a:buSzPct val="50000"/>
              <a:buFont typeface="Wingdings" panose="05000000000000000000" pitchFamily="2" charset="2"/>
              <a:buChar char="u"/>
            </a:pPr>
            <a:r>
              <a:rPr lang="zh-CN" altLang="en-US" sz="3000" b="1">
                <a:solidFill>
                  <a:schemeClr val="tx2"/>
                </a:solidFill>
                <a:effectLst>
                  <a:outerShdw blurRad="38100" dist="38100" dir="2700000" algn="tl">
                    <a:srgbClr val="C0C0C0"/>
                  </a:outerShdw>
                </a:effectLst>
                <a:ea typeface="仿宋_GB2312" pitchFamily="49" charset="-122"/>
              </a:rPr>
              <a:t>程序步</a:t>
            </a:r>
          </a:p>
          <a:p>
            <a:pPr marL="1371600" lvl="2" indent="-457200">
              <a:spcBef>
                <a:spcPct val="15000"/>
              </a:spcBef>
              <a:buClr>
                <a:srgbClr val="990099"/>
              </a:buClr>
              <a:buFont typeface="Wingdings" panose="05000000000000000000" pitchFamily="2" charset="2"/>
              <a:buChar char="F"/>
            </a:pPr>
            <a:r>
              <a:rPr lang="zh-CN" altLang="en-US" sz="3000" b="1">
                <a:effectLst>
                  <a:outerShdw blurRad="38100" dist="38100" dir="2700000" algn="tl">
                    <a:srgbClr val="C0C0C0"/>
                  </a:outerShdw>
                </a:effectLst>
                <a:ea typeface="仿宋_GB2312" pitchFamily="49" charset="-122"/>
              </a:rPr>
              <a:t>语法上或语义上有意义的一段指令序列；</a:t>
            </a:r>
          </a:p>
          <a:p>
            <a:pPr marL="1371600" lvl="2" indent="-457200">
              <a:spcBef>
                <a:spcPct val="15000"/>
              </a:spcBef>
              <a:buClr>
                <a:srgbClr val="990099"/>
              </a:buClr>
              <a:buFont typeface="Wingdings" panose="05000000000000000000" pitchFamily="2" charset="2"/>
              <a:buChar char="F"/>
            </a:pPr>
            <a:r>
              <a:rPr lang="zh-CN" altLang="en-US" sz="3000" b="1">
                <a:effectLst>
                  <a:outerShdw blurRad="38100" dist="38100" dir="2700000" algn="tl">
                    <a:srgbClr val="C0C0C0"/>
                  </a:outerShdw>
                </a:effectLst>
                <a:ea typeface="仿宋_GB2312" pitchFamily="49" charset="-122"/>
              </a:rPr>
              <a:t>执行时间与问题规模无关；</a:t>
            </a:r>
          </a:p>
          <a:p>
            <a:pPr marL="1371600" lvl="2" indent="-457200">
              <a:spcBef>
                <a:spcPct val="15000"/>
              </a:spcBef>
              <a:buClr>
                <a:srgbClr val="990099"/>
              </a:buClr>
              <a:buFont typeface="Wingdings" panose="05000000000000000000" pitchFamily="2" charset="2"/>
              <a:buChar char="F"/>
            </a:pPr>
            <a:r>
              <a:rPr lang="zh-CN" altLang="en-US" sz="3000" b="1">
                <a:effectLst>
                  <a:outerShdw blurRad="38100" dist="38100" dir="2700000" algn="tl">
                    <a:srgbClr val="C0C0C0"/>
                  </a:outerShdw>
                </a:effectLst>
                <a:ea typeface="仿宋_GB2312" pitchFamily="49" charset="-122"/>
              </a:rPr>
              <a:t>例如：</a:t>
            </a:r>
            <a:r>
              <a:rPr lang="zh-CN" altLang="en-US" sz="3000" b="1">
                <a:solidFill>
                  <a:srgbClr val="006600"/>
                </a:solidFill>
                <a:effectLst>
                  <a:outerShdw blurRad="38100" dist="38100" dir="2700000" algn="tl">
                    <a:srgbClr val="C0C0C0"/>
                  </a:outerShdw>
                </a:effectLst>
                <a:ea typeface="仿宋_GB2312" pitchFamily="49" charset="-122"/>
              </a:rPr>
              <a:t>声明</a:t>
            </a: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语句</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：程序步数为</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0; </a:t>
            </a: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rPr>
              <a:t>表达式</a:t>
            </a: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：程序步数为</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1</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A37F4EDC-F40A-4E7B-96DA-91C246F9D2DF}"/>
              </a:ext>
            </a:extLst>
          </p:cNvPr>
          <p:cNvSpPr>
            <a:spLocks noGrp="1"/>
          </p:cNvSpPr>
          <p:nvPr>
            <p:ph type="sldNum" sz="quarter" idx="11"/>
          </p:nvPr>
        </p:nvSpPr>
        <p:spPr/>
        <p:txBody>
          <a:bodyPr/>
          <a:lstStyle/>
          <a:p>
            <a:fld id="{1AF68243-9A65-442F-AD45-04CB80DD8C0E}" type="slidenum">
              <a:rPr lang="en-US" altLang="zh-CN"/>
              <a:pPr/>
              <a:t>54</a:t>
            </a:fld>
            <a:endParaRPr lang="en-US" altLang="zh-CN"/>
          </a:p>
        </p:txBody>
      </p:sp>
      <p:sp>
        <p:nvSpPr>
          <p:cNvPr id="80898" name="Rectangle 2">
            <a:extLst>
              <a:ext uri="{FF2B5EF4-FFF2-40B4-BE49-F238E27FC236}">
                <a16:creationId xmlns:a16="http://schemas.microsoft.com/office/drawing/2014/main" id="{781954F0-EE89-4CC2-B6AE-7E9C1B7A2963}"/>
              </a:ext>
            </a:extLst>
          </p:cNvPr>
          <p:cNvSpPr>
            <a:spLocks noChangeArrowheads="1"/>
          </p:cNvSpPr>
          <p:nvPr/>
        </p:nvSpPr>
        <p:spPr bwMode="auto">
          <a:xfrm>
            <a:off x="725488" y="762000"/>
            <a:ext cx="58801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800080"/>
              </a:buClr>
              <a:buSzPct val="50000"/>
              <a:buFont typeface="Wingdings" panose="05000000000000000000" pitchFamily="2" charset="2"/>
              <a:buChar char="n"/>
            </a:pPr>
            <a:r>
              <a:rPr kumimoji="1" lang="zh-CN" altLang="en-US" sz="3200" b="1" u="sng">
                <a:solidFill>
                  <a:srgbClr val="CC0000"/>
                </a:solidFill>
                <a:latin typeface="Times New Roman" panose="02020603050405020304" pitchFamily="18" charset="0"/>
                <a:ea typeface="仿宋_GB2312" pitchFamily="49" charset="-122"/>
              </a:rPr>
              <a:t>程序步确定方法</a:t>
            </a:r>
          </a:p>
          <a:p>
            <a:pPr lvl="1">
              <a:lnSpc>
                <a:spcPct val="105000"/>
              </a:lnSpc>
              <a:spcBef>
                <a:spcPct val="15000"/>
              </a:spcBef>
              <a:buClr>
                <a:srgbClr val="008000"/>
              </a:buClr>
              <a:buSzPct val="55000"/>
              <a:buFont typeface="Wingdings" panose="05000000000000000000" pitchFamily="2" charset="2"/>
              <a:buChar char="u"/>
            </a:pPr>
            <a:r>
              <a:rPr kumimoji="1" lang="zh-CN" altLang="en-US" sz="3200" b="1">
                <a:solidFill>
                  <a:srgbClr val="0000CC"/>
                </a:solidFill>
                <a:latin typeface="Times New Roman" panose="02020603050405020304" pitchFamily="18" charset="0"/>
                <a:ea typeface="仿宋_GB2312" pitchFamily="49" charset="-122"/>
              </a:rPr>
              <a:t>插入计数全局变量</a:t>
            </a:r>
            <a:r>
              <a:rPr kumimoji="1" lang="en-US" altLang="zh-CN" sz="3200" b="1">
                <a:solidFill>
                  <a:srgbClr val="0000CC"/>
                </a:solidFill>
                <a:latin typeface="Times New Roman" panose="02020603050405020304" pitchFamily="18" charset="0"/>
                <a:ea typeface="仿宋_GB2312" pitchFamily="49" charset="-122"/>
              </a:rPr>
              <a:t>count</a:t>
            </a:r>
            <a:endParaRPr kumimoji="1" lang="en-US" altLang="zh-CN" sz="3200" b="1">
              <a:latin typeface="Times New Roman" panose="02020603050405020304" pitchFamily="18" charset="0"/>
              <a:ea typeface="仿宋_GB2312" pitchFamily="49" charset="-122"/>
            </a:endParaRPr>
          </a:p>
          <a:p>
            <a:pPr lvl="1">
              <a:lnSpc>
                <a:spcPct val="105000"/>
              </a:lnSpc>
              <a:spcBef>
                <a:spcPct val="15000"/>
              </a:spcBef>
              <a:buClr>
                <a:srgbClr val="008000"/>
              </a:buClr>
              <a:buSzPct val="55000"/>
              <a:buFont typeface="Wingdings" panose="05000000000000000000" pitchFamily="2" charset="2"/>
              <a:buChar char="u"/>
            </a:pPr>
            <a:r>
              <a:rPr kumimoji="1" lang="zh-CN" altLang="zh-CN" sz="3200" b="1">
                <a:solidFill>
                  <a:srgbClr val="0000CC"/>
                </a:solidFill>
                <a:latin typeface="Times New Roman" panose="02020603050405020304" pitchFamily="18" charset="0"/>
                <a:ea typeface="仿宋_GB2312" pitchFamily="49" charset="-122"/>
              </a:rPr>
              <a:t>建表，</a:t>
            </a:r>
            <a:r>
              <a:rPr kumimoji="1" lang="zh-CN" altLang="en-US" sz="3200" b="1">
                <a:solidFill>
                  <a:srgbClr val="0000CC"/>
                </a:solidFill>
                <a:latin typeface="Times New Roman" panose="02020603050405020304" pitchFamily="18" charset="0"/>
                <a:ea typeface="仿宋_GB2312" pitchFamily="49" charset="-122"/>
              </a:rPr>
              <a:t>列出个语句的程序步</a:t>
            </a:r>
            <a:endParaRPr kumimoji="1" lang="zh-CN" altLang="en-US" sz="3200" b="1">
              <a:latin typeface="楷体_GB2312" panose="02010609030101010101" pitchFamily="49" charset="-122"/>
              <a:ea typeface="楷体_GB2312" panose="02010609030101010101" pitchFamily="49" charset="-122"/>
            </a:endParaRPr>
          </a:p>
        </p:txBody>
      </p:sp>
      <p:sp>
        <p:nvSpPr>
          <p:cNvPr id="80899" name="Rectangle 3">
            <a:extLst>
              <a:ext uri="{FF2B5EF4-FFF2-40B4-BE49-F238E27FC236}">
                <a16:creationId xmlns:a16="http://schemas.microsoft.com/office/drawing/2014/main" id="{9ECC2349-9F3D-416E-987C-0B1D2F1F74D4}"/>
              </a:ext>
            </a:extLst>
          </p:cNvPr>
          <p:cNvSpPr>
            <a:spLocks noChangeArrowheads="1"/>
          </p:cNvSpPr>
          <p:nvPr/>
        </p:nvSpPr>
        <p:spPr bwMode="auto">
          <a:xfrm>
            <a:off x="684213" y="2682875"/>
            <a:ext cx="7345362"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800080"/>
                </a:solidFill>
                <a:latin typeface="隶书" panose="02010509060101010101" pitchFamily="49" charset="-122"/>
                <a:ea typeface="隶书" panose="02010509060101010101" pitchFamily="49" charset="-122"/>
              </a:rPr>
              <a:t>例 以迭代方式求累加和的函数</a:t>
            </a:r>
          </a:p>
          <a:p>
            <a:endParaRPr kumimoji="1" lang="zh-CN" altLang="en-US" sz="800">
              <a:latin typeface="Times New Roman" panose="02020603050405020304" pitchFamily="18" charset="0"/>
              <a:ea typeface="仿宋_GB2312" pitchFamily="49" charset="-122"/>
            </a:endParaRPr>
          </a:p>
          <a:p>
            <a:r>
              <a:rPr kumimoji="1" lang="zh-CN" altLang="en-US" sz="3000" b="1">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float</a:t>
            </a:r>
            <a:r>
              <a:rPr kumimoji="1" lang="en-US" altLang="zh-CN" sz="3000">
                <a:solidFill>
                  <a:srgbClr val="CC0000"/>
                </a:solidFill>
                <a:latin typeface="Times New Roman" panose="02020603050405020304" pitchFamily="18" charset="0"/>
                <a:ea typeface="仿宋_GB2312" pitchFamily="49" charset="-122"/>
              </a:rPr>
              <a:t> sum (</a:t>
            </a:r>
            <a:r>
              <a:rPr kumimoji="1" lang="en-US" altLang="zh-CN" sz="3000" b="1">
                <a:solidFill>
                  <a:srgbClr val="CC0000"/>
                </a:solidFill>
                <a:latin typeface="Times New Roman" panose="02020603050405020304" pitchFamily="18" charset="0"/>
                <a:ea typeface="仿宋_GB2312" pitchFamily="49" charset="-122"/>
              </a:rPr>
              <a:t>float</a:t>
            </a:r>
            <a:r>
              <a:rPr kumimoji="1" lang="en-US" altLang="zh-CN" sz="3000">
                <a:solidFill>
                  <a:srgbClr val="CC0000"/>
                </a:solidFill>
                <a:latin typeface="Times New Roman" panose="02020603050405020304" pitchFamily="18" charset="0"/>
                <a:ea typeface="仿宋_GB2312" pitchFamily="49" charset="-122"/>
              </a:rPr>
              <a:t> a[ ], </a:t>
            </a:r>
            <a:r>
              <a:rPr kumimoji="1" lang="en-US" altLang="zh-CN" sz="3000" b="1">
                <a:solidFill>
                  <a:srgbClr val="CC0000"/>
                </a:solidFill>
                <a:latin typeface="Times New Roman" panose="02020603050405020304" pitchFamily="18" charset="0"/>
                <a:ea typeface="仿宋_GB2312" pitchFamily="49" charset="-122"/>
              </a:rPr>
              <a:t>int</a:t>
            </a:r>
            <a:r>
              <a:rPr kumimoji="1" lang="en-US" altLang="zh-CN" sz="3000">
                <a:solidFill>
                  <a:srgbClr val="CC0000"/>
                </a:solidFill>
                <a:latin typeface="Times New Roman" panose="02020603050405020304" pitchFamily="18" charset="0"/>
                <a:ea typeface="仿宋_GB2312" pitchFamily="49" charset="-122"/>
              </a:rPr>
              <a:t> n) </a:t>
            </a:r>
            <a:r>
              <a:rPr kumimoji="1" lang="en-US" altLang="zh-CN" sz="3000" b="1">
                <a:solidFill>
                  <a:srgbClr val="CC0000"/>
                </a:solidFill>
                <a:latin typeface="Times New Roman" panose="02020603050405020304" pitchFamily="18" charset="0"/>
                <a:ea typeface="仿宋_GB2312" pitchFamily="49" charset="-122"/>
              </a:rPr>
              <a:t>{</a:t>
            </a:r>
            <a:endParaRPr kumimoji="1" lang="en-US" altLang="zh-CN" sz="3000">
              <a:solidFill>
                <a:srgbClr val="CC0000"/>
              </a:solidFill>
              <a:latin typeface="Times New Roman" panose="02020603050405020304" pitchFamily="18" charset="0"/>
              <a:ea typeface="仿宋_GB2312" pitchFamily="49" charset="-122"/>
            </a:endParaRPr>
          </a:p>
          <a:p>
            <a:r>
              <a:rPr kumimoji="1" lang="en-US" altLang="zh-CN" sz="3000">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float</a:t>
            </a:r>
            <a:r>
              <a:rPr kumimoji="1" lang="en-US" altLang="zh-CN" sz="3000">
                <a:solidFill>
                  <a:srgbClr val="CC0000"/>
                </a:solidFill>
                <a:latin typeface="Times New Roman" panose="02020603050405020304" pitchFamily="18" charset="0"/>
                <a:ea typeface="仿宋_GB2312" pitchFamily="49" charset="-122"/>
              </a:rPr>
              <a:t> s = 0.0</a:t>
            </a:r>
            <a:r>
              <a:rPr kumimoji="1" lang="en-US" altLang="zh-CN" sz="3000" b="1">
                <a:solidFill>
                  <a:srgbClr val="CC0000"/>
                </a:solidFill>
                <a:latin typeface="Times New Roman" panose="02020603050405020304" pitchFamily="18" charset="0"/>
                <a:ea typeface="仿宋_GB2312" pitchFamily="49" charset="-122"/>
              </a:rPr>
              <a:t>;</a:t>
            </a:r>
            <a:endParaRPr kumimoji="1" lang="en-US" altLang="zh-CN" sz="3000">
              <a:solidFill>
                <a:srgbClr val="CC0000"/>
              </a:solidFill>
              <a:latin typeface="Times New Roman" panose="02020603050405020304" pitchFamily="18" charset="0"/>
              <a:ea typeface="仿宋_GB2312" pitchFamily="49" charset="-122"/>
            </a:endParaRPr>
          </a:p>
          <a:p>
            <a:r>
              <a:rPr kumimoji="1" lang="en-US" altLang="zh-CN" sz="3000">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for</a:t>
            </a:r>
            <a:r>
              <a:rPr kumimoji="1" lang="en-US" altLang="zh-CN" sz="3000">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int</a:t>
            </a:r>
            <a:r>
              <a:rPr kumimoji="1" lang="en-US" altLang="zh-CN" sz="3000">
                <a:solidFill>
                  <a:srgbClr val="CC0000"/>
                </a:solidFill>
                <a:latin typeface="Times New Roman" panose="02020603050405020304" pitchFamily="18" charset="0"/>
                <a:ea typeface="仿宋_GB2312" pitchFamily="49" charset="-122"/>
              </a:rPr>
              <a:t> i = 0</a:t>
            </a:r>
            <a:r>
              <a:rPr kumimoji="1" lang="en-US" altLang="zh-CN" sz="3000" b="1">
                <a:solidFill>
                  <a:srgbClr val="CC0000"/>
                </a:solidFill>
                <a:latin typeface="Times New Roman" panose="02020603050405020304" pitchFamily="18" charset="0"/>
                <a:ea typeface="仿宋_GB2312" pitchFamily="49" charset="-122"/>
              </a:rPr>
              <a:t>;</a:t>
            </a:r>
            <a:r>
              <a:rPr kumimoji="1" lang="en-US" altLang="zh-CN" sz="3000">
                <a:solidFill>
                  <a:srgbClr val="CC0000"/>
                </a:solidFill>
                <a:latin typeface="Times New Roman" panose="02020603050405020304" pitchFamily="18" charset="0"/>
                <a:ea typeface="仿宋_GB2312" pitchFamily="49" charset="-122"/>
              </a:rPr>
              <a:t> i </a:t>
            </a:r>
            <a:r>
              <a:rPr kumimoji="1" lang="en-US" altLang="zh-CN" sz="3000" b="1">
                <a:solidFill>
                  <a:srgbClr val="CC0000"/>
                </a:solidFill>
                <a:latin typeface="Times New Roman" panose="02020603050405020304" pitchFamily="18" charset="0"/>
                <a:ea typeface="仿宋_GB2312" pitchFamily="49" charset="-122"/>
              </a:rPr>
              <a:t>&lt;</a:t>
            </a:r>
            <a:r>
              <a:rPr kumimoji="1" lang="en-US" altLang="zh-CN" sz="3000">
                <a:solidFill>
                  <a:srgbClr val="CC0000"/>
                </a:solidFill>
                <a:latin typeface="Times New Roman" panose="02020603050405020304" pitchFamily="18" charset="0"/>
                <a:ea typeface="仿宋_GB2312" pitchFamily="49" charset="-122"/>
              </a:rPr>
              <a:t> n</a:t>
            </a:r>
            <a:r>
              <a:rPr kumimoji="1" lang="en-US" altLang="zh-CN" sz="3000" b="1">
                <a:solidFill>
                  <a:srgbClr val="CC0000"/>
                </a:solidFill>
                <a:latin typeface="Times New Roman" panose="02020603050405020304" pitchFamily="18" charset="0"/>
                <a:ea typeface="仿宋_GB2312" pitchFamily="49" charset="-122"/>
              </a:rPr>
              <a:t>;</a:t>
            </a:r>
            <a:r>
              <a:rPr kumimoji="1" lang="en-US" altLang="zh-CN" sz="3000">
                <a:solidFill>
                  <a:srgbClr val="CC0000"/>
                </a:solidFill>
                <a:latin typeface="Times New Roman" panose="02020603050405020304" pitchFamily="18" charset="0"/>
                <a:ea typeface="仿宋_GB2312" pitchFamily="49" charset="-122"/>
              </a:rPr>
              <a:t> i++)</a:t>
            </a:r>
          </a:p>
          <a:p>
            <a:r>
              <a:rPr kumimoji="1" lang="en-US" altLang="zh-CN" sz="3000">
                <a:solidFill>
                  <a:srgbClr val="CC0000"/>
                </a:solidFill>
                <a:latin typeface="Times New Roman" panose="02020603050405020304" pitchFamily="18" charset="0"/>
                <a:ea typeface="仿宋_GB2312" pitchFamily="49" charset="-122"/>
              </a:rPr>
              <a:t>             s = s + a[i]</a:t>
            </a:r>
            <a:r>
              <a:rPr kumimoji="1" lang="en-US" altLang="zh-CN" sz="3000" b="1">
                <a:solidFill>
                  <a:srgbClr val="CC0000"/>
                </a:solidFill>
                <a:latin typeface="Times New Roman" panose="02020603050405020304" pitchFamily="18" charset="0"/>
                <a:ea typeface="仿宋_GB2312" pitchFamily="49" charset="-122"/>
              </a:rPr>
              <a:t>;			</a:t>
            </a:r>
            <a:endParaRPr kumimoji="1" lang="en-US" altLang="zh-CN" sz="3000">
              <a:solidFill>
                <a:srgbClr val="CC0000"/>
              </a:solidFill>
              <a:latin typeface="Times New Roman" panose="02020603050405020304" pitchFamily="18" charset="0"/>
              <a:ea typeface="仿宋_GB2312" pitchFamily="49" charset="-122"/>
            </a:endParaRPr>
          </a:p>
          <a:p>
            <a:r>
              <a:rPr kumimoji="1" lang="en-US" altLang="zh-CN" sz="3000">
                <a:solidFill>
                  <a:srgbClr val="CC0000"/>
                </a:solidFill>
                <a:latin typeface="Times New Roman" panose="02020603050405020304" pitchFamily="18" charset="0"/>
                <a:ea typeface="仿宋_GB2312" pitchFamily="49" charset="-122"/>
              </a:rPr>
              <a:t>        </a:t>
            </a:r>
            <a:r>
              <a:rPr kumimoji="1" lang="en-US" altLang="zh-CN" sz="3000" b="1">
                <a:solidFill>
                  <a:srgbClr val="CC0000"/>
                </a:solidFill>
                <a:latin typeface="Times New Roman" panose="02020603050405020304" pitchFamily="18" charset="0"/>
                <a:ea typeface="仿宋_GB2312" pitchFamily="49" charset="-122"/>
              </a:rPr>
              <a:t>return</a:t>
            </a:r>
            <a:r>
              <a:rPr kumimoji="1" lang="en-US" altLang="zh-CN" sz="3000">
                <a:solidFill>
                  <a:srgbClr val="CC0000"/>
                </a:solidFill>
                <a:latin typeface="Times New Roman" panose="02020603050405020304" pitchFamily="18" charset="0"/>
                <a:ea typeface="仿宋_GB2312" pitchFamily="49" charset="-122"/>
              </a:rPr>
              <a:t> s</a:t>
            </a:r>
            <a:r>
              <a:rPr kumimoji="1" lang="en-US" altLang="zh-CN" sz="3000" b="1">
                <a:solidFill>
                  <a:srgbClr val="CC0000"/>
                </a:solidFill>
                <a:latin typeface="Times New Roman" panose="02020603050405020304" pitchFamily="18" charset="0"/>
                <a:ea typeface="仿宋_GB2312" pitchFamily="49" charset="-122"/>
              </a:rPr>
              <a:t>;</a:t>
            </a:r>
          </a:p>
          <a:p>
            <a:r>
              <a:rPr kumimoji="1" lang="en-US" altLang="zh-CN" sz="3000" b="1">
                <a:solidFill>
                  <a:srgbClr val="CC0000"/>
                </a:solidFill>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1F8D6B2D-4541-41D5-A21B-9F4988D24CDA}"/>
              </a:ext>
            </a:extLst>
          </p:cNvPr>
          <p:cNvSpPr>
            <a:spLocks noGrp="1"/>
          </p:cNvSpPr>
          <p:nvPr>
            <p:ph type="sldNum" sz="quarter" idx="11"/>
          </p:nvPr>
        </p:nvSpPr>
        <p:spPr/>
        <p:txBody>
          <a:bodyPr/>
          <a:lstStyle/>
          <a:p>
            <a:fld id="{4535450E-C954-4DE2-BCA2-DF1929BAFE9A}" type="slidenum">
              <a:rPr lang="en-US" altLang="zh-CN"/>
              <a:pPr/>
              <a:t>55</a:t>
            </a:fld>
            <a:endParaRPr lang="en-US" altLang="zh-CN"/>
          </a:p>
        </p:txBody>
      </p:sp>
      <p:sp>
        <p:nvSpPr>
          <p:cNvPr id="81922" name="Text Box 2">
            <a:extLst>
              <a:ext uri="{FF2B5EF4-FFF2-40B4-BE49-F238E27FC236}">
                <a16:creationId xmlns:a16="http://schemas.microsoft.com/office/drawing/2014/main" id="{143091ED-9A3E-4543-8835-CF0F3FDD7BA9}"/>
              </a:ext>
            </a:extLst>
          </p:cNvPr>
          <p:cNvSpPr txBox="1">
            <a:spLocks noChangeArrowheads="1"/>
          </p:cNvSpPr>
          <p:nvPr/>
        </p:nvSpPr>
        <p:spPr bwMode="auto">
          <a:xfrm>
            <a:off x="685800" y="476250"/>
            <a:ext cx="7954963" cy="58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kumimoji="1" lang="zh-CN" altLang="en-US" sz="3600" b="1">
                <a:solidFill>
                  <a:srgbClr val="800080"/>
                </a:solidFill>
                <a:latin typeface="Times New Roman" panose="02020603050405020304" pitchFamily="18" charset="0"/>
                <a:ea typeface="隶书" panose="02010509060101010101" pitchFamily="49" charset="-122"/>
              </a:rPr>
              <a:t>在求累加和程序中加入 </a:t>
            </a:r>
            <a:r>
              <a:rPr kumimoji="1" lang="en-US" altLang="zh-CN" sz="3600" b="1">
                <a:solidFill>
                  <a:schemeClr val="tx2"/>
                </a:solidFill>
                <a:latin typeface="Times New Roman" panose="02020603050405020304" pitchFamily="18" charset="0"/>
                <a:ea typeface="隶书" panose="02010509060101010101" pitchFamily="49" charset="-122"/>
              </a:rPr>
              <a:t>count </a:t>
            </a:r>
            <a:r>
              <a:rPr kumimoji="1" lang="zh-CN" altLang="en-US" sz="3600" b="1">
                <a:solidFill>
                  <a:srgbClr val="800080"/>
                </a:solidFill>
                <a:latin typeface="Times New Roman" panose="02020603050405020304" pitchFamily="18" charset="0"/>
                <a:ea typeface="隶书" panose="02010509060101010101" pitchFamily="49" charset="-122"/>
              </a:rPr>
              <a:t>语句</a:t>
            </a:r>
          </a:p>
          <a:p>
            <a:pPr>
              <a:lnSpc>
                <a:spcPct val="95000"/>
              </a:lnSpc>
            </a:pP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float</a:t>
            </a:r>
            <a:r>
              <a:rPr kumimoji="1" lang="en-US" altLang="zh-CN" sz="3000">
                <a:solidFill>
                  <a:srgbClr val="CC0000"/>
                </a:solidFill>
                <a:latin typeface="Times New Roman" panose="02020603050405020304" pitchFamily="18" charset="0"/>
              </a:rPr>
              <a:t> sum (</a:t>
            </a:r>
            <a:r>
              <a:rPr kumimoji="1" lang="en-US" altLang="zh-CN" sz="3000" b="1">
                <a:solidFill>
                  <a:srgbClr val="CC0000"/>
                </a:solidFill>
                <a:latin typeface="Times New Roman" panose="02020603050405020304" pitchFamily="18" charset="0"/>
              </a:rPr>
              <a:t>float </a:t>
            </a:r>
            <a:r>
              <a:rPr kumimoji="1" lang="en-US" altLang="zh-CN" sz="3000">
                <a:solidFill>
                  <a:srgbClr val="CC0000"/>
                </a:solidFill>
                <a:latin typeface="Times New Roman" panose="02020603050405020304" pitchFamily="18" charset="0"/>
              </a:rPr>
              <a:t>a[ ],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n) </a:t>
            </a:r>
            <a:r>
              <a:rPr kumimoji="1" lang="en-US" altLang="zh-CN" sz="3000" b="1">
                <a:solidFill>
                  <a:srgbClr val="CC0000"/>
                </a:solidFill>
                <a:latin typeface="Times New Roman" panose="02020603050405020304" pitchFamily="18" charset="0"/>
              </a:rPr>
              <a:t>{</a:t>
            </a:r>
          </a:p>
          <a:p>
            <a:pPr>
              <a:lnSpc>
                <a:spcPct val="95000"/>
              </a:lnSpc>
            </a:pPr>
            <a:r>
              <a:rPr kumimoji="1" lang="en-US" altLang="zh-CN" sz="3000" b="1">
                <a:solidFill>
                  <a:srgbClr val="CC0000"/>
                </a:solidFill>
                <a:latin typeface="Times New Roman" panose="02020603050405020304" pitchFamily="18" charset="0"/>
              </a:rPr>
              <a:t>       float</a:t>
            </a:r>
            <a:r>
              <a:rPr kumimoji="1" lang="en-US" altLang="zh-CN" sz="3000" i="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s = 0.0</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95000"/>
              </a:lnSpc>
            </a:pPr>
            <a:r>
              <a:rPr kumimoji="1" lang="en-US" altLang="zh-CN" sz="3000">
                <a:solidFill>
                  <a:srgbClr val="CC0000"/>
                </a:solidFill>
                <a:latin typeface="Times New Roman" panose="02020603050405020304" pitchFamily="18" charset="0"/>
              </a:rPr>
              <a:t>       count++</a:t>
            </a: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a:t>
            </a:r>
            <a:r>
              <a:rPr kumimoji="1" lang="en-US" altLang="zh-CN" sz="3000">
                <a:solidFill>
                  <a:srgbClr val="0000FF"/>
                </a:solidFill>
                <a:latin typeface="Times New Roman" panose="02020603050405020304" pitchFamily="18" charset="0"/>
              </a:rPr>
              <a:t>count </a:t>
            </a:r>
            <a:r>
              <a:rPr kumimoji="1" lang="zh-CN" altLang="en-US" sz="3000">
                <a:solidFill>
                  <a:srgbClr val="0000FF"/>
                </a:solidFill>
                <a:latin typeface="Times New Roman" panose="02020603050405020304" pitchFamily="18" charset="0"/>
                <a:ea typeface="隶书" panose="02010509060101010101" pitchFamily="49" charset="-122"/>
              </a:rPr>
              <a:t>统计执行语句条数</a:t>
            </a:r>
            <a:endParaRPr kumimoji="1" lang="zh-CN" altLang="en-US" sz="3000">
              <a:solidFill>
                <a:srgbClr val="CC0000"/>
              </a:solidFill>
              <a:latin typeface="Times New Roman" panose="02020603050405020304" pitchFamily="18" charset="0"/>
              <a:ea typeface="隶书" panose="02010509060101010101" pitchFamily="49" charset="-122"/>
            </a:endParaRPr>
          </a:p>
          <a:p>
            <a:pPr>
              <a:lnSpc>
                <a:spcPct val="95000"/>
              </a:lnSpc>
            </a:pPr>
            <a:r>
              <a:rPr kumimoji="1" lang="zh-CN" altLang="en-US"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for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i = 0</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i </a:t>
            </a:r>
            <a:r>
              <a:rPr kumimoji="1" lang="en-US" altLang="zh-CN" sz="3000" b="1">
                <a:solidFill>
                  <a:srgbClr val="CC0000"/>
                </a:solidFill>
                <a:latin typeface="Times New Roman" panose="02020603050405020304" pitchFamily="18" charset="0"/>
              </a:rPr>
              <a:t>&lt;</a:t>
            </a:r>
            <a:r>
              <a:rPr kumimoji="1" lang="en-US" altLang="zh-CN" sz="3000">
                <a:solidFill>
                  <a:srgbClr val="CC0000"/>
                </a:solidFill>
                <a:latin typeface="Times New Roman" panose="02020603050405020304" pitchFamily="18" charset="0"/>
              </a:rPr>
              <a:t> n</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i++)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95000"/>
              </a:lnSpc>
            </a:pPr>
            <a:r>
              <a:rPr kumimoji="1" lang="en-US" altLang="zh-CN" sz="3000">
                <a:solidFill>
                  <a:srgbClr val="CC0000"/>
                </a:solidFill>
                <a:latin typeface="Times New Roman" panose="02020603050405020304" pitchFamily="18" charset="0"/>
              </a:rPr>
              <a:t>            count += 2</a:t>
            </a: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a:t>
            </a:r>
            <a:r>
              <a:rPr kumimoji="1" lang="zh-CN" altLang="en-US" sz="3000">
                <a:solidFill>
                  <a:srgbClr val="0000FF"/>
                </a:solidFill>
                <a:latin typeface="Times New Roman" panose="02020603050405020304" pitchFamily="18" charset="0"/>
                <a:ea typeface="隶书" panose="02010509060101010101" pitchFamily="49" charset="-122"/>
              </a:rPr>
              <a:t>针对</a:t>
            </a:r>
            <a:r>
              <a:rPr kumimoji="1" lang="zh-CN" altLang="en-US" sz="3000">
                <a:solidFill>
                  <a:srgbClr val="0000FF"/>
                </a:solidFill>
                <a:latin typeface="Times New Roman" panose="02020603050405020304" pitchFamily="18" charset="0"/>
              </a:rPr>
              <a:t> </a:t>
            </a:r>
            <a:r>
              <a:rPr kumimoji="1" lang="en-US" altLang="zh-CN" sz="3000">
                <a:solidFill>
                  <a:srgbClr val="0000FF"/>
                </a:solidFill>
                <a:latin typeface="Times New Roman" panose="02020603050405020304" pitchFamily="18" charset="0"/>
              </a:rPr>
              <a:t>for </a:t>
            </a:r>
            <a:r>
              <a:rPr kumimoji="1" lang="zh-CN" altLang="en-US" sz="3000">
                <a:solidFill>
                  <a:srgbClr val="0000FF"/>
                </a:solidFill>
                <a:latin typeface="Times New Roman" panose="02020603050405020304" pitchFamily="18" charset="0"/>
                <a:ea typeface="隶书" panose="02010509060101010101" pitchFamily="49" charset="-122"/>
              </a:rPr>
              <a:t>语句</a:t>
            </a:r>
            <a:endParaRPr kumimoji="1" lang="zh-CN" altLang="en-US" sz="3000">
              <a:solidFill>
                <a:srgbClr val="CC0000"/>
              </a:solidFill>
              <a:latin typeface="Times New Roman" panose="02020603050405020304" pitchFamily="18" charset="0"/>
              <a:ea typeface="隶书" panose="02010509060101010101" pitchFamily="49" charset="-122"/>
            </a:endParaRPr>
          </a:p>
          <a:p>
            <a:pPr>
              <a:lnSpc>
                <a:spcPct val="95000"/>
              </a:lnSpc>
            </a:pPr>
            <a:r>
              <a:rPr kumimoji="1" lang="zh-CN" altLang="en-US" sz="3000">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s += a[i]</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95000"/>
              </a:lnSpc>
            </a:pPr>
            <a:r>
              <a:rPr kumimoji="1" lang="en-US" altLang="zh-CN" sz="3000">
                <a:solidFill>
                  <a:srgbClr val="CC0000"/>
                </a:solidFill>
                <a:latin typeface="Times New Roman" panose="02020603050405020304" pitchFamily="18" charset="0"/>
              </a:rPr>
              <a:t>	count++</a:t>
            </a: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a:t>
            </a:r>
            <a:r>
              <a:rPr kumimoji="1" lang="zh-CN" altLang="en-US" sz="3000">
                <a:solidFill>
                  <a:srgbClr val="0000FF"/>
                </a:solidFill>
                <a:ea typeface="隶书" panose="02010509060101010101" pitchFamily="49" charset="-122"/>
              </a:rPr>
              <a:t>针对赋值语句</a:t>
            </a:r>
            <a:endParaRPr kumimoji="1" lang="zh-CN" altLang="en-US" sz="3000">
              <a:solidFill>
                <a:srgbClr val="CC0000"/>
              </a:solidFill>
              <a:latin typeface="Times New Roman" panose="02020603050405020304" pitchFamily="18" charset="0"/>
              <a:ea typeface="隶书" panose="02010509060101010101" pitchFamily="49" charset="-122"/>
            </a:endParaRPr>
          </a:p>
          <a:p>
            <a:pPr>
              <a:lnSpc>
                <a:spcPct val="95000"/>
              </a:lnSpc>
            </a:pP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	</a:t>
            </a:r>
          </a:p>
          <a:p>
            <a:pPr>
              <a:lnSpc>
                <a:spcPct val="95000"/>
              </a:lnSpc>
            </a:pPr>
            <a:r>
              <a:rPr kumimoji="1" lang="en-US" altLang="zh-CN" sz="3000">
                <a:solidFill>
                  <a:srgbClr val="CC0000"/>
                </a:solidFill>
                <a:latin typeface="Times New Roman" panose="02020603050405020304" pitchFamily="18" charset="0"/>
              </a:rPr>
              <a:t>       count += 2</a:t>
            </a: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a:t>
            </a:r>
            <a:r>
              <a:rPr kumimoji="1" lang="zh-CN" altLang="en-US" sz="3000">
                <a:solidFill>
                  <a:srgbClr val="0000FF"/>
                </a:solidFill>
                <a:latin typeface="Times New Roman" panose="02020603050405020304" pitchFamily="18" charset="0"/>
                <a:ea typeface="隶书" panose="02010509060101010101" pitchFamily="49" charset="-122"/>
              </a:rPr>
              <a:t>针对</a:t>
            </a:r>
            <a:r>
              <a:rPr kumimoji="1" lang="zh-CN" altLang="en-US" sz="3000">
                <a:solidFill>
                  <a:srgbClr val="0000FF"/>
                </a:solidFill>
                <a:latin typeface="Times New Roman" panose="02020603050405020304" pitchFamily="18" charset="0"/>
              </a:rPr>
              <a:t> </a:t>
            </a:r>
            <a:r>
              <a:rPr kumimoji="1" lang="en-US" altLang="zh-CN" sz="3000">
                <a:solidFill>
                  <a:srgbClr val="0000FF"/>
                </a:solidFill>
                <a:latin typeface="Times New Roman" panose="02020603050405020304" pitchFamily="18" charset="0"/>
              </a:rPr>
              <a:t>for </a:t>
            </a:r>
            <a:r>
              <a:rPr kumimoji="1" lang="zh-CN" altLang="en-US" sz="3000">
                <a:solidFill>
                  <a:srgbClr val="0000FF"/>
                </a:solidFill>
                <a:latin typeface="Times New Roman" panose="02020603050405020304" pitchFamily="18" charset="0"/>
                <a:ea typeface="隶书" panose="02010509060101010101" pitchFamily="49" charset="-122"/>
              </a:rPr>
              <a:t>的最后一次</a:t>
            </a:r>
            <a:endParaRPr kumimoji="1" lang="zh-CN" altLang="en-US" sz="3000">
              <a:solidFill>
                <a:srgbClr val="CC0000"/>
              </a:solidFill>
              <a:latin typeface="Times New Roman" panose="02020603050405020304" pitchFamily="18" charset="0"/>
              <a:ea typeface="隶书" panose="02010509060101010101" pitchFamily="49" charset="-122"/>
            </a:endParaRPr>
          </a:p>
          <a:p>
            <a:pPr>
              <a:lnSpc>
                <a:spcPct val="95000"/>
              </a:lnSpc>
            </a:pPr>
            <a:r>
              <a:rPr kumimoji="1" lang="zh-CN" altLang="en-US" sz="3000">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count++</a:t>
            </a: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rPr>
              <a:t>//</a:t>
            </a:r>
            <a:r>
              <a:rPr kumimoji="1" lang="zh-CN" altLang="en-US" sz="3000">
                <a:solidFill>
                  <a:srgbClr val="0000FF"/>
                </a:solidFill>
                <a:latin typeface="Times New Roman" panose="02020603050405020304" pitchFamily="18" charset="0"/>
                <a:ea typeface="隶书" panose="02010509060101010101" pitchFamily="49" charset="-122"/>
              </a:rPr>
              <a:t>针对</a:t>
            </a:r>
            <a:r>
              <a:rPr kumimoji="1" lang="zh-CN" altLang="en-US" sz="3000">
                <a:solidFill>
                  <a:srgbClr val="0000FF"/>
                </a:solidFill>
                <a:latin typeface="Times New Roman" panose="02020603050405020304" pitchFamily="18" charset="0"/>
              </a:rPr>
              <a:t> </a:t>
            </a:r>
            <a:r>
              <a:rPr kumimoji="1" lang="en-US" altLang="zh-CN" sz="3000">
                <a:solidFill>
                  <a:srgbClr val="0000FF"/>
                </a:solidFill>
                <a:latin typeface="Times New Roman" panose="02020603050405020304" pitchFamily="18" charset="0"/>
              </a:rPr>
              <a:t>return </a:t>
            </a:r>
            <a:r>
              <a:rPr kumimoji="1" lang="zh-CN" altLang="en-US" sz="3000">
                <a:solidFill>
                  <a:srgbClr val="0000FF"/>
                </a:solidFill>
                <a:latin typeface="Times New Roman" panose="02020603050405020304" pitchFamily="18" charset="0"/>
                <a:ea typeface="隶书" panose="02010509060101010101" pitchFamily="49" charset="-122"/>
              </a:rPr>
              <a:t>语句</a:t>
            </a:r>
            <a:endParaRPr kumimoji="1" lang="zh-CN" altLang="en-US" sz="3000">
              <a:solidFill>
                <a:srgbClr val="CC0000"/>
              </a:solidFill>
              <a:latin typeface="Times New Roman" panose="02020603050405020304" pitchFamily="18" charset="0"/>
              <a:ea typeface="隶书" panose="02010509060101010101" pitchFamily="49" charset="-122"/>
            </a:endParaRPr>
          </a:p>
          <a:p>
            <a:pPr>
              <a:lnSpc>
                <a:spcPct val="95000"/>
              </a:lnSpc>
            </a:pPr>
            <a:r>
              <a:rPr kumimoji="1" lang="zh-CN" altLang="en-US"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return</a:t>
            </a:r>
            <a:r>
              <a:rPr kumimoji="1" lang="en-US" altLang="zh-CN" sz="3000">
                <a:solidFill>
                  <a:srgbClr val="CC0000"/>
                </a:solidFill>
                <a:latin typeface="Times New Roman" panose="02020603050405020304" pitchFamily="18" charset="0"/>
              </a:rPr>
              <a:t> s</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95000"/>
              </a:lnSpc>
            </a:pPr>
            <a:r>
              <a:rPr kumimoji="1" lang="en-US" altLang="zh-CN" sz="3000" b="1">
                <a:solidFill>
                  <a:srgbClr val="CC0000"/>
                </a:solidFill>
                <a:latin typeface="Times New Roman" panose="02020603050405020304" pitchFamily="18" charset="0"/>
              </a:rPr>
              <a:t>   }</a:t>
            </a:r>
            <a:r>
              <a:rPr kumimoji="1" lang="en-US" altLang="zh-CN" sz="3000">
                <a:latin typeface="Times New Roman" panose="02020603050405020304" pitchFamily="18" charset="0"/>
              </a:rPr>
              <a:t>       </a:t>
            </a:r>
            <a:r>
              <a:rPr kumimoji="1" lang="zh-CN" altLang="en-US" sz="3000" b="1">
                <a:solidFill>
                  <a:schemeClr val="bg2"/>
                </a:solidFill>
                <a:latin typeface="隶书" panose="02010509060101010101" pitchFamily="49" charset="-122"/>
                <a:ea typeface="隶书" panose="02010509060101010101" pitchFamily="49" charset="-122"/>
              </a:rPr>
              <a:t>执行结束得 程序步数</a:t>
            </a:r>
            <a:r>
              <a:rPr kumimoji="1" lang="zh-CN" altLang="en-US" sz="3000" b="1">
                <a:solidFill>
                  <a:schemeClr val="bg2"/>
                </a:solidFill>
                <a:latin typeface="Times New Roman" panose="02020603050405020304" pitchFamily="18" charset="0"/>
              </a:rPr>
              <a:t> </a:t>
            </a:r>
            <a:r>
              <a:rPr kumimoji="1" lang="en-US" altLang="zh-CN" sz="3000" b="1">
                <a:solidFill>
                  <a:schemeClr val="bg2"/>
                </a:solidFill>
                <a:latin typeface="Times New Roman" panose="02020603050405020304" pitchFamily="18" charset="0"/>
              </a:rPr>
              <a:t>count = 3*n+4</a:t>
            </a:r>
            <a:endParaRPr kumimoji="1" lang="en-US" altLang="zh-CN" sz="3000">
              <a:latin typeface="Times New Roman" panose="02020603050405020304" pitchFamily="18" charset="0"/>
            </a:endParaRP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AD776D1B-5AC5-4B2E-ACE0-3AF2867E0D7C}"/>
              </a:ext>
            </a:extLst>
          </p:cNvPr>
          <p:cNvSpPr>
            <a:spLocks noGrp="1"/>
          </p:cNvSpPr>
          <p:nvPr>
            <p:ph type="sldNum" sz="quarter" idx="11"/>
          </p:nvPr>
        </p:nvSpPr>
        <p:spPr/>
        <p:txBody>
          <a:bodyPr/>
          <a:lstStyle/>
          <a:p>
            <a:fld id="{84C9D016-7BFC-422D-8DC9-26AA564F4970}" type="slidenum">
              <a:rPr lang="en-US" altLang="zh-CN"/>
              <a:pPr/>
              <a:t>56</a:t>
            </a:fld>
            <a:endParaRPr lang="en-US" altLang="zh-CN"/>
          </a:p>
        </p:txBody>
      </p:sp>
      <p:sp>
        <p:nvSpPr>
          <p:cNvPr id="83970" name="Text Box 2">
            <a:extLst>
              <a:ext uri="{FF2B5EF4-FFF2-40B4-BE49-F238E27FC236}">
                <a16:creationId xmlns:a16="http://schemas.microsoft.com/office/drawing/2014/main" id="{C1D83B43-879B-4F9B-93D0-002CDB951EDE}"/>
              </a:ext>
            </a:extLst>
          </p:cNvPr>
          <p:cNvSpPr txBox="1">
            <a:spLocks noChangeArrowheads="1"/>
          </p:cNvSpPr>
          <p:nvPr/>
        </p:nvSpPr>
        <p:spPr bwMode="auto">
          <a:xfrm>
            <a:off x="838200" y="658813"/>
            <a:ext cx="6002338" cy="343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u="sng">
                <a:solidFill>
                  <a:srgbClr val="800080"/>
                </a:solidFill>
                <a:effectLst>
                  <a:outerShdw blurRad="38100" dist="38100" dir="2700000" algn="tl">
                    <a:srgbClr val="C0C0C0"/>
                  </a:outerShdw>
                </a:effectLst>
                <a:latin typeface="Times New Roman" panose="02020603050405020304" pitchFamily="18" charset="0"/>
                <a:ea typeface="隶书" panose="02010509060101010101" pitchFamily="49" charset="-122"/>
              </a:rPr>
              <a:t>程序的简化形式</a:t>
            </a:r>
            <a:endParaRPr kumimoji="1" lang="zh-CN" altLang="en-US" sz="3600" u="sng">
              <a:solidFill>
                <a:srgbClr val="800080"/>
              </a:solidFill>
              <a:latin typeface="Times New Roman" panose="02020603050405020304" pitchFamily="18" charset="0"/>
              <a:ea typeface="隶书" panose="02010509060101010101" pitchFamily="49" charset="-122"/>
            </a:endParaRPr>
          </a:p>
          <a:p>
            <a:endParaRPr kumimoji="1" lang="zh-CN" altLang="zh-CN" b="1">
              <a:latin typeface="Times New Roman" panose="02020603050405020304" pitchFamily="18" charset="0"/>
            </a:endParaRPr>
          </a:p>
          <a:p>
            <a:r>
              <a:rPr kumimoji="1" lang="zh-CN" altLang="zh-CN" sz="3600" b="1">
                <a:latin typeface="Times New Roman" panose="02020603050405020304" pitchFamily="18" charset="0"/>
              </a:rPr>
              <a:t> </a:t>
            </a:r>
            <a:r>
              <a:rPr kumimoji="1" lang="en-US" altLang="zh-CN" sz="3200" b="1">
                <a:solidFill>
                  <a:srgbClr val="CC0000"/>
                </a:solidFill>
                <a:latin typeface="Times New Roman" panose="02020603050405020304" pitchFamily="18" charset="0"/>
              </a:rPr>
              <a:t>void</a:t>
            </a:r>
            <a:r>
              <a:rPr kumimoji="1" lang="en-US" altLang="zh-CN" sz="3200">
                <a:solidFill>
                  <a:srgbClr val="CC0000"/>
                </a:solidFill>
                <a:latin typeface="Times New Roman" panose="02020603050405020304" pitchFamily="18" charset="0"/>
              </a:rPr>
              <a:t> sum (</a:t>
            </a:r>
            <a:r>
              <a:rPr kumimoji="1" lang="en-US" altLang="zh-CN" sz="3200" b="1">
                <a:solidFill>
                  <a:srgbClr val="CC0000"/>
                </a:solidFill>
                <a:latin typeface="Times New Roman" panose="02020603050405020304" pitchFamily="18" charset="0"/>
              </a:rPr>
              <a:t>float</a:t>
            </a:r>
            <a:r>
              <a:rPr kumimoji="1" lang="en-US" altLang="zh-CN" sz="3200">
                <a:solidFill>
                  <a:srgbClr val="CC0000"/>
                </a:solidFill>
                <a:latin typeface="Times New Roman" panose="02020603050405020304" pitchFamily="18" charset="0"/>
              </a:rPr>
              <a:t> a[ ], </a:t>
            </a:r>
            <a:r>
              <a:rPr kumimoji="1" lang="en-US" altLang="zh-CN" sz="3200" b="1">
                <a:solidFill>
                  <a:srgbClr val="CC0000"/>
                </a:solidFill>
                <a:latin typeface="Times New Roman" panose="02020603050405020304" pitchFamily="18" charset="0"/>
              </a:rPr>
              <a:t>int</a:t>
            </a:r>
            <a:r>
              <a:rPr kumimoji="1" lang="en-US" altLang="zh-CN" sz="3200">
                <a:solidFill>
                  <a:srgbClr val="CC0000"/>
                </a:solidFill>
                <a:latin typeface="Times New Roman" panose="02020603050405020304" pitchFamily="18" charset="0"/>
              </a:rPr>
              <a:t> n) </a:t>
            </a:r>
            <a:r>
              <a:rPr kumimoji="1" lang="en-US" altLang="zh-CN" sz="3200" b="1">
                <a:solidFill>
                  <a:srgbClr val="CC0000"/>
                </a:solidFill>
                <a:latin typeface="Times New Roman" panose="02020603050405020304" pitchFamily="18" charset="0"/>
              </a:rPr>
              <a:t>{</a:t>
            </a:r>
          </a:p>
          <a:p>
            <a:r>
              <a:rPr kumimoji="1" lang="en-US" altLang="zh-CN" sz="3200" b="1">
                <a:solidFill>
                  <a:srgbClr val="CC0000"/>
                </a:solidFill>
                <a:latin typeface="Times New Roman" panose="02020603050405020304" pitchFamily="18" charset="0"/>
              </a:rPr>
              <a:t>      for</a:t>
            </a:r>
            <a:r>
              <a:rPr kumimoji="1" lang="en-US" altLang="zh-CN" sz="3200">
                <a:solidFill>
                  <a:srgbClr val="CC0000"/>
                </a:solidFill>
                <a:latin typeface="Times New Roman" panose="02020603050405020304" pitchFamily="18" charset="0"/>
              </a:rPr>
              <a:t> (</a:t>
            </a:r>
            <a:r>
              <a:rPr kumimoji="1" lang="en-US" altLang="zh-CN" sz="3200" b="1">
                <a:solidFill>
                  <a:srgbClr val="CC0000"/>
                </a:solidFill>
                <a:latin typeface="Times New Roman" panose="02020603050405020304" pitchFamily="18" charset="0"/>
              </a:rPr>
              <a:t>int </a:t>
            </a:r>
            <a:r>
              <a:rPr kumimoji="1" lang="en-US" altLang="zh-CN" sz="3200">
                <a:solidFill>
                  <a:srgbClr val="CC0000"/>
                </a:solidFill>
                <a:latin typeface="Times New Roman" panose="02020603050405020304" pitchFamily="18" charset="0"/>
              </a:rPr>
              <a:t>i = 0</a:t>
            </a:r>
            <a:r>
              <a:rPr kumimoji="1" lang="en-US" altLang="zh-CN" sz="3200" b="1">
                <a:solidFill>
                  <a:srgbClr val="CC0000"/>
                </a:solidFill>
                <a:latin typeface="Times New Roman" panose="02020603050405020304" pitchFamily="18" charset="0"/>
              </a:rPr>
              <a:t>;</a:t>
            </a:r>
            <a:r>
              <a:rPr kumimoji="1" lang="en-US" altLang="zh-CN" sz="3200">
                <a:solidFill>
                  <a:srgbClr val="CC0000"/>
                </a:solidFill>
                <a:latin typeface="Times New Roman" panose="02020603050405020304" pitchFamily="18" charset="0"/>
              </a:rPr>
              <a:t> i &lt; n</a:t>
            </a:r>
            <a:r>
              <a:rPr kumimoji="1" lang="en-US" altLang="zh-CN" sz="3200" b="1">
                <a:solidFill>
                  <a:srgbClr val="CC0000"/>
                </a:solidFill>
                <a:latin typeface="Times New Roman" panose="02020603050405020304" pitchFamily="18" charset="0"/>
              </a:rPr>
              <a:t>;</a:t>
            </a:r>
            <a:r>
              <a:rPr kumimoji="1" lang="en-US" altLang="zh-CN" sz="3200">
                <a:solidFill>
                  <a:srgbClr val="CC0000"/>
                </a:solidFill>
                <a:latin typeface="Times New Roman" panose="02020603050405020304" pitchFamily="18" charset="0"/>
              </a:rPr>
              <a:t> i++)</a:t>
            </a:r>
          </a:p>
          <a:p>
            <a:r>
              <a:rPr kumimoji="1" lang="en-US" altLang="zh-CN" sz="3200">
                <a:solidFill>
                  <a:srgbClr val="CC0000"/>
                </a:solidFill>
                <a:latin typeface="Times New Roman" panose="02020603050405020304" pitchFamily="18" charset="0"/>
              </a:rPr>
              <a:t>           count += 3</a:t>
            </a:r>
            <a:r>
              <a:rPr kumimoji="1" lang="en-US" altLang="zh-CN" sz="3200" b="1">
                <a:solidFill>
                  <a:srgbClr val="CC0000"/>
                </a:solidFill>
                <a:latin typeface="Times New Roman" panose="02020603050405020304" pitchFamily="18" charset="0"/>
              </a:rPr>
              <a:t>;</a:t>
            </a:r>
            <a:endParaRPr kumimoji="1" lang="en-US" altLang="zh-CN" sz="3200">
              <a:solidFill>
                <a:srgbClr val="CC0000"/>
              </a:solidFill>
              <a:latin typeface="Times New Roman" panose="02020603050405020304" pitchFamily="18" charset="0"/>
            </a:endParaRPr>
          </a:p>
          <a:p>
            <a:r>
              <a:rPr kumimoji="1" lang="en-US" altLang="zh-CN" sz="3200">
                <a:solidFill>
                  <a:srgbClr val="CC0000"/>
                </a:solidFill>
                <a:latin typeface="Times New Roman" panose="02020603050405020304" pitchFamily="18" charset="0"/>
              </a:rPr>
              <a:t>      count += 4</a:t>
            </a:r>
            <a:r>
              <a:rPr kumimoji="1" lang="en-US" altLang="zh-CN" sz="3200" b="1">
                <a:solidFill>
                  <a:srgbClr val="CC0000"/>
                </a:solidFill>
                <a:latin typeface="Times New Roman" panose="02020603050405020304" pitchFamily="18" charset="0"/>
              </a:rPr>
              <a:t>;</a:t>
            </a:r>
            <a:endParaRPr kumimoji="1" lang="en-US" altLang="zh-CN" sz="3200" i="1">
              <a:solidFill>
                <a:srgbClr val="CC0000"/>
              </a:solidFill>
              <a:latin typeface="Times New Roman" panose="02020603050405020304" pitchFamily="18" charset="0"/>
            </a:endParaRPr>
          </a:p>
          <a:p>
            <a:r>
              <a:rPr kumimoji="1" lang="en-US" altLang="zh-CN" sz="3200" b="1">
                <a:solidFill>
                  <a:srgbClr val="CC0000"/>
                </a:solidFill>
                <a:latin typeface="Times New Roman" panose="02020603050405020304" pitchFamily="18" charset="0"/>
              </a:rPr>
              <a:t> }</a:t>
            </a:r>
            <a:endParaRPr kumimoji="1" lang="en-US" altLang="zh-CN" sz="3200">
              <a:latin typeface="Times New Roman" panose="02020603050405020304" pitchFamily="18" charset="0"/>
            </a:endParaRP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E5FC1AA4-5973-405F-9055-C8AA92CF912B}"/>
              </a:ext>
            </a:extLst>
          </p:cNvPr>
          <p:cNvSpPr>
            <a:spLocks noGrp="1"/>
          </p:cNvSpPr>
          <p:nvPr>
            <p:ph type="sldNum" sz="quarter" idx="11"/>
          </p:nvPr>
        </p:nvSpPr>
        <p:spPr/>
        <p:txBody>
          <a:bodyPr/>
          <a:lstStyle/>
          <a:p>
            <a:fld id="{C63B677D-5E7F-44D1-91CB-86ED7A76515F}" type="slidenum">
              <a:rPr lang="en-US" altLang="zh-CN"/>
              <a:pPr/>
              <a:t>57</a:t>
            </a:fld>
            <a:endParaRPr lang="en-US" altLang="zh-CN"/>
          </a:p>
        </p:txBody>
      </p:sp>
      <p:sp>
        <p:nvSpPr>
          <p:cNvPr id="84994" name="Text Box 2">
            <a:extLst>
              <a:ext uri="{FF2B5EF4-FFF2-40B4-BE49-F238E27FC236}">
                <a16:creationId xmlns:a16="http://schemas.microsoft.com/office/drawing/2014/main" id="{99AC9A46-8B25-4A8A-ABCA-5CFD31F7FA04}"/>
              </a:ext>
            </a:extLst>
          </p:cNvPr>
          <p:cNvSpPr txBox="1">
            <a:spLocks noChangeArrowheads="1"/>
          </p:cNvSpPr>
          <p:nvPr/>
        </p:nvSpPr>
        <p:spPr bwMode="auto">
          <a:xfrm>
            <a:off x="576263" y="684213"/>
            <a:ext cx="81534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342900" indent="-342900" defTabSz="1128713">
              <a:defRPr>
                <a:solidFill>
                  <a:schemeClr val="tx1"/>
                </a:solidFill>
                <a:latin typeface="Arial" panose="020B0604020202020204" pitchFamily="34" charset="0"/>
                <a:ea typeface="宋体" panose="02010600030101010101" pitchFamily="2" charset="-122"/>
              </a:defRPr>
            </a:lvl1pPr>
            <a:lvl2pPr marL="908050" indent="-342900" defTabSz="1128713">
              <a:defRPr>
                <a:solidFill>
                  <a:schemeClr val="tx1"/>
                </a:solidFill>
                <a:latin typeface="Arial" panose="020B0604020202020204" pitchFamily="34" charset="0"/>
                <a:ea typeface="宋体" panose="02010600030101010101" pitchFamily="2" charset="-122"/>
              </a:defRPr>
            </a:lvl2pPr>
            <a:lvl3pPr marL="1471613" indent="-342900" defTabSz="1128713">
              <a:defRPr>
                <a:solidFill>
                  <a:schemeClr val="tx1"/>
                </a:solidFill>
                <a:latin typeface="Arial" panose="020B0604020202020204" pitchFamily="34" charset="0"/>
                <a:ea typeface="宋体" panose="02010600030101010101" pitchFamily="2" charset="-122"/>
              </a:defRPr>
            </a:lvl3pPr>
            <a:lvl4pPr marL="2036763" indent="-342900" defTabSz="1128713">
              <a:defRPr>
                <a:solidFill>
                  <a:schemeClr val="tx1"/>
                </a:solidFill>
                <a:latin typeface="Arial" panose="020B0604020202020204" pitchFamily="34" charset="0"/>
                <a:ea typeface="宋体" panose="02010600030101010101" pitchFamily="2" charset="-122"/>
              </a:defRPr>
            </a:lvl4pPr>
            <a:lvl5pPr marL="2601913" indent="-342900" defTabSz="1128713">
              <a:defRPr>
                <a:solidFill>
                  <a:schemeClr val="tx1"/>
                </a:solidFill>
                <a:latin typeface="Arial" panose="020B0604020202020204" pitchFamily="34" charset="0"/>
                <a:ea typeface="宋体" panose="02010600030101010101" pitchFamily="2" charset="-122"/>
              </a:defRPr>
            </a:lvl5pPr>
            <a:lvl6pPr marL="30591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5163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9735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430713" indent="-342900"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20000"/>
              </a:spcBef>
            </a:pPr>
            <a:r>
              <a:rPr kumimoji="1" lang="zh-CN" altLang="en-US" sz="3000" b="1" u="sng">
                <a:solidFill>
                  <a:srgbClr val="0000CC"/>
                </a:solidFill>
                <a:latin typeface="Times New Roman" panose="02020603050405020304" pitchFamily="18" charset="0"/>
                <a:ea typeface="仿宋_GB2312" pitchFamily="49" charset="-122"/>
              </a:rPr>
              <a:t>注意</a:t>
            </a:r>
            <a:r>
              <a:rPr kumimoji="1" lang="zh-CN" altLang="en-US" sz="3000" b="1">
                <a:solidFill>
                  <a:srgbClr val="0000CC"/>
                </a:solidFill>
                <a:latin typeface="Times New Roman" panose="02020603050405020304" pitchFamily="18" charset="0"/>
                <a:ea typeface="仿宋_GB2312" pitchFamily="49" charset="-122"/>
              </a:rPr>
              <a:t>：</a:t>
            </a:r>
            <a:endParaRPr kumimoji="1" lang="zh-CN" altLang="en-US" sz="3000" b="1">
              <a:latin typeface="Times New Roman" panose="02020603050405020304" pitchFamily="18" charset="0"/>
            </a:endParaRPr>
          </a:p>
          <a:p>
            <a:pPr>
              <a:lnSpc>
                <a:spcPct val="105000"/>
              </a:lnSpc>
              <a:spcBef>
                <a:spcPct val="20000"/>
              </a:spcBef>
            </a:pPr>
            <a:r>
              <a:rPr kumimoji="1" lang="zh-CN" altLang="en-US" sz="3000" b="1">
                <a:latin typeface="Times New Roman" panose="02020603050405020304" pitchFamily="18" charset="0"/>
              </a:rPr>
              <a:t>        </a:t>
            </a:r>
            <a:r>
              <a:rPr kumimoji="1" lang="zh-CN" altLang="en-US" sz="3000" b="1">
                <a:solidFill>
                  <a:srgbClr val="CC0000"/>
                </a:solidFill>
                <a:latin typeface="仿宋_GB2312" pitchFamily="49" charset="-122"/>
                <a:ea typeface="仿宋_GB2312" pitchFamily="49" charset="-122"/>
              </a:rPr>
              <a:t>一个语句本身的程序步数可能不等于该语句一次执行所具有的程序步数。</a:t>
            </a:r>
            <a:endParaRPr kumimoji="1" lang="zh-CN" altLang="en-US" sz="800">
              <a:latin typeface="Times New Roman" panose="02020603050405020304" pitchFamily="18" charset="0"/>
            </a:endParaRPr>
          </a:p>
          <a:p>
            <a:pPr>
              <a:lnSpc>
                <a:spcPct val="105000"/>
              </a:lnSpc>
              <a:spcBef>
                <a:spcPct val="20000"/>
              </a:spcBef>
            </a:pPr>
            <a:r>
              <a:rPr kumimoji="1" lang="zh-CN" altLang="en-US" sz="800">
                <a:latin typeface="Times New Roman" panose="02020603050405020304" pitchFamily="18" charset="0"/>
              </a:rPr>
              <a:t>      </a:t>
            </a:r>
          </a:p>
          <a:p>
            <a:pPr>
              <a:lnSpc>
                <a:spcPct val="105000"/>
              </a:lnSpc>
              <a:spcBef>
                <a:spcPct val="20000"/>
              </a:spcBef>
            </a:pPr>
            <a:r>
              <a:rPr kumimoji="1" lang="zh-CN" altLang="en-US" sz="3000" b="1">
                <a:latin typeface="Times New Roman" panose="02020603050405020304" pitchFamily="18" charset="0"/>
                <a:ea typeface="仿宋_GB2312" pitchFamily="49" charset="-122"/>
              </a:rPr>
              <a:t>例如：</a:t>
            </a:r>
          </a:p>
          <a:p>
            <a:pPr>
              <a:lnSpc>
                <a:spcPct val="105000"/>
              </a:lnSpc>
              <a:spcBef>
                <a:spcPct val="20000"/>
              </a:spcBef>
              <a:buClr>
                <a:srgbClr val="CC0000"/>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赋值语句</a:t>
            </a:r>
            <a:r>
              <a:rPr kumimoji="1" lang="en-US" altLang="zh-CN" sz="3000" b="1">
                <a:solidFill>
                  <a:srgbClr val="FF0000"/>
                </a:solidFill>
                <a:latin typeface="Times New Roman" panose="02020603050405020304" pitchFamily="18" charset="0"/>
                <a:ea typeface="楷体_GB2312" panose="02010609030101010101" pitchFamily="49" charset="-122"/>
              </a:rPr>
              <a:t>x = sum (R, n) </a:t>
            </a:r>
            <a:r>
              <a:rPr kumimoji="1" lang="zh-CN" altLang="en-US" sz="3000" b="1">
                <a:solidFill>
                  <a:srgbClr val="0000FF"/>
                </a:solidFill>
                <a:latin typeface="Times New Roman" panose="02020603050405020304" pitchFamily="18" charset="0"/>
                <a:ea typeface="仿宋_GB2312" pitchFamily="49" charset="-122"/>
              </a:rPr>
              <a:t>本身程序步数为 </a:t>
            </a:r>
            <a:r>
              <a:rPr kumimoji="1" lang="en-US" altLang="zh-CN" sz="3000" b="1">
                <a:solidFill>
                  <a:srgbClr val="0000FF"/>
                </a:solidFill>
                <a:latin typeface="Times New Roman" panose="02020603050405020304" pitchFamily="18" charset="0"/>
                <a:ea typeface="仿宋_GB2312" pitchFamily="49" charset="-122"/>
              </a:rPr>
              <a:t>1</a:t>
            </a:r>
            <a:r>
              <a:rPr kumimoji="1" lang="zh-CN" altLang="en-US" sz="3000" b="1">
                <a:solidFill>
                  <a:srgbClr val="0000FF"/>
                </a:solidFill>
                <a:latin typeface="Times New Roman" panose="02020603050405020304" pitchFamily="18" charset="0"/>
                <a:ea typeface="仿宋_GB2312" pitchFamily="49" charset="-122"/>
              </a:rPr>
              <a:t>；</a:t>
            </a:r>
          </a:p>
          <a:p>
            <a:pPr>
              <a:lnSpc>
                <a:spcPct val="105000"/>
              </a:lnSpc>
              <a:spcBef>
                <a:spcPct val="20000"/>
              </a:spcBef>
              <a:buClr>
                <a:srgbClr val="CC0000"/>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一次执行对函数 </a:t>
            </a:r>
            <a:r>
              <a:rPr kumimoji="1" lang="en-US" altLang="zh-CN" sz="3000" b="1">
                <a:solidFill>
                  <a:srgbClr val="FF0000"/>
                </a:solidFill>
                <a:latin typeface="Times New Roman" panose="02020603050405020304" pitchFamily="18" charset="0"/>
                <a:ea typeface="仿宋_GB2312" pitchFamily="49" charset="-122"/>
              </a:rPr>
              <a:t>sum (R, 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的调用需要的程序步数为 </a:t>
            </a:r>
            <a:r>
              <a:rPr kumimoji="1" lang="en-US" altLang="zh-CN" sz="3000" b="1">
                <a:solidFill>
                  <a:srgbClr val="0000FF"/>
                </a:solidFill>
                <a:latin typeface="Times New Roman" panose="02020603050405020304" pitchFamily="18" charset="0"/>
                <a:ea typeface="仿宋_GB2312" pitchFamily="49" charset="-122"/>
              </a:rPr>
              <a:t>3*n+4</a:t>
            </a:r>
            <a:r>
              <a:rPr kumimoji="1" lang="zh-CN" altLang="en-US" sz="3000" b="1">
                <a:latin typeface="Times New Roman" panose="02020603050405020304" pitchFamily="18" charset="0"/>
                <a:ea typeface="仿宋_GB2312" pitchFamily="49" charset="-122"/>
              </a:rPr>
              <a:t>；</a:t>
            </a:r>
          </a:p>
          <a:p>
            <a:pPr>
              <a:lnSpc>
                <a:spcPct val="105000"/>
              </a:lnSpc>
              <a:spcBef>
                <a:spcPct val="20000"/>
              </a:spcBef>
              <a:buClr>
                <a:srgbClr val="CC0000"/>
              </a:buClr>
              <a:buFont typeface="Wingdings" panose="05000000000000000000" pitchFamily="2" charset="2"/>
              <a:buChar char="ü"/>
            </a:pPr>
            <a:r>
              <a:rPr kumimoji="1" lang="zh-CN" altLang="en-US" sz="3000" b="1">
                <a:latin typeface="Times New Roman" panose="02020603050405020304" pitchFamily="18" charset="0"/>
                <a:ea typeface="仿宋_GB2312" pitchFamily="49" charset="-122"/>
              </a:rPr>
              <a:t>一次执行的程序步数为 </a:t>
            </a:r>
          </a:p>
          <a:p>
            <a:pPr>
              <a:lnSpc>
                <a:spcPct val="105000"/>
              </a:lnSpc>
              <a:spcBef>
                <a:spcPct val="20000"/>
              </a:spcBef>
            </a:pPr>
            <a:r>
              <a:rPr kumimoji="1" lang="zh-CN" altLang="en-US" sz="3000" b="1">
                <a:latin typeface="Times New Roman" panose="02020603050405020304" pitchFamily="18" charset="0"/>
                <a:ea typeface="仿宋_GB2312" pitchFamily="49" charset="-122"/>
              </a:rPr>
              <a:t>		  </a:t>
            </a:r>
            <a:r>
              <a:rPr kumimoji="1" lang="en-US" altLang="zh-CN" sz="3000" b="1">
                <a:solidFill>
                  <a:srgbClr val="0000FF"/>
                </a:solidFill>
                <a:latin typeface="Times New Roman" panose="02020603050405020304" pitchFamily="18" charset="0"/>
              </a:rPr>
              <a:t>1+3*n+4 = 3*n+5</a:t>
            </a:r>
            <a:endParaRPr kumimoji="1" lang="en-US" altLang="zh-CN" sz="3000">
              <a:latin typeface="Times New Roman" panose="02020603050405020304" pitchFamily="18" charset="0"/>
            </a:endParaRP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8470F3B-364A-4715-8E8F-0A604648C2F6}"/>
              </a:ext>
            </a:extLst>
          </p:cNvPr>
          <p:cNvSpPr>
            <a:spLocks noGrp="1"/>
          </p:cNvSpPr>
          <p:nvPr>
            <p:ph type="sldNum" sz="quarter" idx="11"/>
          </p:nvPr>
        </p:nvSpPr>
        <p:spPr/>
        <p:txBody>
          <a:bodyPr/>
          <a:lstStyle/>
          <a:p>
            <a:fld id="{54E1E6B5-471F-4027-A58F-6056C50A282A}" type="slidenum">
              <a:rPr lang="en-US" altLang="zh-CN"/>
              <a:pPr/>
              <a:t>58</a:t>
            </a:fld>
            <a:endParaRPr lang="en-US" altLang="zh-CN"/>
          </a:p>
        </p:txBody>
      </p:sp>
      <p:sp>
        <p:nvSpPr>
          <p:cNvPr id="86018" name="Rectangle 2">
            <a:extLst>
              <a:ext uri="{FF2B5EF4-FFF2-40B4-BE49-F238E27FC236}">
                <a16:creationId xmlns:a16="http://schemas.microsoft.com/office/drawing/2014/main" id="{2D2D3EE2-FAD9-40DE-9632-BA478F0FB841}"/>
              </a:ext>
            </a:extLst>
          </p:cNvPr>
          <p:cNvSpPr>
            <a:spLocks noGrp="1" noChangeArrowheads="1"/>
          </p:cNvSpPr>
          <p:nvPr>
            <p:ph type="title"/>
          </p:nvPr>
        </p:nvSpPr>
        <p:spPr>
          <a:xfrm>
            <a:off x="914400" y="436563"/>
            <a:ext cx="7086600" cy="1479550"/>
          </a:xfrm>
        </p:spPr>
        <p:txBody>
          <a:bodyPr/>
          <a:lstStyle/>
          <a:p>
            <a:pPr algn="ctr"/>
            <a:r>
              <a:rPr lang="zh-CN" altLang="en-US" sz="4000" b="1">
                <a:solidFill>
                  <a:schemeClr val="tx2"/>
                </a:solidFill>
                <a:ea typeface="华文新魏" panose="02010800040101010101" pitchFamily="2" charset="-122"/>
              </a:rPr>
              <a:t>计算累加和程序</a:t>
            </a:r>
            <a:br>
              <a:rPr lang="zh-CN" altLang="en-US" sz="4000" b="1">
                <a:solidFill>
                  <a:schemeClr val="tx2"/>
                </a:solidFill>
                <a:ea typeface="华文新魏" panose="02010800040101010101" pitchFamily="2" charset="-122"/>
              </a:rPr>
            </a:br>
            <a:r>
              <a:rPr lang="zh-CN" altLang="en-US" sz="4000" b="1">
                <a:solidFill>
                  <a:schemeClr val="tx2"/>
                </a:solidFill>
                <a:ea typeface="华文新魏" panose="02010800040101010101" pitchFamily="2" charset="-122"/>
              </a:rPr>
              <a:t>程序步数计算工作表格</a:t>
            </a:r>
          </a:p>
        </p:txBody>
      </p:sp>
      <p:graphicFrame>
        <p:nvGraphicFramePr>
          <p:cNvPr id="86019" name="Object 3">
            <a:extLst>
              <a:ext uri="{FF2B5EF4-FFF2-40B4-BE49-F238E27FC236}">
                <a16:creationId xmlns:a16="http://schemas.microsoft.com/office/drawing/2014/main" id="{5D08DCD3-69B0-4069-9EFC-563BC0AFA240}"/>
              </a:ext>
            </a:extLst>
          </p:cNvPr>
          <p:cNvGraphicFramePr>
            <a:graphicFrameLocks noChangeAspect="1"/>
          </p:cNvGraphicFramePr>
          <p:nvPr>
            <p:ph type="tbl" idx="1"/>
          </p:nvPr>
        </p:nvGraphicFramePr>
        <p:xfrm>
          <a:off x="482600" y="1992313"/>
          <a:ext cx="8229600" cy="4975225"/>
        </p:xfrm>
        <a:graphic>
          <a:graphicData uri="http://schemas.openxmlformats.org/presentationml/2006/ole">
            <mc:AlternateContent xmlns:mc="http://schemas.openxmlformats.org/markup-compatibility/2006">
              <mc:Choice xmlns:v="urn:schemas-microsoft-com:vml" Requires="v">
                <p:oleObj spid="_x0000_s86021" name="Document" r:id="rId3" imgW="9919166" imgH="5996104" progId="Word.Document.8">
                  <p:embed/>
                </p:oleObj>
              </mc:Choice>
              <mc:Fallback>
                <p:oleObj name="Document" r:id="rId3" imgW="9919166" imgH="599610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992313"/>
                        <a:ext cx="8229600" cy="4975225"/>
                      </a:xfrm>
                      <a:prstGeom prst="rect">
                        <a:avLst/>
                      </a:prstGeom>
                    </p:spPr>
                  </p:pic>
                </p:oleObj>
              </mc:Fallback>
            </mc:AlternateContent>
          </a:graphicData>
        </a:graphic>
      </p:graphicFrame>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8E987B30-44FE-4A0C-8E86-E33C9D7697D7}"/>
              </a:ext>
            </a:extLst>
          </p:cNvPr>
          <p:cNvSpPr>
            <a:spLocks noGrp="1"/>
          </p:cNvSpPr>
          <p:nvPr>
            <p:ph type="sldNum" sz="quarter" idx="11"/>
          </p:nvPr>
        </p:nvSpPr>
        <p:spPr/>
        <p:txBody>
          <a:bodyPr/>
          <a:lstStyle/>
          <a:p>
            <a:fld id="{B753C0AF-4C2C-4615-99D8-DD00BD6917F1}" type="slidenum">
              <a:rPr lang="en-US" altLang="zh-CN"/>
              <a:pPr/>
              <a:t>59</a:t>
            </a:fld>
            <a:endParaRPr lang="en-US" altLang="zh-CN"/>
          </a:p>
        </p:txBody>
      </p:sp>
      <p:sp>
        <p:nvSpPr>
          <p:cNvPr id="87042" name="Rectangle 2">
            <a:extLst>
              <a:ext uri="{FF2B5EF4-FFF2-40B4-BE49-F238E27FC236}">
                <a16:creationId xmlns:a16="http://schemas.microsoft.com/office/drawing/2014/main" id="{6C8DA3BD-BB20-4D65-B329-54A1D2E37928}"/>
              </a:ext>
            </a:extLst>
          </p:cNvPr>
          <p:cNvSpPr>
            <a:spLocks noGrp="1" noChangeArrowheads="1"/>
          </p:cNvSpPr>
          <p:nvPr>
            <p:ph type="title"/>
          </p:nvPr>
        </p:nvSpPr>
        <p:spPr>
          <a:xfrm>
            <a:off x="838200" y="574675"/>
            <a:ext cx="7162800" cy="838200"/>
          </a:xfrm>
        </p:spPr>
        <p:txBody>
          <a:bodyPr/>
          <a:lstStyle/>
          <a:p>
            <a:pPr algn="ctr"/>
            <a:r>
              <a:rPr lang="zh-CN" altLang="en-US" sz="4000" b="1">
                <a:solidFill>
                  <a:schemeClr val="tx2"/>
                </a:solidFill>
                <a:ea typeface="华文新魏" panose="02010800040101010101" pitchFamily="2" charset="-122"/>
              </a:rPr>
              <a:t>时间复杂度的渐进表示法</a:t>
            </a:r>
            <a:endParaRPr lang="zh-CN" altLang="en-US" sz="4000">
              <a:solidFill>
                <a:schemeClr val="tx2"/>
              </a:solidFill>
              <a:ea typeface="华文新魏" panose="02010800040101010101" pitchFamily="2" charset="-122"/>
            </a:endParaRPr>
          </a:p>
        </p:txBody>
      </p:sp>
      <p:sp>
        <p:nvSpPr>
          <p:cNvPr id="87043" name="Rectangle 3">
            <a:extLst>
              <a:ext uri="{FF2B5EF4-FFF2-40B4-BE49-F238E27FC236}">
                <a16:creationId xmlns:a16="http://schemas.microsoft.com/office/drawing/2014/main" id="{5B71E4D5-E624-4215-8ED6-5D2F748F1D0D}"/>
              </a:ext>
            </a:extLst>
          </p:cNvPr>
          <p:cNvSpPr>
            <a:spLocks noChangeArrowheads="1"/>
          </p:cNvSpPr>
          <p:nvPr/>
        </p:nvSpPr>
        <p:spPr bwMode="auto">
          <a:xfrm>
            <a:off x="827088" y="1376363"/>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a:solidFill>
                  <a:srgbClr val="000099"/>
                </a:solidFill>
                <a:latin typeface="Times New Roman" panose="02020603050405020304" pitchFamily="18" charset="0"/>
                <a:ea typeface="仿宋_GB2312" pitchFamily="49" charset="-122"/>
              </a:rPr>
              <a:t>例  求两个</a:t>
            </a:r>
            <a:r>
              <a:rPr kumimoji="1" lang="en-US" altLang="zh-CN" sz="3200" b="1">
                <a:solidFill>
                  <a:srgbClr val="000099"/>
                </a:solidFill>
                <a:latin typeface="Times New Roman" panose="02020603050405020304" pitchFamily="18" charset="0"/>
                <a:ea typeface="仿宋_GB2312" pitchFamily="49" charset="-122"/>
              </a:rPr>
              <a:t>n</a:t>
            </a:r>
            <a:r>
              <a:rPr kumimoji="1" lang="zh-CN" altLang="en-US" sz="3200" b="1">
                <a:solidFill>
                  <a:srgbClr val="000099"/>
                </a:solidFill>
                <a:latin typeface="Times New Roman" panose="02020603050405020304" pitchFamily="18" charset="0"/>
                <a:ea typeface="仿宋_GB2312" pitchFamily="49" charset="-122"/>
              </a:rPr>
              <a:t>阶方阵的乘积</a:t>
            </a:r>
            <a:r>
              <a:rPr kumimoji="1" lang="en-US" altLang="zh-CN" sz="3200" b="1">
                <a:solidFill>
                  <a:srgbClr val="000099"/>
                </a:solidFill>
                <a:latin typeface="Times New Roman" panose="02020603050405020304" pitchFamily="18" charset="0"/>
                <a:ea typeface="仿宋_GB2312" pitchFamily="49" charset="-122"/>
              </a:rPr>
              <a:t>C = A</a:t>
            </a:r>
            <a:r>
              <a:rPr kumimoji="1" lang="en-US" altLang="zh-CN" sz="3200" b="1">
                <a:solidFill>
                  <a:srgbClr val="000099"/>
                </a:solidFill>
                <a:latin typeface="Times New Roman" panose="02020603050405020304" pitchFamily="18" charset="0"/>
                <a:ea typeface="仿宋_GB2312" pitchFamily="49" charset="-122"/>
                <a:sym typeface="Symbol" panose="05050102010706020507" pitchFamily="18" charset="2"/>
              </a:rPr>
              <a:t></a:t>
            </a:r>
            <a:r>
              <a:rPr kumimoji="1" lang="en-US" altLang="zh-CN" sz="3200" b="1">
                <a:solidFill>
                  <a:srgbClr val="000099"/>
                </a:solidFill>
                <a:latin typeface="Times New Roman" panose="02020603050405020304" pitchFamily="18" charset="0"/>
                <a:ea typeface="仿宋_GB2312" pitchFamily="49" charset="-122"/>
              </a:rPr>
              <a:t>B</a:t>
            </a:r>
            <a:endParaRPr kumimoji="1" lang="en-US" altLang="zh-CN" sz="3200">
              <a:solidFill>
                <a:schemeClr val="tx2"/>
              </a:solidFill>
              <a:latin typeface="Times New Roman" panose="02020603050405020304" pitchFamily="18" charset="0"/>
            </a:endParaRPr>
          </a:p>
        </p:txBody>
      </p:sp>
      <p:sp>
        <p:nvSpPr>
          <p:cNvPr id="87044" name="Text Box 4">
            <a:extLst>
              <a:ext uri="{FF2B5EF4-FFF2-40B4-BE49-F238E27FC236}">
                <a16:creationId xmlns:a16="http://schemas.microsoft.com/office/drawing/2014/main" id="{D11F8C36-E15A-48F6-8EA3-34BB08F6EB46}"/>
              </a:ext>
            </a:extLst>
          </p:cNvPr>
          <p:cNvSpPr txBox="1">
            <a:spLocks noChangeArrowheads="1"/>
          </p:cNvSpPr>
          <p:nvPr/>
        </p:nvSpPr>
        <p:spPr bwMode="auto">
          <a:xfrm>
            <a:off x="844550" y="1900238"/>
            <a:ext cx="7340600"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000" b="1">
                <a:solidFill>
                  <a:schemeClr val="tx2"/>
                </a:solidFill>
                <a:latin typeface="Times New Roman" panose="02020603050405020304" pitchFamily="18" charset="0"/>
              </a:rPr>
              <a:t>void</a:t>
            </a:r>
            <a:r>
              <a:rPr kumimoji="1" lang="en-US" altLang="zh-CN" sz="3000">
                <a:solidFill>
                  <a:schemeClr val="tx2"/>
                </a:solidFill>
                <a:latin typeface="Times New Roman" panose="02020603050405020304" pitchFamily="18" charset="0"/>
              </a:rPr>
              <a:t> MatrixMultiply (</a:t>
            </a:r>
            <a:r>
              <a:rPr kumimoji="1" lang="en-US" altLang="zh-CN" sz="3000" b="1">
                <a:solidFill>
                  <a:schemeClr val="tx2"/>
                </a:solidFill>
                <a:latin typeface="Times New Roman" panose="02020603050405020304" pitchFamily="18" charset="0"/>
              </a:rPr>
              <a:t>int</a:t>
            </a:r>
            <a:r>
              <a:rPr kumimoji="1" lang="en-US" altLang="zh-CN" sz="3000">
                <a:solidFill>
                  <a:schemeClr val="tx2"/>
                </a:solidFill>
                <a:latin typeface="Times New Roman" panose="02020603050405020304" pitchFamily="18" charset="0"/>
              </a:rPr>
              <a:t> A[n][n], </a:t>
            </a:r>
            <a:r>
              <a:rPr kumimoji="1" lang="en-US" altLang="zh-CN" sz="3000" b="1">
                <a:solidFill>
                  <a:schemeClr val="tx2"/>
                </a:solidFill>
                <a:latin typeface="Times New Roman" panose="02020603050405020304" pitchFamily="18" charset="0"/>
              </a:rPr>
              <a:t>int </a:t>
            </a:r>
            <a:r>
              <a:rPr kumimoji="1" lang="en-US" altLang="zh-CN" sz="3000">
                <a:solidFill>
                  <a:schemeClr val="tx2"/>
                </a:solidFill>
                <a:latin typeface="Times New Roman" panose="02020603050405020304" pitchFamily="18" charset="0"/>
              </a:rPr>
              <a:t>B[n][n], </a:t>
            </a:r>
          </a:p>
          <a:p>
            <a:pPr>
              <a:lnSpc>
                <a:spcPct val="95000"/>
              </a:lnSpc>
            </a:pPr>
            <a:r>
              <a:rPr kumimoji="1" lang="en-US" altLang="zh-CN" sz="3000">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int </a:t>
            </a:r>
            <a:r>
              <a:rPr kumimoji="1" lang="en-US" altLang="zh-CN" sz="3000">
                <a:solidFill>
                  <a:schemeClr val="tx2"/>
                </a:solidFill>
                <a:latin typeface="Times New Roman" panose="02020603050405020304" pitchFamily="18" charset="0"/>
              </a:rPr>
              <a:t>C[n][n]) </a:t>
            </a:r>
            <a:r>
              <a:rPr kumimoji="1" lang="en-US" altLang="zh-CN" sz="3000" b="1">
                <a:solidFill>
                  <a:schemeClr val="tx2"/>
                </a:solidFill>
                <a:latin typeface="Times New Roman" panose="02020603050405020304" pitchFamily="18" charset="0"/>
              </a:rPr>
              <a:t>{</a:t>
            </a:r>
          </a:p>
          <a:p>
            <a:pPr>
              <a:lnSpc>
                <a:spcPct val="95000"/>
              </a:lnSpc>
            </a:pPr>
            <a:r>
              <a:rPr kumimoji="1" lang="en-US" altLang="zh-CN" sz="3000" b="1">
                <a:solidFill>
                  <a:schemeClr val="tx2"/>
                </a:solidFill>
                <a:latin typeface="Times New Roman" panose="02020603050405020304" pitchFamily="18" charset="0"/>
              </a:rPr>
              <a:t>    for </a:t>
            </a:r>
            <a:r>
              <a:rPr kumimoji="1" lang="en-US" altLang="zh-CN" sz="3000">
                <a:solidFill>
                  <a:schemeClr val="tx2"/>
                </a:solidFill>
                <a:latin typeface="Times New Roman" panose="02020603050405020304" pitchFamily="18" charset="0"/>
              </a:rPr>
              <a:t>(</a:t>
            </a:r>
            <a:r>
              <a:rPr kumimoji="1" lang="en-US" altLang="zh-CN" sz="3000" b="1">
                <a:solidFill>
                  <a:schemeClr val="tx2"/>
                </a:solidFill>
                <a:latin typeface="Times New Roman" panose="02020603050405020304" pitchFamily="18" charset="0"/>
              </a:rPr>
              <a:t>int </a:t>
            </a:r>
            <a:r>
              <a:rPr kumimoji="1" lang="en-US" altLang="zh-CN" sz="3000">
                <a:solidFill>
                  <a:schemeClr val="tx2"/>
                </a:solidFill>
                <a:latin typeface="Times New Roman" panose="02020603050405020304" pitchFamily="18" charset="0"/>
              </a:rPr>
              <a:t>i = 0</a:t>
            </a: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i &lt; n</a:t>
            </a: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i++)</a:t>
            </a:r>
            <a:r>
              <a:rPr kumimoji="1" lang="en-US" altLang="zh-CN" sz="3000">
                <a:solidFill>
                  <a:schemeClr val="hlink"/>
                </a:solidFill>
                <a:latin typeface="Times New Roman" panose="02020603050405020304" pitchFamily="18" charset="0"/>
              </a:rPr>
              <a:t>            </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2n+2</a:t>
            </a:r>
            <a:endParaRPr kumimoji="1" lang="en-US" altLang="zh-CN" sz="3000" b="1">
              <a:solidFill>
                <a:schemeClr val="hlink"/>
              </a:solidFill>
              <a:latin typeface="Times New Roman" panose="02020603050405020304" pitchFamily="18" charset="0"/>
            </a:endParaRPr>
          </a:p>
          <a:p>
            <a:pPr>
              <a:lnSpc>
                <a:spcPct val="95000"/>
              </a:lnSpc>
            </a:pPr>
            <a:r>
              <a:rPr kumimoji="1" lang="en-US" altLang="zh-CN" sz="3000" b="1">
                <a:solidFill>
                  <a:schemeClr val="hlink"/>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for</a:t>
            </a:r>
            <a:r>
              <a:rPr kumimoji="1" lang="en-US" altLang="zh-CN" sz="3000">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int </a:t>
            </a:r>
            <a:r>
              <a:rPr kumimoji="1" lang="en-US" altLang="zh-CN" sz="3000">
                <a:solidFill>
                  <a:schemeClr val="tx2"/>
                </a:solidFill>
                <a:latin typeface="Times New Roman" panose="02020603050405020304" pitchFamily="18" charset="0"/>
              </a:rPr>
              <a:t>j = 0</a:t>
            </a: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j &lt; n</a:t>
            </a: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j++)</a:t>
            </a:r>
            <a:r>
              <a:rPr kumimoji="1" lang="en-US" altLang="zh-CN" sz="3000" b="1">
                <a:solidFill>
                  <a:schemeClr val="tx2"/>
                </a:solidFill>
                <a:latin typeface="Times New Roman" panose="02020603050405020304" pitchFamily="18" charset="0"/>
              </a:rPr>
              <a:t> {</a:t>
            </a:r>
            <a:r>
              <a:rPr kumimoji="1" lang="en-US" altLang="zh-CN" sz="3000" b="1">
                <a:solidFill>
                  <a:schemeClr val="hlink"/>
                </a:solidFill>
                <a:latin typeface="Times New Roman" panose="02020603050405020304" pitchFamily="18" charset="0"/>
              </a:rPr>
              <a:t>      </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n(2n+2)</a:t>
            </a:r>
            <a:endParaRPr kumimoji="1" lang="en-US" altLang="zh-CN" sz="3000" b="1">
              <a:solidFill>
                <a:schemeClr val="hlink"/>
              </a:solidFill>
              <a:latin typeface="Times New Roman" panose="02020603050405020304" pitchFamily="18" charset="0"/>
            </a:endParaRPr>
          </a:p>
          <a:p>
            <a:pPr>
              <a:lnSpc>
                <a:spcPct val="95000"/>
              </a:lnSpc>
            </a:pPr>
            <a:r>
              <a:rPr kumimoji="1" lang="en-US" altLang="zh-CN" sz="3000" b="1">
                <a:solidFill>
                  <a:schemeClr val="hlink"/>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C[i][j] = 0</a:t>
            </a:r>
            <a:r>
              <a:rPr kumimoji="1" lang="en-US" altLang="zh-CN" sz="3000" b="1">
                <a:solidFill>
                  <a:schemeClr val="tx2"/>
                </a:solidFill>
                <a:latin typeface="Times New Roman" panose="02020603050405020304" pitchFamily="18" charset="0"/>
              </a:rPr>
              <a:t>;</a:t>
            </a:r>
            <a:r>
              <a:rPr kumimoji="1" lang="en-US" altLang="zh-CN" sz="3000" b="1">
                <a:solidFill>
                  <a:schemeClr val="hlink"/>
                </a:solidFill>
                <a:latin typeface="Times New Roman" panose="02020603050405020304" pitchFamily="18" charset="0"/>
              </a:rPr>
              <a:t>                           </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n</a:t>
            </a:r>
            <a:r>
              <a:rPr kumimoji="1" lang="en-US" altLang="zh-CN" sz="3000" baseline="30000">
                <a:latin typeface="Times New Roman" panose="02020603050405020304" pitchFamily="18" charset="0"/>
              </a:rPr>
              <a:t>2</a:t>
            </a:r>
            <a:endParaRPr kumimoji="1" lang="en-US" altLang="zh-CN" sz="3000" b="1">
              <a:solidFill>
                <a:schemeClr val="hlink"/>
              </a:solidFill>
              <a:latin typeface="Times New Roman" panose="02020603050405020304" pitchFamily="18" charset="0"/>
            </a:endParaRPr>
          </a:p>
          <a:p>
            <a:pPr>
              <a:lnSpc>
                <a:spcPct val="95000"/>
              </a:lnSpc>
            </a:pPr>
            <a:r>
              <a:rPr kumimoji="1" lang="en-US" altLang="zh-CN" sz="3000" b="1">
                <a:solidFill>
                  <a:schemeClr val="hlink"/>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for </a:t>
            </a:r>
            <a:r>
              <a:rPr kumimoji="1" lang="en-US" altLang="zh-CN" sz="3000">
                <a:solidFill>
                  <a:schemeClr val="tx2"/>
                </a:solidFill>
                <a:latin typeface="Times New Roman" panose="02020603050405020304" pitchFamily="18" charset="0"/>
              </a:rPr>
              <a:t>(</a:t>
            </a:r>
            <a:r>
              <a:rPr kumimoji="1" lang="en-US" altLang="zh-CN" sz="3000" b="1">
                <a:solidFill>
                  <a:schemeClr val="tx2"/>
                </a:solidFill>
                <a:latin typeface="Times New Roman" panose="02020603050405020304" pitchFamily="18" charset="0"/>
              </a:rPr>
              <a:t>int </a:t>
            </a:r>
            <a:r>
              <a:rPr kumimoji="1" lang="en-US" altLang="zh-CN" sz="3000">
                <a:solidFill>
                  <a:schemeClr val="tx2"/>
                </a:solidFill>
                <a:latin typeface="Times New Roman" panose="02020603050405020304" pitchFamily="18" charset="0"/>
              </a:rPr>
              <a:t>k = 0</a:t>
            </a: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k &lt; n</a:t>
            </a:r>
            <a:r>
              <a:rPr kumimoji="1" lang="en-US" altLang="zh-CN" sz="3000" b="1">
                <a:solidFill>
                  <a:schemeClr val="tx2"/>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k++)</a:t>
            </a:r>
            <a:r>
              <a:rPr kumimoji="1" lang="en-US" altLang="zh-CN" sz="3000">
                <a:solidFill>
                  <a:schemeClr val="hlink"/>
                </a:solidFill>
                <a:latin typeface="Times New Roman" panose="02020603050405020304" pitchFamily="18" charset="0"/>
              </a:rPr>
              <a:t>   </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n</a:t>
            </a:r>
            <a:r>
              <a:rPr kumimoji="1" lang="en-US" altLang="zh-CN" sz="3000" baseline="30000">
                <a:latin typeface="Times New Roman" panose="02020603050405020304" pitchFamily="18" charset="0"/>
              </a:rPr>
              <a:t>2</a:t>
            </a:r>
            <a:r>
              <a:rPr kumimoji="1" lang="en-US" altLang="zh-CN" sz="3000">
                <a:latin typeface="Times New Roman" panose="02020603050405020304" pitchFamily="18" charset="0"/>
              </a:rPr>
              <a:t>(2n+2)</a:t>
            </a:r>
            <a:endParaRPr kumimoji="1" lang="en-US" altLang="zh-CN" sz="3000" b="1">
              <a:latin typeface="Times New Roman" panose="02020603050405020304" pitchFamily="18" charset="0"/>
            </a:endParaRPr>
          </a:p>
          <a:p>
            <a:pPr>
              <a:lnSpc>
                <a:spcPct val="95000"/>
              </a:lnSpc>
            </a:pPr>
            <a:r>
              <a:rPr kumimoji="1" lang="en-US" altLang="zh-CN" sz="3000" b="1">
                <a:solidFill>
                  <a:schemeClr val="hlink"/>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C[i][j] = C[i][j] + A[i][k] * B[k][j]</a:t>
            </a:r>
            <a:r>
              <a:rPr kumimoji="1" lang="en-US" altLang="zh-CN" sz="3000" b="1">
                <a:solidFill>
                  <a:schemeClr val="tx2"/>
                </a:solidFill>
                <a:latin typeface="Times New Roman" panose="02020603050405020304" pitchFamily="18" charset="0"/>
              </a:rPr>
              <a:t>;</a:t>
            </a:r>
          </a:p>
          <a:p>
            <a:pPr>
              <a:lnSpc>
                <a:spcPct val="95000"/>
              </a:lnSpc>
            </a:pPr>
            <a:r>
              <a:rPr kumimoji="1" lang="en-US" altLang="zh-CN" sz="3000" b="1">
                <a:solidFill>
                  <a:schemeClr val="hlink"/>
                </a:solidFill>
                <a:latin typeface="Times New Roman" panose="02020603050405020304" pitchFamily="18" charset="0"/>
              </a:rPr>
              <a:t>                                                       </a:t>
            </a:r>
            <a:r>
              <a:rPr kumimoji="1" lang="en-US" altLang="zh-CN" sz="3000" b="1">
                <a:latin typeface="Times New Roman" panose="02020603050405020304" pitchFamily="18" charset="0"/>
              </a:rPr>
              <a:t>… </a:t>
            </a:r>
            <a:r>
              <a:rPr kumimoji="1" lang="en-US" altLang="zh-CN" sz="3000">
                <a:latin typeface="Times New Roman" panose="02020603050405020304" pitchFamily="18" charset="0"/>
              </a:rPr>
              <a:t>n</a:t>
            </a:r>
            <a:r>
              <a:rPr kumimoji="1" lang="en-US" altLang="zh-CN" sz="3000" baseline="30000">
                <a:latin typeface="Times New Roman" panose="02020603050405020304" pitchFamily="18" charset="0"/>
              </a:rPr>
              <a:t>3</a:t>
            </a:r>
            <a:endParaRPr kumimoji="1" lang="en-US" altLang="zh-CN" sz="3000" b="1">
              <a:solidFill>
                <a:schemeClr val="hlink"/>
              </a:solidFill>
              <a:latin typeface="Times New Roman" panose="02020603050405020304" pitchFamily="18" charset="0"/>
            </a:endParaRPr>
          </a:p>
          <a:p>
            <a:pPr>
              <a:lnSpc>
                <a:spcPct val="95000"/>
              </a:lnSpc>
            </a:pPr>
            <a:r>
              <a:rPr kumimoji="1" lang="en-US" altLang="zh-CN" sz="3000" b="1">
                <a:solidFill>
                  <a:schemeClr val="hlink"/>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a:t>
            </a:r>
          </a:p>
          <a:p>
            <a:pPr>
              <a:lnSpc>
                <a:spcPct val="95000"/>
              </a:lnSpc>
            </a:pPr>
            <a:r>
              <a:rPr kumimoji="1" lang="en-US" altLang="zh-CN" sz="3000" b="1">
                <a:solidFill>
                  <a:schemeClr val="tx2"/>
                </a:solidFill>
                <a:latin typeface="Times New Roman" panose="02020603050405020304" pitchFamily="18" charset="0"/>
              </a:rPr>
              <a:t>}</a:t>
            </a:r>
          </a:p>
        </p:txBody>
      </p:sp>
      <p:sp>
        <p:nvSpPr>
          <p:cNvPr id="87045" name="Line 5">
            <a:extLst>
              <a:ext uri="{FF2B5EF4-FFF2-40B4-BE49-F238E27FC236}">
                <a16:creationId xmlns:a16="http://schemas.microsoft.com/office/drawing/2014/main" id="{BFEA2C46-D658-4FB9-8513-657EA812DCED}"/>
              </a:ext>
            </a:extLst>
          </p:cNvPr>
          <p:cNvSpPr>
            <a:spLocks noChangeShapeType="1"/>
          </p:cNvSpPr>
          <p:nvPr/>
        </p:nvSpPr>
        <p:spPr bwMode="auto">
          <a:xfrm>
            <a:off x="5791200" y="56388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46" name="Text Box 6">
            <a:extLst>
              <a:ext uri="{FF2B5EF4-FFF2-40B4-BE49-F238E27FC236}">
                <a16:creationId xmlns:a16="http://schemas.microsoft.com/office/drawing/2014/main" id="{BF3C3ACE-54F1-4E10-9B2F-DF24B8088003}"/>
              </a:ext>
            </a:extLst>
          </p:cNvPr>
          <p:cNvSpPr txBox="1">
            <a:spLocks noChangeArrowheads="1"/>
          </p:cNvSpPr>
          <p:nvPr/>
        </p:nvSpPr>
        <p:spPr bwMode="auto">
          <a:xfrm>
            <a:off x="5638800" y="5815013"/>
            <a:ext cx="2962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solidFill>
                  <a:srgbClr val="990099"/>
                </a:solidFill>
                <a:latin typeface="Times New Roman" panose="02020603050405020304" pitchFamily="18" charset="0"/>
              </a:rPr>
              <a:t>3n</a:t>
            </a:r>
            <a:r>
              <a:rPr kumimoji="1" lang="en-US" altLang="zh-CN" sz="3000" b="1" baseline="30000">
                <a:solidFill>
                  <a:srgbClr val="990099"/>
                </a:solidFill>
                <a:latin typeface="Times New Roman" panose="02020603050405020304" pitchFamily="18" charset="0"/>
              </a:rPr>
              <a:t>3</a:t>
            </a:r>
            <a:r>
              <a:rPr kumimoji="1" lang="en-US" altLang="zh-CN" sz="3000" b="1">
                <a:solidFill>
                  <a:srgbClr val="990099"/>
                </a:solidFill>
                <a:latin typeface="Times New Roman" panose="02020603050405020304" pitchFamily="18" charset="0"/>
              </a:rPr>
              <a:t> + 5n</a:t>
            </a:r>
            <a:r>
              <a:rPr kumimoji="1" lang="en-US" altLang="zh-CN" sz="3000" b="1" baseline="30000">
                <a:solidFill>
                  <a:srgbClr val="990099"/>
                </a:solidFill>
                <a:latin typeface="Times New Roman" panose="02020603050405020304" pitchFamily="18" charset="0"/>
              </a:rPr>
              <a:t>2</a:t>
            </a:r>
            <a:r>
              <a:rPr kumimoji="1" lang="en-US" altLang="zh-CN" sz="3000" b="1">
                <a:solidFill>
                  <a:srgbClr val="990099"/>
                </a:solidFill>
                <a:latin typeface="Times New Roman" panose="02020603050405020304" pitchFamily="18" charset="0"/>
              </a:rPr>
              <a:t> + 4n +2</a:t>
            </a:r>
            <a:endParaRPr kumimoji="1" lang="en-US" altLang="zh-CN" sz="3000">
              <a:latin typeface="Times New Roman" panose="02020603050405020304" pitchFamily="18" charset="0"/>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4">
            <a:extLst>
              <a:ext uri="{FF2B5EF4-FFF2-40B4-BE49-F238E27FC236}">
                <a16:creationId xmlns:a16="http://schemas.microsoft.com/office/drawing/2014/main" id="{BB4F0C0E-2635-4AB0-A61F-AC80DC9E2C17}"/>
              </a:ext>
            </a:extLst>
          </p:cNvPr>
          <p:cNvSpPr>
            <a:spLocks noGrp="1"/>
          </p:cNvSpPr>
          <p:nvPr>
            <p:ph type="sldNum" sz="quarter" idx="11"/>
          </p:nvPr>
        </p:nvSpPr>
        <p:spPr/>
        <p:txBody>
          <a:bodyPr/>
          <a:lstStyle/>
          <a:p>
            <a:fld id="{90B16C06-F080-49F3-B2B4-EC45A21704E2}" type="slidenum">
              <a:rPr lang="en-US" altLang="zh-CN"/>
              <a:pPr/>
              <a:t>6</a:t>
            </a:fld>
            <a:endParaRPr lang="en-US" altLang="zh-CN"/>
          </a:p>
        </p:txBody>
      </p:sp>
      <p:sp>
        <p:nvSpPr>
          <p:cNvPr id="34842" name="Rectangle 26">
            <a:extLst>
              <a:ext uri="{FF2B5EF4-FFF2-40B4-BE49-F238E27FC236}">
                <a16:creationId xmlns:a16="http://schemas.microsoft.com/office/drawing/2014/main" id="{62DD6A58-FB10-4F44-ACF2-C0C92BFBD13C}"/>
              </a:ext>
            </a:extLst>
          </p:cNvPr>
          <p:cNvSpPr>
            <a:spLocks noGrp="1" noChangeArrowheads="1"/>
          </p:cNvSpPr>
          <p:nvPr>
            <p:ph type="title"/>
          </p:nvPr>
        </p:nvSpPr>
        <p:spPr>
          <a:xfrm>
            <a:off x="755650" y="630238"/>
            <a:ext cx="7772400" cy="1143000"/>
          </a:xfrm>
        </p:spPr>
        <p:txBody>
          <a:bodyPr/>
          <a:lstStyle/>
          <a:p>
            <a:pPr algn="ctr"/>
            <a:r>
              <a:rPr lang="en-US" altLang="zh-CN" sz="4000" b="1">
                <a:solidFill>
                  <a:srgbClr val="FF0000"/>
                </a:solidFill>
                <a:latin typeface="Times New Roman" panose="02020603050405020304" pitchFamily="18" charset="0"/>
                <a:ea typeface="隶书" panose="02010509060101010101" pitchFamily="49" charset="-122"/>
              </a:rPr>
              <a:t>UNIX</a:t>
            </a:r>
            <a:r>
              <a:rPr lang="zh-CN" altLang="en-US" sz="4000" b="1">
                <a:solidFill>
                  <a:srgbClr val="FF0000"/>
                </a:solidFill>
                <a:latin typeface="隶书" panose="02010509060101010101" pitchFamily="49" charset="-122"/>
                <a:ea typeface="隶书" panose="02010509060101010101" pitchFamily="49" charset="-122"/>
              </a:rPr>
              <a:t>文件系统的系统结构图</a:t>
            </a:r>
            <a:endParaRPr lang="zh-CN" altLang="en-US" sz="4000">
              <a:latin typeface="隶书" panose="02010509060101010101" pitchFamily="49" charset="-122"/>
              <a:ea typeface="隶书" panose="02010509060101010101" pitchFamily="49" charset="-122"/>
            </a:endParaRPr>
          </a:p>
        </p:txBody>
      </p:sp>
      <p:grpSp>
        <p:nvGrpSpPr>
          <p:cNvPr id="34872" name="Group 56">
            <a:extLst>
              <a:ext uri="{FF2B5EF4-FFF2-40B4-BE49-F238E27FC236}">
                <a16:creationId xmlns:a16="http://schemas.microsoft.com/office/drawing/2014/main" id="{5C25EA7F-CA77-4D02-8F58-41B0BCA16BF3}"/>
              </a:ext>
            </a:extLst>
          </p:cNvPr>
          <p:cNvGrpSpPr>
            <a:grpSpLocks/>
          </p:cNvGrpSpPr>
          <p:nvPr/>
        </p:nvGrpSpPr>
        <p:grpSpPr bwMode="auto">
          <a:xfrm>
            <a:off x="403225" y="1657350"/>
            <a:ext cx="7991475" cy="4292600"/>
            <a:chOff x="254" y="930"/>
            <a:chExt cx="5034" cy="2704"/>
          </a:xfrm>
        </p:grpSpPr>
        <p:sp>
          <p:nvSpPr>
            <p:cNvPr id="34818" name="Line 2">
              <a:extLst>
                <a:ext uri="{FF2B5EF4-FFF2-40B4-BE49-F238E27FC236}">
                  <a16:creationId xmlns:a16="http://schemas.microsoft.com/office/drawing/2014/main" id="{26A12A3C-F1BF-4D7A-97A7-F3C273778390}"/>
                </a:ext>
              </a:extLst>
            </p:cNvPr>
            <p:cNvSpPr>
              <a:spLocks noChangeShapeType="1"/>
            </p:cNvSpPr>
            <p:nvPr/>
          </p:nvSpPr>
          <p:spPr bwMode="auto">
            <a:xfrm>
              <a:off x="3192" y="2840"/>
              <a:ext cx="984" cy="40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Line 3">
              <a:extLst>
                <a:ext uri="{FF2B5EF4-FFF2-40B4-BE49-F238E27FC236}">
                  <a16:creationId xmlns:a16="http://schemas.microsoft.com/office/drawing/2014/main" id="{9072C866-0FDC-4F99-AD60-3920B527BBC5}"/>
                </a:ext>
              </a:extLst>
            </p:cNvPr>
            <p:cNvSpPr>
              <a:spLocks noChangeShapeType="1"/>
            </p:cNvSpPr>
            <p:nvPr/>
          </p:nvSpPr>
          <p:spPr bwMode="auto">
            <a:xfrm>
              <a:off x="3088" y="2824"/>
              <a:ext cx="616" cy="5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Line 4">
              <a:extLst>
                <a:ext uri="{FF2B5EF4-FFF2-40B4-BE49-F238E27FC236}">
                  <a16:creationId xmlns:a16="http://schemas.microsoft.com/office/drawing/2014/main" id="{39426A50-3F33-4749-A65E-5A407A04DBA7}"/>
                </a:ext>
              </a:extLst>
            </p:cNvPr>
            <p:cNvSpPr>
              <a:spLocks noChangeShapeType="1"/>
            </p:cNvSpPr>
            <p:nvPr/>
          </p:nvSpPr>
          <p:spPr bwMode="auto">
            <a:xfrm flipH="1">
              <a:off x="2416" y="2808"/>
              <a:ext cx="536" cy="5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Line 5">
              <a:extLst>
                <a:ext uri="{FF2B5EF4-FFF2-40B4-BE49-F238E27FC236}">
                  <a16:creationId xmlns:a16="http://schemas.microsoft.com/office/drawing/2014/main" id="{153B8327-DA0B-4561-BC32-E0EBD5B6AAE0}"/>
                </a:ext>
              </a:extLst>
            </p:cNvPr>
            <p:cNvSpPr>
              <a:spLocks noChangeShapeType="1"/>
            </p:cNvSpPr>
            <p:nvPr/>
          </p:nvSpPr>
          <p:spPr bwMode="auto">
            <a:xfrm>
              <a:off x="3008" y="2816"/>
              <a:ext cx="56" cy="5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Line 6">
              <a:extLst>
                <a:ext uri="{FF2B5EF4-FFF2-40B4-BE49-F238E27FC236}">
                  <a16:creationId xmlns:a16="http://schemas.microsoft.com/office/drawing/2014/main" id="{46D39FB9-57FC-41C2-838A-8DDB39289724}"/>
                </a:ext>
              </a:extLst>
            </p:cNvPr>
            <p:cNvSpPr>
              <a:spLocks noChangeShapeType="1"/>
            </p:cNvSpPr>
            <p:nvPr/>
          </p:nvSpPr>
          <p:spPr bwMode="auto">
            <a:xfrm>
              <a:off x="5000" y="1976"/>
              <a:ext cx="288" cy="49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a:extLst>
                <a:ext uri="{FF2B5EF4-FFF2-40B4-BE49-F238E27FC236}">
                  <a16:creationId xmlns:a16="http://schemas.microsoft.com/office/drawing/2014/main" id="{911289E9-D4E8-40A0-96BA-55DBD4A6B525}"/>
                </a:ext>
              </a:extLst>
            </p:cNvPr>
            <p:cNvSpPr>
              <a:spLocks noChangeShapeType="1"/>
            </p:cNvSpPr>
            <p:nvPr/>
          </p:nvSpPr>
          <p:spPr bwMode="auto">
            <a:xfrm>
              <a:off x="4896" y="1984"/>
              <a:ext cx="168" cy="49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a:extLst>
                <a:ext uri="{FF2B5EF4-FFF2-40B4-BE49-F238E27FC236}">
                  <a16:creationId xmlns:a16="http://schemas.microsoft.com/office/drawing/2014/main" id="{95112898-C6C1-4B37-AF02-ADF6B528F75D}"/>
                </a:ext>
              </a:extLst>
            </p:cNvPr>
            <p:cNvSpPr>
              <a:spLocks noChangeShapeType="1"/>
            </p:cNvSpPr>
            <p:nvPr/>
          </p:nvSpPr>
          <p:spPr bwMode="auto">
            <a:xfrm>
              <a:off x="4784" y="1992"/>
              <a:ext cx="80" cy="50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a:extLst>
                <a:ext uri="{FF2B5EF4-FFF2-40B4-BE49-F238E27FC236}">
                  <a16:creationId xmlns:a16="http://schemas.microsoft.com/office/drawing/2014/main" id="{A13A2E5D-F073-4545-9D41-A69F317D5485}"/>
                </a:ext>
              </a:extLst>
            </p:cNvPr>
            <p:cNvSpPr>
              <a:spLocks noChangeShapeType="1"/>
            </p:cNvSpPr>
            <p:nvPr/>
          </p:nvSpPr>
          <p:spPr bwMode="auto">
            <a:xfrm flipH="1">
              <a:off x="4480" y="1968"/>
              <a:ext cx="136" cy="52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a:extLst>
                <a:ext uri="{FF2B5EF4-FFF2-40B4-BE49-F238E27FC236}">
                  <a16:creationId xmlns:a16="http://schemas.microsoft.com/office/drawing/2014/main" id="{BAD36E3A-75E7-4D4A-B69F-BC982AAF890B}"/>
                </a:ext>
              </a:extLst>
            </p:cNvPr>
            <p:cNvSpPr>
              <a:spLocks noChangeShapeType="1"/>
            </p:cNvSpPr>
            <p:nvPr/>
          </p:nvSpPr>
          <p:spPr bwMode="auto">
            <a:xfrm flipH="1">
              <a:off x="4640" y="1968"/>
              <a:ext cx="72" cy="52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a:extLst>
                <a:ext uri="{FF2B5EF4-FFF2-40B4-BE49-F238E27FC236}">
                  <a16:creationId xmlns:a16="http://schemas.microsoft.com/office/drawing/2014/main" id="{3964FE0D-7E72-4219-962E-886267D73A17}"/>
                </a:ext>
              </a:extLst>
            </p:cNvPr>
            <p:cNvSpPr>
              <a:spLocks noChangeShapeType="1"/>
            </p:cNvSpPr>
            <p:nvPr/>
          </p:nvSpPr>
          <p:spPr bwMode="auto">
            <a:xfrm>
              <a:off x="3800" y="1968"/>
              <a:ext cx="288" cy="56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a:extLst>
                <a:ext uri="{FF2B5EF4-FFF2-40B4-BE49-F238E27FC236}">
                  <a16:creationId xmlns:a16="http://schemas.microsoft.com/office/drawing/2014/main" id="{DC5DF49E-ED29-410A-946E-8EAB77914916}"/>
                </a:ext>
              </a:extLst>
            </p:cNvPr>
            <p:cNvSpPr>
              <a:spLocks noChangeShapeType="1"/>
            </p:cNvSpPr>
            <p:nvPr/>
          </p:nvSpPr>
          <p:spPr bwMode="auto">
            <a:xfrm flipH="1">
              <a:off x="3144" y="1952"/>
              <a:ext cx="376" cy="59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a:extLst>
                <a:ext uri="{FF2B5EF4-FFF2-40B4-BE49-F238E27FC236}">
                  <a16:creationId xmlns:a16="http://schemas.microsoft.com/office/drawing/2014/main" id="{35235271-C73C-4218-B173-028A31501587}"/>
                </a:ext>
              </a:extLst>
            </p:cNvPr>
            <p:cNvSpPr>
              <a:spLocks noChangeShapeType="1"/>
            </p:cNvSpPr>
            <p:nvPr/>
          </p:nvSpPr>
          <p:spPr bwMode="auto">
            <a:xfrm flipH="1">
              <a:off x="3624" y="1968"/>
              <a:ext cx="16" cy="56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14">
              <a:extLst>
                <a:ext uri="{FF2B5EF4-FFF2-40B4-BE49-F238E27FC236}">
                  <a16:creationId xmlns:a16="http://schemas.microsoft.com/office/drawing/2014/main" id="{78333C3E-BADF-400D-A001-7FC0204F7194}"/>
                </a:ext>
              </a:extLst>
            </p:cNvPr>
            <p:cNvSpPr>
              <a:spLocks noChangeShapeType="1"/>
            </p:cNvSpPr>
            <p:nvPr/>
          </p:nvSpPr>
          <p:spPr bwMode="auto">
            <a:xfrm>
              <a:off x="2424" y="1976"/>
              <a:ext cx="136" cy="52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a:extLst>
                <a:ext uri="{FF2B5EF4-FFF2-40B4-BE49-F238E27FC236}">
                  <a16:creationId xmlns:a16="http://schemas.microsoft.com/office/drawing/2014/main" id="{5056FC10-7FFE-46CB-8A8E-15E192341EB3}"/>
                </a:ext>
              </a:extLst>
            </p:cNvPr>
            <p:cNvSpPr>
              <a:spLocks noChangeShapeType="1"/>
            </p:cNvSpPr>
            <p:nvPr/>
          </p:nvSpPr>
          <p:spPr bwMode="auto">
            <a:xfrm>
              <a:off x="2288" y="1976"/>
              <a:ext cx="64" cy="52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Line 16">
              <a:extLst>
                <a:ext uri="{FF2B5EF4-FFF2-40B4-BE49-F238E27FC236}">
                  <a16:creationId xmlns:a16="http://schemas.microsoft.com/office/drawing/2014/main" id="{301346F2-4C4A-4827-AB42-190A5EBDE655}"/>
                </a:ext>
              </a:extLst>
            </p:cNvPr>
            <p:cNvSpPr>
              <a:spLocks noChangeShapeType="1"/>
            </p:cNvSpPr>
            <p:nvPr/>
          </p:nvSpPr>
          <p:spPr bwMode="auto">
            <a:xfrm flipH="1">
              <a:off x="2144" y="1960"/>
              <a:ext cx="48" cy="55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Line 17">
              <a:extLst>
                <a:ext uri="{FF2B5EF4-FFF2-40B4-BE49-F238E27FC236}">
                  <a16:creationId xmlns:a16="http://schemas.microsoft.com/office/drawing/2014/main" id="{5FC1BD5A-B54B-4832-B4AA-9E67C6C3073C}"/>
                </a:ext>
              </a:extLst>
            </p:cNvPr>
            <p:cNvSpPr>
              <a:spLocks noChangeShapeType="1"/>
            </p:cNvSpPr>
            <p:nvPr/>
          </p:nvSpPr>
          <p:spPr bwMode="auto">
            <a:xfrm flipH="1">
              <a:off x="1968" y="1968"/>
              <a:ext cx="136" cy="5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Line 18">
              <a:extLst>
                <a:ext uri="{FF2B5EF4-FFF2-40B4-BE49-F238E27FC236}">
                  <a16:creationId xmlns:a16="http://schemas.microsoft.com/office/drawing/2014/main" id="{7EEC679A-2A64-4764-9CE4-DE02EB5E2BDF}"/>
                </a:ext>
              </a:extLst>
            </p:cNvPr>
            <p:cNvSpPr>
              <a:spLocks noChangeShapeType="1"/>
            </p:cNvSpPr>
            <p:nvPr/>
          </p:nvSpPr>
          <p:spPr bwMode="auto">
            <a:xfrm>
              <a:off x="1312" y="1968"/>
              <a:ext cx="504" cy="50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5" name="Line 19">
              <a:extLst>
                <a:ext uri="{FF2B5EF4-FFF2-40B4-BE49-F238E27FC236}">
                  <a16:creationId xmlns:a16="http://schemas.microsoft.com/office/drawing/2014/main" id="{D7880043-6E7E-4943-8F3E-3646721F6FE1}"/>
                </a:ext>
              </a:extLst>
            </p:cNvPr>
            <p:cNvSpPr>
              <a:spLocks noChangeShapeType="1"/>
            </p:cNvSpPr>
            <p:nvPr/>
          </p:nvSpPr>
          <p:spPr bwMode="auto">
            <a:xfrm>
              <a:off x="1200" y="1968"/>
              <a:ext cx="360" cy="5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6" name="Line 20">
              <a:extLst>
                <a:ext uri="{FF2B5EF4-FFF2-40B4-BE49-F238E27FC236}">
                  <a16:creationId xmlns:a16="http://schemas.microsoft.com/office/drawing/2014/main" id="{FA5E4ED0-FC9A-4DC4-9324-44521956EB07}"/>
                </a:ext>
              </a:extLst>
            </p:cNvPr>
            <p:cNvSpPr>
              <a:spLocks noChangeShapeType="1"/>
            </p:cNvSpPr>
            <p:nvPr/>
          </p:nvSpPr>
          <p:spPr bwMode="auto">
            <a:xfrm>
              <a:off x="1064" y="1968"/>
              <a:ext cx="0" cy="5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Line 21">
              <a:extLst>
                <a:ext uri="{FF2B5EF4-FFF2-40B4-BE49-F238E27FC236}">
                  <a16:creationId xmlns:a16="http://schemas.microsoft.com/office/drawing/2014/main" id="{FAC228A5-233A-4BA8-B443-52A00360E2DA}"/>
                </a:ext>
              </a:extLst>
            </p:cNvPr>
            <p:cNvSpPr>
              <a:spLocks noChangeShapeType="1"/>
            </p:cNvSpPr>
            <p:nvPr/>
          </p:nvSpPr>
          <p:spPr bwMode="auto">
            <a:xfrm flipH="1">
              <a:off x="600" y="1968"/>
              <a:ext cx="352" cy="58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8" name="Line 22">
              <a:extLst>
                <a:ext uri="{FF2B5EF4-FFF2-40B4-BE49-F238E27FC236}">
                  <a16:creationId xmlns:a16="http://schemas.microsoft.com/office/drawing/2014/main" id="{89A679CA-04D7-461D-B257-712A61CF8BDD}"/>
                </a:ext>
              </a:extLst>
            </p:cNvPr>
            <p:cNvSpPr>
              <a:spLocks noChangeShapeType="1"/>
            </p:cNvSpPr>
            <p:nvPr/>
          </p:nvSpPr>
          <p:spPr bwMode="auto">
            <a:xfrm>
              <a:off x="3152" y="1240"/>
              <a:ext cx="1416" cy="44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9" name="Line 23">
              <a:extLst>
                <a:ext uri="{FF2B5EF4-FFF2-40B4-BE49-F238E27FC236}">
                  <a16:creationId xmlns:a16="http://schemas.microsoft.com/office/drawing/2014/main" id="{86A98891-4102-4223-8C39-14F8D3986E9E}"/>
                </a:ext>
              </a:extLst>
            </p:cNvPr>
            <p:cNvSpPr>
              <a:spLocks noChangeShapeType="1"/>
            </p:cNvSpPr>
            <p:nvPr/>
          </p:nvSpPr>
          <p:spPr bwMode="auto">
            <a:xfrm>
              <a:off x="2896" y="1240"/>
              <a:ext cx="688" cy="46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Line 24">
              <a:extLst>
                <a:ext uri="{FF2B5EF4-FFF2-40B4-BE49-F238E27FC236}">
                  <a16:creationId xmlns:a16="http://schemas.microsoft.com/office/drawing/2014/main" id="{D3FCE633-F991-45DC-BD12-9D2F4DB89EC7}"/>
                </a:ext>
              </a:extLst>
            </p:cNvPr>
            <p:cNvSpPr>
              <a:spLocks noChangeShapeType="1"/>
            </p:cNvSpPr>
            <p:nvPr/>
          </p:nvSpPr>
          <p:spPr bwMode="auto">
            <a:xfrm flipH="1">
              <a:off x="2264" y="1232"/>
              <a:ext cx="456" cy="45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Line 25">
              <a:extLst>
                <a:ext uri="{FF2B5EF4-FFF2-40B4-BE49-F238E27FC236}">
                  <a16:creationId xmlns:a16="http://schemas.microsoft.com/office/drawing/2014/main" id="{E9C5DC98-8287-4D6E-A30D-F14B70543407}"/>
                </a:ext>
              </a:extLst>
            </p:cNvPr>
            <p:cNvSpPr>
              <a:spLocks noChangeShapeType="1"/>
            </p:cNvSpPr>
            <p:nvPr/>
          </p:nvSpPr>
          <p:spPr bwMode="auto">
            <a:xfrm flipH="1">
              <a:off x="1336" y="1232"/>
              <a:ext cx="1232" cy="46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Rectangle 27">
              <a:extLst>
                <a:ext uri="{FF2B5EF4-FFF2-40B4-BE49-F238E27FC236}">
                  <a16:creationId xmlns:a16="http://schemas.microsoft.com/office/drawing/2014/main" id="{1664B06A-CC59-43B1-A066-8D9DC677C646}"/>
                </a:ext>
              </a:extLst>
            </p:cNvPr>
            <p:cNvSpPr>
              <a:spLocks noChangeArrowheads="1"/>
            </p:cNvSpPr>
            <p:nvPr/>
          </p:nvSpPr>
          <p:spPr bwMode="auto">
            <a:xfrm>
              <a:off x="2440" y="960"/>
              <a:ext cx="808"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44" name="Text Box 28">
              <a:extLst>
                <a:ext uri="{FF2B5EF4-FFF2-40B4-BE49-F238E27FC236}">
                  <a16:creationId xmlns:a16="http://schemas.microsoft.com/office/drawing/2014/main" id="{A0190A84-C952-4D8C-8AB9-8BC9959152EF}"/>
                </a:ext>
              </a:extLst>
            </p:cNvPr>
            <p:cNvSpPr txBox="1">
              <a:spLocks noChangeArrowheads="1"/>
            </p:cNvSpPr>
            <p:nvPr/>
          </p:nvSpPr>
          <p:spPr bwMode="auto">
            <a:xfrm>
              <a:off x="2542" y="930"/>
              <a:ext cx="6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Times New Roman" panose="02020603050405020304" pitchFamily="18" charset="0"/>
                </a:rPr>
                <a:t>/</a:t>
              </a:r>
              <a:r>
                <a:rPr kumimoji="1" lang="en-US" altLang="zh-CN" sz="2400" b="1">
                  <a:latin typeface="Times New Roman" panose="02020603050405020304" pitchFamily="18" charset="0"/>
                </a:rPr>
                <a:t> (root)</a:t>
              </a:r>
              <a:endParaRPr kumimoji="1" lang="en-US" altLang="zh-CN" sz="3200">
                <a:latin typeface="Times New Roman" panose="02020603050405020304" pitchFamily="18" charset="0"/>
              </a:endParaRPr>
            </a:p>
          </p:txBody>
        </p:sp>
        <p:sp>
          <p:nvSpPr>
            <p:cNvPr id="34845" name="Rectangle 29">
              <a:extLst>
                <a:ext uri="{FF2B5EF4-FFF2-40B4-BE49-F238E27FC236}">
                  <a16:creationId xmlns:a16="http://schemas.microsoft.com/office/drawing/2014/main" id="{3B16CC27-A0D8-463E-9B51-4EBE83546A5D}"/>
                </a:ext>
              </a:extLst>
            </p:cNvPr>
            <p:cNvSpPr>
              <a:spLocks noChangeArrowheads="1"/>
            </p:cNvSpPr>
            <p:nvPr/>
          </p:nvSpPr>
          <p:spPr bwMode="auto">
            <a:xfrm>
              <a:off x="840" y="1696"/>
              <a:ext cx="568"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46" name="Rectangle 30">
              <a:extLst>
                <a:ext uri="{FF2B5EF4-FFF2-40B4-BE49-F238E27FC236}">
                  <a16:creationId xmlns:a16="http://schemas.microsoft.com/office/drawing/2014/main" id="{74C3E7C7-8D8C-4C71-9C65-7953AF1B4573}"/>
                </a:ext>
              </a:extLst>
            </p:cNvPr>
            <p:cNvSpPr>
              <a:spLocks noChangeArrowheads="1"/>
            </p:cNvSpPr>
            <p:nvPr/>
          </p:nvSpPr>
          <p:spPr bwMode="auto">
            <a:xfrm>
              <a:off x="1976" y="1696"/>
              <a:ext cx="568"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47" name="Rectangle 31">
              <a:extLst>
                <a:ext uri="{FF2B5EF4-FFF2-40B4-BE49-F238E27FC236}">
                  <a16:creationId xmlns:a16="http://schemas.microsoft.com/office/drawing/2014/main" id="{1F8B34BE-B099-43A6-AD47-B81E10A41DAE}"/>
                </a:ext>
              </a:extLst>
            </p:cNvPr>
            <p:cNvSpPr>
              <a:spLocks noChangeArrowheads="1"/>
            </p:cNvSpPr>
            <p:nvPr/>
          </p:nvSpPr>
          <p:spPr bwMode="auto">
            <a:xfrm>
              <a:off x="3336" y="1696"/>
              <a:ext cx="568"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48" name="Rectangle 32">
              <a:extLst>
                <a:ext uri="{FF2B5EF4-FFF2-40B4-BE49-F238E27FC236}">
                  <a16:creationId xmlns:a16="http://schemas.microsoft.com/office/drawing/2014/main" id="{9DE9913C-F413-4B73-96AE-EDDE27E06AE8}"/>
                </a:ext>
              </a:extLst>
            </p:cNvPr>
            <p:cNvSpPr>
              <a:spLocks noChangeArrowheads="1"/>
            </p:cNvSpPr>
            <p:nvPr/>
          </p:nvSpPr>
          <p:spPr bwMode="auto">
            <a:xfrm>
              <a:off x="4488" y="1696"/>
              <a:ext cx="568"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49" name="Text Box 33">
              <a:extLst>
                <a:ext uri="{FF2B5EF4-FFF2-40B4-BE49-F238E27FC236}">
                  <a16:creationId xmlns:a16="http://schemas.microsoft.com/office/drawing/2014/main" id="{8EA796CC-7494-4BF9-BD1A-165168B02B84}"/>
                </a:ext>
              </a:extLst>
            </p:cNvPr>
            <p:cNvSpPr txBox="1">
              <a:spLocks noChangeArrowheads="1"/>
            </p:cNvSpPr>
            <p:nvPr/>
          </p:nvSpPr>
          <p:spPr bwMode="auto">
            <a:xfrm>
              <a:off x="910" y="1658"/>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Times New Roman" panose="02020603050405020304" pitchFamily="18" charset="0"/>
                </a:rPr>
                <a:t>bin</a:t>
              </a:r>
              <a:endParaRPr kumimoji="1" lang="en-US" altLang="zh-CN" sz="3200">
                <a:latin typeface="Times New Roman" panose="02020603050405020304" pitchFamily="18" charset="0"/>
              </a:endParaRPr>
            </a:p>
          </p:txBody>
        </p:sp>
        <p:sp>
          <p:nvSpPr>
            <p:cNvPr id="34850" name="Text Box 34">
              <a:extLst>
                <a:ext uri="{FF2B5EF4-FFF2-40B4-BE49-F238E27FC236}">
                  <a16:creationId xmlns:a16="http://schemas.microsoft.com/office/drawing/2014/main" id="{19CB9A46-7146-42BF-8B22-A0B24C56402A}"/>
                </a:ext>
              </a:extLst>
            </p:cNvPr>
            <p:cNvSpPr txBox="1">
              <a:spLocks noChangeArrowheads="1"/>
            </p:cNvSpPr>
            <p:nvPr/>
          </p:nvSpPr>
          <p:spPr bwMode="auto">
            <a:xfrm>
              <a:off x="2078" y="1666"/>
              <a:ext cx="3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Times New Roman" panose="02020603050405020304" pitchFamily="18" charset="0"/>
                </a:rPr>
                <a:t>lib</a:t>
              </a:r>
              <a:endParaRPr kumimoji="1" lang="en-US" altLang="zh-CN" sz="3200">
                <a:latin typeface="Times New Roman" panose="02020603050405020304" pitchFamily="18" charset="0"/>
              </a:endParaRPr>
            </a:p>
          </p:txBody>
        </p:sp>
        <p:sp>
          <p:nvSpPr>
            <p:cNvPr id="34851" name="Text Box 35">
              <a:extLst>
                <a:ext uri="{FF2B5EF4-FFF2-40B4-BE49-F238E27FC236}">
                  <a16:creationId xmlns:a16="http://schemas.microsoft.com/office/drawing/2014/main" id="{359581A7-2F1F-4E62-9ACC-CE6C87F2613D}"/>
                </a:ext>
              </a:extLst>
            </p:cNvPr>
            <p:cNvSpPr txBox="1">
              <a:spLocks noChangeArrowheads="1"/>
            </p:cNvSpPr>
            <p:nvPr/>
          </p:nvSpPr>
          <p:spPr bwMode="auto">
            <a:xfrm>
              <a:off x="3366" y="1650"/>
              <a:ext cx="5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Times New Roman" panose="02020603050405020304" pitchFamily="18" charset="0"/>
                </a:rPr>
                <a:t>user</a:t>
              </a:r>
              <a:endParaRPr kumimoji="1" lang="en-US" altLang="zh-CN" sz="3200">
                <a:latin typeface="Times New Roman" panose="02020603050405020304" pitchFamily="18" charset="0"/>
              </a:endParaRPr>
            </a:p>
          </p:txBody>
        </p:sp>
        <p:sp>
          <p:nvSpPr>
            <p:cNvPr id="34852" name="Text Box 36">
              <a:extLst>
                <a:ext uri="{FF2B5EF4-FFF2-40B4-BE49-F238E27FC236}">
                  <a16:creationId xmlns:a16="http://schemas.microsoft.com/office/drawing/2014/main" id="{EE6B388F-D5D0-4438-B933-CDF92855D30F}"/>
                </a:ext>
              </a:extLst>
            </p:cNvPr>
            <p:cNvSpPr txBox="1">
              <a:spLocks noChangeArrowheads="1"/>
            </p:cNvSpPr>
            <p:nvPr/>
          </p:nvSpPr>
          <p:spPr bwMode="auto">
            <a:xfrm>
              <a:off x="4590" y="1658"/>
              <a:ext cx="3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CC"/>
                  </a:solidFill>
                  <a:latin typeface="Times New Roman" panose="02020603050405020304" pitchFamily="18" charset="0"/>
                </a:rPr>
                <a:t>etc</a:t>
              </a:r>
              <a:endParaRPr kumimoji="1" lang="en-US" altLang="zh-CN" sz="3200">
                <a:latin typeface="Times New Roman" panose="02020603050405020304" pitchFamily="18" charset="0"/>
              </a:endParaRPr>
            </a:p>
          </p:txBody>
        </p:sp>
        <p:sp>
          <p:nvSpPr>
            <p:cNvPr id="34853" name="Rectangle 37">
              <a:extLst>
                <a:ext uri="{FF2B5EF4-FFF2-40B4-BE49-F238E27FC236}">
                  <a16:creationId xmlns:a16="http://schemas.microsoft.com/office/drawing/2014/main" id="{C5913E32-903E-45B4-88DA-A061A3F541A3}"/>
                </a:ext>
              </a:extLst>
            </p:cNvPr>
            <p:cNvSpPr>
              <a:spLocks noChangeArrowheads="1"/>
            </p:cNvSpPr>
            <p:nvPr/>
          </p:nvSpPr>
          <p:spPr bwMode="auto">
            <a:xfrm>
              <a:off x="296" y="2552"/>
              <a:ext cx="456"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54" name="Rectangle 38">
              <a:extLst>
                <a:ext uri="{FF2B5EF4-FFF2-40B4-BE49-F238E27FC236}">
                  <a16:creationId xmlns:a16="http://schemas.microsoft.com/office/drawing/2014/main" id="{8D60F890-A923-4804-9A94-2EB4FB71112D}"/>
                </a:ext>
              </a:extLst>
            </p:cNvPr>
            <p:cNvSpPr>
              <a:spLocks noChangeArrowheads="1"/>
            </p:cNvSpPr>
            <p:nvPr/>
          </p:nvSpPr>
          <p:spPr bwMode="auto">
            <a:xfrm>
              <a:off x="864" y="2552"/>
              <a:ext cx="456"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55" name="Rectangle 39">
              <a:extLst>
                <a:ext uri="{FF2B5EF4-FFF2-40B4-BE49-F238E27FC236}">
                  <a16:creationId xmlns:a16="http://schemas.microsoft.com/office/drawing/2014/main" id="{94D3D12B-6EC5-4557-B846-D871C85020D5}"/>
                </a:ext>
              </a:extLst>
            </p:cNvPr>
            <p:cNvSpPr>
              <a:spLocks noChangeArrowheads="1"/>
            </p:cNvSpPr>
            <p:nvPr/>
          </p:nvSpPr>
          <p:spPr bwMode="auto">
            <a:xfrm>
              <a:off x="1424" y="2552"/>
              <a:ext cx="456"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56" name="Rectangle 40">
              <a:extLst>
                <a:ext uri="{FF2B5EF4-FFF2-40B4-BE49-F238E27FC236}">
                  <a16:creationId xmlns:a16="http://schemas.microsoft.com/office/drawing/2014/main" id="{5CB39C75-F468-4D36-8F16-59834182344A}"/>
                </a:ext>
              </a:extLst>
            </p:cNvPr>
            <p:cNvSpPr>
              <a:spLocks noChangeArrowheads="1"/>
            </p:cNvSpPr>
            <p:nvPr/>
          </p:nvSpPr>
          <p:spPr bwMode="auto">
            <a:xfrm>
              <a:off x="3400" y="2544"/>
              <a:ext cx="456"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57" name="Rectangle 41">
              <a:extLst>
                <a:ext uri="{FF2B5EF4-FFF2-40B4-BE49-F238E27FC236}">
                  <a16:creationId xmlns:a16="http://schemas.microsoft.com/office/drawing/2014/main" id="{36C6BBAE-2A82-461E-812B-8DDEE3788CA0}"/>
                </a:ext>
              </a:extLst>
            </p:cNvPr>
            <p:cNvSpPr>
              <a:spLocks noChangeArrowheads="1"/>
            </p:cNvSpPr>
            <p:nvPr/>
          </p:nvSpPr>
          <p:spPr bwMode="auto">
            <a:xfrm>
              <a:off x="2840" y="2544"/>
              <a:ext cx="456"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58" name="Rectangle 42">
              <a:extLst>
                <a:ext uri="{FF2B5EF4-FFF2-40B4-BE49-F238E27FC236}">
                  <a16:creationId xmlns:a16="http://schemas.microsoft.com/office/drawing/2014/main" id="{422033A2-BBE5-4AF2-839F-25C37E3CC06E}"/>
                </a:ext>
              </a:extLst>
            </p:cNvPr>
            <p:cNvSpPr>
              <a:spLocks noChangeArrowheads="1"/>
            </p:cNvSpPr>
            <p:nvPr/>
          </p:nvSpPr>
          <p:spPr bwMode="auto">
            <a:xfrm>
              <a:off x="3952" y="2536"/>
              <a:ext cx="456"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59" name="Text Box 43">
              <a:extLst>
                <a:ext uri="{FF2B5EF4-FFF2-40B4-BE49-F238E27FC236}">
                  <a16:creationId xmlns:a16="http://schemas.microsoft.com/office/drawing/2014/main" id="{80E80938-2A5F-4BC3-805C-26CFC20CAE7D}"/>
                </a:ext>
              </a:extLst>
            </p:cNvPr>
            <p:cNvSpPr txBox="1">
              <a:spLocks noChangeArrowheads="1"/>
            </p:cNvSpPr>
            <p:nvPr/>
          </p:nvSpPr>
          <p:spPr bwMode="auto">
            <a:xfrm>
              <a:off x="254" y="2530"/>
              <a:ext cx="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math</a:t>
              </a:r>
              <a:endParaRPr kumimoji="1" lang="en-US" altLang="zh-CN" sz="3200">
                <a:latin typeface="Times New Roman" panose="02020603050405020304" pitchFamily="18" charset="0"/>
              </a:endParaRPr>
            </a:p>
          </p:txBody>
        </p:sp>
        <p:sp>
          <p:nvSpPr>
            <p:cNvPr id="34860" name="Text Box 44">
              <a:extLst>
                <a:ext uri="{FF2B5EF4-FFF2-40B4-BE49-F238E27FC236}">
                  <a16:creationId xmlns:a16="http://schemas.microsoft.com/office/drawing/2014/main" id="{B3BD464D-0135-4CBE-BD70-8D886B9DAF58}"/>
                </a:ext>
              </a:extLst>
            </p:cNvPr>
            <p:cNvSpPr txBox="1">
              <a:spLocks noChangeArrowheads="1"/>
            </p:cNvSpPr>
            <p:nvPr/>
          </p:nvSpPr>
          <p:spPr bwMode="auto">
            <a:xfrm>
              <a:off x="942" y="2538"/>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ds</a:t>
              </a:r>
              <a:endParaRPr kumimoji="1" lang="en-US" altLang="zh-CN" sz="3200">
                <a:latin typeface="Times New Roman" panose="02020603050405020304" pitchFamily="18" charset="0"/>
              </a:endParaRPr>
            </a:p>
          </p:txBody>
        </p:sp>
        <p:sp>
          <p:nvSpPr>
            <p:cNvPr id="34861" name="Text Box 45">
              <a:extLst>
                <a:ext uri="{FF2B5EF4-FFF2-40B4-BE49-F238E27FC236}">
                  <a16:creationId xmlns:a16="http://schemas.microsoft.com/office/drawing/2014/main" id="{95C2A0ED-48CD-44BA-B06F-E2A9C723AD76}"/>
                </a:ext>
              </a:extLst>
            </p:cNvPr>
            <p:cNvSpPr txBox="1">
              <a:spLocks noChangeArrowheads="1"/>
            </p:cNvSpPr>
            <p:nvPr/>
          </p:nvSpPr>
          <p:spPr bwMode="auto">
            <a:xfrm>
              <a:off x="1502" y="2522"/>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sw</a:t>
              </a:r>
              <a:endParaRPr kumimoji="1" lang="en-US" altLang="zh-CN" sz="3200">
                <a:latin typeface="Times New Roman" panose="02020603050405020304" pitchFamily="18" charset="0"/>
              </a:endParaRPr>
            </a:p>
          </p:txBody>
        </p:sp>
        <p:sp>
          <p:nvSpPr>
            <p:cNvPr id="34862" name="Text Box 46">
              <a:extLst>
                <a:ext uri="{FF2B5EF4-FFF2-40B4-BE49-F238E27FC236}">
                  <a16:creationId xmlns:a16="http://schemas.microsoft.com/office/drawing/2014/main" id="{36628426-BD0E-470F-96E9-170AC6FCF76C}"/>
                </a:ext>
              </a:extLst>
            </p:cNvPr>
            <p:cNvSpPr txBox="1">
              <a:spLocks noChangeArrowheads="1"/>
            </p:cNvSpPr>
            <p:nvPr/>
          </p:nvSpPr>
          <p:spPr bwMode="auto">
            <a:xfrm>
              <a:off x="2894" y="2522"/>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yin</a:t>
              </a:r>
              <a:endParaRPr kumimoji="1" lang="en-US" altLang="zh-CN" sz="3200">
                <a:latin typeface="Times New Roman" panose="02020603050405020304" pitchFamily="18" charset="0"/>
              </a:endParaRPr>
            </a:p>
          </p:txBody>
        </p:sp>
        <p:sp>
          <p:nvSpPr>
            <p:cNvPr id="34863" name="Text Box 47">
              <a:extLst>
                <a:ext uri="{FF2B5EF4-FFF2-40B4-BE49-F238E27FC236}">
                  <a16:creationId xmlns:a16="http://schemas.microsoft.com/office/drawing/2014/main" id="{0452FF20-A6F6-4E2C-BCC5-AD18BBC532A6}"/>
                </a:ext>
              </a:extLst>
            </p:cNvPr>
            <p:cNvSpPr txBox="1">
              <a:spLocks noChangeArrowheads="1"/>
            </p:cNvSpPr>
            <p:nvPr/>
          </p:nvSpPr>
          <p:spPr bwMode="auto">
            <a:xfrm>
              <a:off x="3454" y="2522"/>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tao</a:t>
              </a:r>
              <a:endParaRPr kumimoji="1" lang="en-US" altLang="zh-CN" sz="3200">
                <a:latin typeface="Times New Roman" panose="02020603050405020304" pitchFamily="18" charset="0"/>
              </a:endParaRPr>
            </a:p>
          </p:txBody>
        </p:sp>
        <p:sp>
          <p:nvSpPr>
            <p:cNvPr id="34864" name="Text Box 48">
              <a:extLst>
                <a:ext uri="{FF2B5EF4-FFF2-40B4-BE49-F238E27FC236}">
                  <a16:creationId xmlns:a16="http://schemas.microsoft.com/office/drawing/2014/main" id="{CE4788CD-2813-41A7-BE1D-4335D4AE2878}"/>
                </a:ext>
              </a:extLst>
            </p:cNvPr>
            <p:cNvSpPr txBox="1">
              <a:spLocks noChangeArrowheads="1"/>
            </p:cNvSpPr>
            <p:nvPr/>
          </p:nvSpPr>
          <p:spPr bwMode="auto">
            <a:xfrm>
              <a:off x="4014" y="2522"/>
              <a:ext cx="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xie</a:t>
              </a:r>
              <a:endParaRPr kumimoji="1" lang="en-US" altLang="zh-CN" sz="3200">
                <a:latin typeface="Times New Roman" panose="02020603050405020304" pitchFamily="18" charset="0"/>
              </a:endParaRPr>
            </a:p>
          </p:txBody>
        </p:sp>
        <p:sp>
          <p:nvSpPr>
            <p:cNvPr id="34865" name="Rectangle 49">
              <a:extLst>
                <a:ext uri="{FF2B5EF4-FFF2-40B4-BE49-F238E27FC236}">
                  <a16:creationId xmlns:a16="http://schemas.microsoft.com/office/drawing/2014/main" id="{E4DAC81A-C85B-4F1F-9B05-6F1C92C7E2E6}"/>
                </a:ext>
              </a:extLst>
            </p:cNvPr>
            <p:cNvSpPr>
              <a:spLocks noChangeArrowheads="1"/>
            </p:cNvSpPr>
            <p:nvPr/>
          </p:nvSpPr>
          <p:spPr bwMode="auto">
            <a:xfrm>
              <a:off x="2616" y="3360"/>
              <a:ext cx="904"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66" name="Text Box 50">
              <a:extLst>
                <a:ext uri="{FF2B5EF4-FFF2-40B4-BE49-F238E27FC236}">
                  <a16:creationId xmlns:a16="http://schemas.microsoft.com/office/drawing/2014/main" id="{69AE8B1C-A6FE-4F7B-B186-8F71D609D95A}"/>
                </a:ext>
              </a:extLst>
            </p:cNvPr>
            <p:cNvSpPr txBox="1">
              <a:spLocks noChangeArrowheads="1"/>
            </p:cNvSpPr>
            <p:nvPr/>
          </p:nvSpPr>
          <p:spPr bwMode="auto">
            <a:xfrm>
              <a:off x="2622" y="3338"/>
              <a:ext cx="9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Stack.cpp</a:t>
              </a:r>
              <a:endParaRPr kumimoji="1" lang="en-US" altLang="zh-CN" sz="3200">
                <a:latin typeface="Times New Roman" panose="02020603050405020304" pitchFamily="18" charset="0"/>
              </a:endParaRPr>
            </a:p>
          </p:txBody>
        </p:sp>
        <p:sp>
          <p:nvSpPr>
            <p:cNvPr id="34867" name="Rectangle 51">
              <a:extLst>
                <a:ext uri="{FF2B5EF4-FFF2-40B4-BE49-F238E27FC236}">
                  <a16:creationId xmlns:a16="http://schemas.microsoft.com/office/drawing/2014/main" id="{A4169310-B766-44B4-94F8-A99528ED070C}"/>
                </a:ext>
              </a:extLst>
            </p:cNvPr>
            <p:cNvSpPr>
              <a:spLocks noChangeArrowheads="1"/>
            </p:cNvSpPr>
            <p:nvPr/>
          </p:nvSpPr>
          <p:spPr bwMode="auto">
            <a:xfrm>
              <a:off x="3632" y="3360"/>
              <a:ext cx="840"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68" name="Rectangle 52">
              <a:extLst>
                <a:ext uri="{FF2B5EF4-FFF2-40B4-BE49-F238E27FC236}">
                  <a16:creationId xmlns:a16="http://schemas.microsoft.com/office/drawing/2014/main" id="{3599788D-9459-4850-91CA-DF9261B339CB}"/>
                </a:ext>
              </a:extLst>
            </p:cNvPr>
            <p:cNvSpPr>
              <a:spLocks noChangeArrowheads="1"/>
            </p:cNvSpPr>
            <p:nvPr/>
          </p:nvSpPr>
          <p:spPr bwMode="auto">
            <a:xfrm>
              <a:off x="1568" y="3352"/>
              <a:ext cx="944" cy="272"/>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4869" name="Text Box 53">
              <a:extLst>
                <a:ext uri="{FF2B5EF4-FFF2-40B4-BE49-F238E27FC236}">
                  <a16:creationId xmlns:a16="http://schemas.microsoft.com/office/drawing/2014/main" id="{30BDB0F1-A34F-492A-A5F9-72053F2A0432}"/>
                </a:ext>
              </a:extLst>
            </p:cNvPr>
            <p:cNvSpPr txBox="1">
              <a:spLocks noChangeArrowheads="1"/>
            </p:cNvSpPr>
            <p:nvPr/>
          </p:nvSpPr>
          <p:spPr bwMode="auto">
            <a:xfrm>
              <a:off x="1550" y="3338"/>
              <a:ext cx="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Queue.cpp</a:t>
              </a:r>
              <a:endParaRPr kumimoji="1" lang="en-US" altLang="zh-CN" sz="3200">
                <a:latin typeface="Times New Roman" panose="02020603050405020304" pitchFamily="18" charset="0"/>
              </a:endParaRPr>
            </a:p>
          </p:txBody>
        </p:sp>
        <p:sp>
          <p:nvSpPr>
            <p:cNvPr id="34870" name="Text Box 54">
              <a:extLst>
                <a:ext uri="{FF2B5EF4-FFF2-40B4-BE49-F238E27FC236}">
                  <a16:creationId xmlns:a16="http://schemas.microsoft.com/office/drawing/2014/main" id="{08A2FA63-D9FB-467D-B099-E9A401F141A4}"/>
                </a:ext>
              </a:extLst>
            </p:cNvPr>
            <p:cNvSpPr txBox="1">
              <a:spLocks noChangeArrowheads="1"/>
            </p:cNvSpPr>
            <p:nvPr/>
          </p:nvSpPr>
          <p:spPr bwMode="auto">
            <a:xfrm>
              <a:off x="3630" y="3346"/>
              <a:ext cx="8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Times New Roman" panose="02020603050405020304" pitchFamily="18" charset="0"/>
                </a:rPr>
                <a:t>Tree.cpp</a:t>
              </a:r>
              <a:endParaRPr kumimoji="1" lang="en-US" altLang="zh-CN" sz="3200">
                <a:latin typeface="Times New Roman" panose="02020603050405020304" pitchFamily="18" charset="0"/>
              </a:endParaRPr>
            </a:p>
          </p:txBody>
        </p:sp>
        <p:sp>
          <p:nvSpPr>
            <p:cNvPr id="34871" name="Line 55">
              <a:extLst>
                <a:ext uri="{FF2B5EF4-FFF2-40B4-BE49-F238E27FC236}">
                  <a16:creationId xmlns:a16="http://schemas.microsoft.com/office/drawing/2014/main" id="{555DE7CF-ACD8-4B9D-AA72-3BE3972438F9}"/>
                </a:ext>
              </a:extLst>
            </p:cNvPr>
            <p:cNvSpPr>
              <a:spLocks noChangeShapeType="1"/>
            </p:cNvSpPr>
            <p:nvPr/>
          </p:nvSpPr>
          <p:spPr bwMode="auto">
            <a:xfrm flipH="1">
              <a:off x="2000" y="2816"/>
              <a:ext cx="856" cy="448"/>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AE486BE-439D-493F-ABC9-E452B2530FE0}"/>
              </a:ext>
            </a:extLst>
          </p:cNvPr>
          <p:cNvSpPr>
            <a:spLocks noGrp="1"/>
          </p:cNvSpPr>
          <p:nvPr>
            <p:ph type="sldNum" sz="quarter" idx="11"/>
          </p:nvPr>
        </p:nvSpPr>
        <p:spPr/>
        <p:txBody>
          <a:bodyPr/>
          <a:lstStyle/>
          <a:p>
            <a:fld id="{C29DA222-9F11-475A-86A8-B90401BFBB10}" type="slidenum">
              <a:rPr lang="en-US" altLang="zh-CN"/>
              <a:pPr/>
              <a:t>60</a:t>
            </a:fld>
            <a:endParaRPr lang="en-US" altLang="zh-CN"/>
          </a:p>
        </p:txBody>
      </p:sp>
      <p:sp>
        <p:nvSpPr>
          <p:cNvPr id="88066" name="Rectangle 2">
            <a:extLst>
              <a:ext uri="{FF2B5EF4-FFF2-40B4-BE49-F238E27FC236}">
                <a16:creationId xmlns:a16="http://schemas.microsoft.com/office/drawing/2014/main" id="{E3918460-FC83-4592-82FA-AD7A836555C3}"/>
              </a:ext>
            </a:extLst>
          </p:cNvPr>
          <p:cNvSpPr>
            <a:spLocks noGrp="1" noChangeArrowheads="1"/>
          </p:cNvSpPr>
          <p:nvPr>
            <p:ph type="title"/>
          </p:nvPr>
        </p:nvSpPr>
        <p:spPr>
          <a:xfrm>
            <a:off x="865188" y="611188"/>
            <a:ext cx="7162800" cy="838200"/>
          </a:xfrm>
        </p:spPr>
        <p:txBody>
          <a:bodyPr/>
          <a:lstStyle/>
          <a:p>
            <a:pPr algn="ctr"/>
            <a:r>
              <a:rPr lang="zh-CN" altLang="en-US" sz="4000" b="1">
                <a:solidFill>
                  <a:srgbClr val="CC0000"/>
                </a:solidFill>
                <a:ea typeface="华文新魏" panose="02010800040101010101" pitchFamily="2" charset="-122"/>
              </a:rPr>
              <a:t>时间复杂度的渐进表示法</a:t>
            </a:r>
            <a:endParaRPr lang="zh-CN" altLang="en-US">
              <a:ea typeface="华文新魏" panose="02010800040101010101" pitchFamily="2" charset="-122"/>
            </a:endParaRPr>
          </a:p>
        </p:txBody>
      </p:sp>
      <p:sp>
        <p:nvSpPr>
          <p:cNvPr id="88067" name="Rectangle 3">
            <a:extLst>
              <a:ext uri="{FF2B5EF4-FFF2-40B4-BE49-F238E27FC236}">
                <a16:creationId xmlns:a16="http://schemas.microsoft.com/office/drawing/2014/main" id="{DBA5B58A-4543-4B94-AB31-E70C1AD2770A}"/>
              </a:ext>
            </a:extLst>
          </p:cNvPr>
          <p:cNvSpPr>
            <a:spLocks noGrp="1" noChangeArrowheads="1"/>
          </p:cNvSpPr>
          <p:nvPr>
            <p:ph type="body" idx="1"/>
          </p:nvPr>
        </p:nvSpPr>
        <p:spPr>
          <a:xfrm>
            <a:off x="762000" y="1581150"/>
            <a:ext cx="7772400" cy="4800600"/>
          </a:xfrm>
          <a:noFill/>
          <a:ln/>
        </p:spPr>
        <p:txBody>
          <a:bodyPr/>
          <a:lstStyle/>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算法中所有语句的频度之和是</a:t>
            </a:r>
            <a:r>
              <a:rPr lang="zh-CN" altLang="en-US" sz="3000" b="1">
                <a:solidFill>
                  <a:schemeClr val="tx2"/>
                </a:solidFill>
                <a:latin typeface="Times New Roman" panose="02020603050405020304" pitchFamily="18" charset="0"/>
                <a:ea typeface="仿宋_GB2312" pitchFamily="49" charset="-122"/>
              </a:rPr>
              <a:t>矩阵阶数</a:t>
            </a:r>
            <a:r>
              <a:rPr lang="en-US" altLang="zh-CN" sz="3000" b="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的函数</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990099"/>
                </a:solidFill>
                <a:latin typeface="Times New Roman" panose="02020603050405020304" pitchFamily="18" charset="0"/>
                <a:ea typeface="仿宋_GB2312" pitchFamily="49" charset="-122"/>
              </a:rPr>
              <a:t>T(n) =</a:t>
            </a:r>
            <a:r>
              <a:rPr lang="en-US" altLang="zh-CN" sz="3000" b="1">
                <a:latin typeface="Times New Roman" panose="02020603050405020304" pitchFamily="18" charset="0"/>
                <a:ea typeface="仿宋_GB2312" pitchFamily="49" charset="-122"/>
              </a:rPr>
              <a:t> </a:t>
            </a:r>
            <a:r>
              <a:rPr kumimoji="1" lang="en-US" altLang="zh-CN" sz="3000" b="1">
                <a:solidFill>
                  <a:srgbClr val="990099"/>
                </a:solidFill>
                <a:latin typeface="Times New Roman" panose="02020603050405020304" pitchFamily="18" charset="0"/>
              </a:rPr>
              <a:t>3n</a:t>
            </a:r>
            <a:r>
              <a:rPr kumimoji="1" lang="en-US" altLang="zh-CN" sz="3000" b="1" baseline="30000">
                <a:solidFill>
                  <a:srgbClr val="990099"/>
                </a:solidFill>
                <a:latin typeface="Times New Roman" panose="02020603050405020304" pitchFamily="18" charset="0"/>
              </a:rPr>
              <a:t>3</a:t>
            </a:r>
            <a:r>
              <a:rPr kumimoji="1" lang="en-US" altLang="zh-CN" sz="3000" b="1">
                <a:solidFill>
                  <a:srgbClr val="990099"/>
                </a:solidFill>
                <a:latin typeface="Times New Roman" panose="02020603050405020304" pitchFamily="18" charset="0"/>
              </a:rPr>
              <a:t> + 5n</a:t>
            </a:r>
            <a:r>
              <a:rPr kumimoji="1" lang="en-US" altLang="zh-CN" sz="3000" b="1" baseline="30000">
                <a:solidFill>
                  <a:srgbClr val="990099"/>
                </a:solidFill>
                <a:latin typeface="Times New Roman" panose="02020603050405020304" pitchFamily="18" charset="0"/>
              </a:rPr>
              <a:t>2</a:t>
            </a:r>
            <a:r>
              <a:rPr kumimoji="1" lang="en-US" altLang="zh-CN" sz="3000" b="1">
                <a:solidFill>
                  <a:srgbClr val="990099"/>
                </a:solidFill>
                <a:latin typeface="Times New Roman" panose="02020603050405020304" pitchFamily="18" charset="0"/>
              </a:rPr>
              <a:t> + 4n +2</a:t>
            </a:r>
            <a:endParaRPr lang="en-US" altLang="zh-CN" sz="3000" b="1">
              <a:solidFill>
                <a:srgbClr val="990099"/>
              </a:solidFill>
              <a:latin typeface="Times New Roman" panose="02020603050405020304" pitchFamily="18" charset="0"/>
            </a:endParaRP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一般地，称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是问题的规模。则时间复杂度 </a:t>
            </a:r>
            <a:r>
              <a:rPr lang="en-US" altLang="zh-CN" sz="3000" b="1">
                <a:latin typeface="Times New Roman" panose="02020603050405020304" pitchFamily="18" charset="0"/>
                <a:ea typeface="仿宋_GB2312" pitchFamily="49" charset="-122"/>
              </a:rPr>
              <a:t>T(n) </a:t>
            </a:r>
            <a:r>
              <a:rPr lang="zh-CN" altLang="en-US" sz="3000" b="1">
                <a:latin typeface="Times New Roman" panose="02020603050405020304" pitchFamily="18" charset="0"/>
                <a:ea typeface="仿宋_GB2312" pitchFamily="49" charset="-122"/>
              </a:rPr>
              <a:t>是问题规模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的函数。</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当</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趋于无穷大时，把时间复杂度的数量级（阶）称为算法的渐进时间复杂度</a:t>
            </a:r>
          </a:p>
          <a:p>
            <a:pPr>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990099"/>
                </a:solidFill>
                <a:latin typeface="Times New Roman" panose="02020603050405020304" pitchFamily="18" charset="0"/>
                <a:ea typeface="仿宋_GB2312" pitchFamily="49" charset="-122"/>
              </a:rPr>
              <a:t>T(n) = O(n</a:t>
            </a:r>
            <a:r>
              <a:rPr lang="en-US" altLang="zh-CN" sz="3000" b="1" baseline="30000">
                <a:solidFill>
                  <a:srgbClr val="990099"/>
                </a:solidFill>
                <a:latin typeface="Times New Roman" panose="02020603050405020304" pitchFamily="18" charset="0"/>
                <a:ea typeface="仿宋_GB2312" pitchFamily="49" charset="-122"/>
              </a:rPr>
              <a:t>3</a:t>
            </a:r>
            <a:r>
              <a:rPr lang="en-US" altLang="zh-CN" sz="3000" b="1">
                <a:solidFill>
                  <a:srgbClr val="990099"/>
                </a:solidFill>
                <a:latin typeface="Times New Roman" panose="02020603050405020304" pitchFamily="18" charset="0"/>
                <a:ea typeface="仿宋_GB2312" pitchFamily="49" charset="-122"/>
              </a:rPr>
              <a:t>)          </a:t>
            </a:r>
            <a:r>
              <a:rPr lang="en-US" altLang="zh-CN" sz="3000" b="1">
                <a:solidFill>
                  <a:srgbClr val="990099"/>
                </a:solidFill>
                <a:latin typeface="Times New Roman" panose="02020603050405020304" pitchFamily="18" charset="0"/>
                <a:ea typeface="仿宋_GB2312" pitchFamily="49" charset="-122"/>
                <a:cs typeface="Times New Roman" panose="02020603050405020304" pitchFamily="18" charset="0"/>
              </a:rPr>
              <a:t>─ </a:t>
            </a:r>
            <a:r>
              <a:rPr lang="zh-CN" altLang="en-US" sz="3000" b="1">
                <a:solidFill>
                  <a:srgbClr val="0000FF"/>
                </a:solidFill>
                <a:latin typeface="Times New Roman" panose="02020603050405020304" pitchFamily="18" charset="0"/>
                <a:ea typeface="仿宋_GB2312" pitchFamily="49" charset="-122"/>
              </a:rPr>
              <a:t>大</a:t>
            </a:r>
            <a:r>
              <a:rPr lang="en-US" altLang="zh-CN" sz="3000" b="1">
                <a:solidFill>
                  <a:srgbClr val="0000FF"/>
                </a:solidFill>
                <a:latin typeface="Times New Roman" panose="02020603050405020304" pitchFamily="18" charset="0"/>
                <a:ea typeface="仿宋_GB2312" pitchFamily="49" charset="-122"/>
              </a:rPr>
              <a:t>O</a:t>
            </a:r>
            <a:r>
              <a:rPr lang="zh-CN" altLang="en-US" sz="3000" b="1">
                <a:solidFill>
                  <a:srgbClr val="0000FF"/>
                </a:solidFill>
                <a:latin typeface="Times New Roman" panose="02020603050405020304" pitchFamily="18" charset="0"/>
                <a:ea typeface="仿宋_GB2312" pitchFamily="49" charset="-122"/>
              </a:rPr>
              <a:t>表示法</a:t>
            </a: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10F3AF5-DC00-40EE-86E0-4B7081141D41}"/>
              </a:ext>
            </a:extLst>
          </p:cNvPr>
          <p:cNvSpPr>
            <a:spLocks noGrp="1"/>
          </p:cNvSpPr>
          <p:nvPr>
            <p:ph type="sldNum" sz="quarter" idx="11"/>
          </p:nvPr>
        </p:nvSpPr>
        <p:spPr/>
        <p:txBody>
          <a:bodyPr/>
          <a:lstStyle/>
          <a:p>
            <a:fld id="{6C3AFF81-8795-447F-8E33-7EAD9B81BAB8}" type="slidenum">
              <a:rPr lang="en-US" altLang="zh-CN"/>
              <a:pPr/>
              <a:t>61</a:t>
            </a:fld>
            <a:endParaRPr lang="en-US" altLang="zh-CN"/>
          </a:p>
        </p:txBody>
      </p:sp>
      <p:sp>
        <p:nvSpPr>
          <p:cNvPr id="89091" name="Rectangle 3">
            <a:extLst>
              <a:ext uri="{FF2B5EF4-FFF2-40B4-BE49-F238E27FC236}">
                <a16:creationId xmlns:a16="http://schemas.microsoft.com/office/drawing/2014/main" id="{70DD76E6-402B-4EBE-A4D8-AF97B75A125D}"/>
              </a:ext>
            </a:extLst>
          </p:cNvPr>
          <p:cNvSpPr>
            <a:spLocks noGrp="1" noChangeArrowheads="1"/>
          </p:cNvSpPr>
          <p:nvPr>
            <p:ph type="body" idx="1"/>
          </p:nvPr>
        </p:nvSpPr>
        <p:spPr>
          <a:xfrm>
            <a:off x="685800" y="808038"/>
            <a:ext cx="7772400" cy="5105400"/>
          </a:xfrm>
        </p:spPr>
        <p:txBody>
          <a:bodyPr/>
          <a:lstStyle/>
          <a:p>
            <a:pPr>
              <a:buClr>
                <a:srgbClr val="800080"/>
              </a:buClr>
              <a:buSzPct val="55000"/>
            </a:pPr>
            <a:r>
              <a:rPr lang="zh-CN" altLang="en-US" sz="3000" b="1">
                <a:latin typeface="Times New Roman" panose="02020603050405020304" pitchFamily="18" charset="0"/>
                <a:ea typeface="仿宋_GB2312" pitchFamily="49" charset="-122"/>
              </a:rPr>
              <a:t>加法规则   </a:t>
            </a:r>
            <a:r>
              <a:rPr lang="zh-CN" altLang="en-US" sz="3000" b="1" u="sng">
                <a:latin typeface="Times New Roman" panose="02020603050405020304" pitchFamily="18" charset="0"/>
                <a:ea typeface="仿宋_GB2312" pitchFamily="49" charset="-122"/>
              </a:rPr>
              <a:t>针对并列程序段</a:t>
            </a:r>
            <a:r>
              <a:rPr lang="zh-CN" altLang="en-US" sz="3000" b="1">
                <a:latin typeface="Times New Roman" panose="02020603050405020304" pitchFamily="18" charset="0"/>
                <a:ea typeface="仿宋_GB2312" pitchFamily="49" charset="-122"/>
              </a:rPr>
              <a:t> </a:t>
            </a:r>
          </a:p>
          <a:p>
            <a:pPr>
              <a:buClr>
                <a:srgbClr val="800080"/>
              </a:buClr>
              <a:buSzPct val="55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CC0000"/>
                </a:solidFill>
                <a:latin typeface="Times New Roman" panose="02020603050405020304" pitchFamily="18" charset="0"/>
                <a:ea typeface="仿宋_GB2312" pitchFamily="49" charset="-122"/>
              </a:rPr>
              <a:t>T(</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m</a:t>
            </a:r>
            <a:r>
              <a:rPr lang="en-US" altLang="zh-CN" sz="3000" b="1">
                <a:solidFill>
                  <a:srgbClr val="CC0000"/>
                </a:solidFill>
                <a:latin typeface="Times New Roman" panose="02020603050405020304" pitchFamily="18" charset="0"/>
                <a:ea typeface="仿宋_GB2312" pitchFamily="49" charset="-122"/>
              </a:rPr>
              <a:t>)  = T</a:t>
            </a:r>
            <a:r>
              <a:rPr lang="en-US" altLang="zh-CN" sz="3000" b="1" baseline="-25000">
                <a:solidFill>
                  <a:srgbClr val="CC0000"/>
                </a:solidFill>
                <a:latin typeface="Times New Roman" panose="02020603050405020304" pitchFamily="18" charset="0"/>
                <a:ea typeface="仿宋_GB2312" pitchFamily="49" charset="-122"/>
              </a:rPr>
              <a:t>1</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 + T</a:t>
            </a:r>
            <a:r>
              <a:rPr lang="en-US" altLang="zh-CN" sz="3000" b="1" baseline="-25000">
                <a:solidFill>
                  <a:srgbClr val="CC0000"/>
                </a:solidFill>
                <a:latin typeface="Times New Roman" panose="02020603050405020304" pitchFamily="18" charset="0"/>
                <a:ea typeface="仿宋_GB2312" pitchFamily="49" charset="-122"/>
              </a:rPr>
              <a:t>2</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m</a:t>
            </a:r>
            <a:r>
              <a:rPr lang="en-US" altLang="zh-CN" sz="3000" b="1">
                <a:solidFill>
                  <a:srgbClr val="CC0000"/>
                </a:solidFill>
                <a:latin typeface="Times New Roman" panose="02020603050405020304" pitchFamily="18" charset="0"/>
                <a:ea typeface="仿宋_GB2312" pitchFamily="49" charset="-122"/>
              </a:rPr>
              <a:t>)	</a:t>
            </a:r>
          </a:p>
          <a:p>
            <a:pPr>
              <a:buClr>
                <a:srgbClr val="800080"/>
              </a:buClr>
              <a:buSzPct val="55000"/>
              <a:buFont typeface="Wingdings" panose="05000000000000000000" pitchFamily="2" charset="2"/>
              <a:buNone/>
            </a:pPr>
            <a:r>
              <a:rPr lang="en-US" altLang="zh-CN" sz="3000" b="1">
                <a:solidFill>
                  <a:srgbClr val="CC0000"/>
                </a:solidFill>
                <a:latin typeface="Times New Roman" panose="02020603050405020304" pitchFamily="18" charset="0"/>
                <a:ea typeface="仿宋_GB2312" pitchFamily="49" charset="-122"/>
              </a:rPr>
              <a:t>    	  	    = O(max (</a:t>
            </a:r>
            <a:r>
              <a:rPr lang="en-US" altLang="zh-CN" sz="3000" b="1" i="1">
                <a:solidFill>
                  <a:srgbClr val="CC0000"/>
                </a:solidFill>
                <a:latin typeface="Times New Roman" panose="02020603050405020304" pitchFamily="18" charset="0"/>
                <a:ea typeface="仿宋_GB2312" pitchFamily="49" charset="-122"/>
              </a:rPr>
              <a:t>f</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g</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m</a:t>
            </a:r>
            <a:r>
              <a:rPr lang="en-US" altLang="zh-CN" sz="3000" b="1">
                <a:solidFill>
                  <a:srgbClr val="CC0000"/>
                </a:solidFill>
                <a:latin typeface="Times New Roman" panose="02020603050405020304" pitchFamily="18" charset="0"/>
                <a:ea typeface="仿宋_GB2312" pitchFamily="49" charset="-122"/>
              </a:rPr>
              <a:t>)))</a:t>
            </a:r>
            <a:br>
              <a:rPr lang="en-US" altLang="zh-CN" sz="3000" b="1">
                <a:latin typeface="Times New Roman" panose="02020603050405020304" pitchFamily="18" charset="0"/>
                <a:ea typeface="仿宋_GB2312" pitchFamily="49" charset="-122"/>
              </a:rPr>
            </a:br>
            <a:endParaRPr lang="en-US" altLang="zh-CN" sz="800" b="1">
              <a:latin typeface="Times New Roman" panose="02020603050405020304" pitchFamily="18" charset="0"/>
              <a:ea typeface="仿宋_GB2312" pitchFamily="49" charset="-122"/>
            </a:endParaRPr>
          </a:p>
          <a:p>
            <a:pPr>
              <a:buClr>
                <a:srgbClr val="800080"/>
              </a:buClr>
              <a:buSzPct val="55000"/>
            </a:pPr>
            <a:r>
              <a:rPr lang="zh-CN" altLang="en-US" sz="3000" b="1">
                <a:latin typeface="Times New Roman" panose="02020603050405020304" pitchFamily="18" charset="0"/>
                <a:ea typeface="仿宋_GB2312" pitchFamily="49" charset="-122"/>
              </a:rPr>
              <a:t>各种函数的增长趋势   </a:t>
            </a:r>
          </a:p>
          <a:p>
            <a:pPr>
              <a:buClr>
                <a:srgbClr val="800080"/>
              </a:buClr>
              <a:buSzPct val="55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c &lt;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 &lt; n &lt; nlog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n &lt; n</a:t>
            </a:r>
            <a:r>
              <a:rPr lang="en-US" altLang="zh-CN" sz="3000" b="1" baseline="30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 &lt; n</a:t>
            </a:r>
            <a:r>
              <a:rPr lang="en-US" altLang="zh-CN" sz="3000" b="1" baseline="30000">
                <a:solidFill>
                  <a:schemeClr val="tx2"/>
                </a:solidFill>
                <a:latin typeface="Times New Roman" panose="02020603050405020304" pitchFamily="18" charset="0"/>
                <a:ea typeface="仿宋_GB2312" pitchFamily="49" charset="-122"/>
              </a:rPr>
              <a:t>3</a:t>
            </a:r>
            <a:r>
              <a:rPr lang="en-US" altLang="zh-CN" sz="3000" b="1">
                <a:solidFill>
                  <a:schemeClr val="tx2"/>
                </a:solidFill>
                <a:latin typeface="Times New Roman" panose="02020603050405020304" pitchFamily="18" charset="0"/>
                <a:ea typeface="仿宋_GB2312" pitchFamily="49" charset="-122"/>
              </a:rPr>
              <a:t> &lt; 2</a:t>
            </a:r>
            <a:r>
              <a:rPr lang="en-US" altLang="zh-CN" sz="3000" b="1" baseline="30000">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&lt; 3</a:t>
            </a:r>
            <a:r>
              <a:rPr lang="en-US" altLang="zh-CN" sz="3000" b="1" baseline="30000">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 &lt; n!</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2">
            <a:extLst>
              <a:ext uri="{FF2B5EF4-FFF2-40B4-BE49-F238E27FC236}">
                <a16:creationId xmlns:a16="http://schemas.microsoft.com/office/drawing/2014/main" id="{73F80C7F-520B-47FC-B43F-E7976BAE2A6C}"/>
              </a:ext>
            </a:extLst>
          </p:cNvPr>
          <p:cNvSpPr>
            <a:spLocks noGrp="1"/>
          </p:cNvSpPr>
          <p:nvPr>
            <p:ph type="sldNum" sz="quarter" idx="11"/>
          </p:nvPr>
        </p:nvSpPr>
        <p:spPr/>
        <p:txBody>
          <a:bodyPr/>
          <a:lstStyle/>
          <a:p>
            <a:fld id="{746AA57E-7B0A-47E5-8699-458FD0356C0C}" type="slidenum">
              <a:rPr lang="en-US" altLang="zh-CN"/>
              <a:pPr/>
              <a:t>62</a:t>
            </a:fld>
            <a:endParaRPr lang="en-US" altLang="zh-CN"/>
          </a:p>
        </p:txBody>
      </p:sp>
      <p:sp>
        <p:nvSpPr>
          <p:cNvPr id="90123" name="Text Box 11">
            <a:extLst>
              <a:ext uri="{FF2B5EF4-FFF2-40B4-BE49-F238E27FC236}">
                <a16:creationId xmlns:a16="http://schemas.microsoft.com/office/drawing/2014/main" id="{A779EAD4-021E-4493-AA15-8EA1621A3BB2}"/>
              </a:ext>
            </a:extLst>
          </p:cNvPr>
          <p:cNvSpPr txBox="1">
            <a:spLocks noChangeArrowheads="1"/>
          </p:cNvSpPr>
          <p:nvPr/>
        </p:nvSpPr>
        <p:spPr bwMode="auto">
          <a:xfrm>
            <a:off x="914400" y="5329238"/>
            <a:ext cx="72183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anose="02020603050405020304" pitchFamily="18" charset="0"/>
              </a:rPr>
              <a:t>T(n) = T</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(n)+T</a:t>
            </a:r>
            <a:r>
              <a:rPr kumimoji="1" lang="en-US" altLang="zh-CN" sz="2800" b="1" baseline="-25000">
                <a:latin typeface="Times New Roman" panose="02020603050405020304" pitchFamily="18" charset="0"/>
              </a:rPr>
              <a:t>2</a:t>
            </a:r>
            <a:r>
              <a:rPr kumimoji="1" lang="en-US" altLang="zh-CN" sz="2800" b="1">
                <a:latin typeface="Times New Roman" panose="02020603050405020304" pitchFamily="18" charset="0"/>
              </a:rPr>
              <a:t>(n)+T</a:t>
            </a:r>
            <a:r>
              <a:rPr kumimoji="1" lang="en-US" altLang="zh-CN" sz="2800" b="1" baseline="-25000">
                <a:latin typeface="Times New Roman" panose="02020603050405020304" pitchFamily="18" charset="0"/>
              </a:rPr>
              <a:t>3</a:t>
            </a:r>
            <a:r>
              <a:rPr kumimoji="1" lang="en-US" altLang="zh-CN" sz="2800" b="1">
                <a:latin typeface="Times New Roman" panose="02020603050405020304" pitchFamily="18" charset="0"/>
              </a:rPr>
              <a:t>(n) = O( max( 1, n, n</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 ) )</a:t>
            </a:r>
          </a:p>
          <a:p>
            <a:r>
              <a:rPr kumimoji="1" lang="en-US" altLang="zh-CN" sz="2800" b="1">
                <a:latin typeface="Times New Roman" panose="02020603050405020304" pitchFamily="18" charset="0"/>
              </a:rPr>
              <a:t>        = O(n</a:t>
            </a:r>
            <a:r>
              <a:rPr kumimoji="1" lang="en-US" altLang="zh-CN" sz="2800" b="1" baseline="30000">
                <a:latin typeface="Times New Roman" panose="02020603050405020304" pitchFamily="18" charset="0"/>
              </a:rPr>
              <a:t>2</a:t>
            </a:r>
            <a:r>
              <a:rPr kumimoji="1" lang="en-US" altLang="zh-CN" sz="2800" b="1">
                <a:latin typeface="Times New Roman" panose="02020603050405020304" pitchFamily="18" charset="0"/>
              </a:rPr>
              <a:t>)</a:t>
            </a:r>
          </a:p>
        </p:txBody>
      </p:sp>
      <p:grpSp>
        <p:nvGrpSpPr>
          <p:cNvPr id="90127" name="Group 15">
            <a:extLst>
              <a:ext uri="{FF2B5EF4-FFF2-40B4-BE49-F238E27FC236}">
                <a16:creationId xmlns:a16="http://schemas.microsoft.com/office/drawing/2014/main" id="{13E81287-102D-4E57-B543-16FCF70B35E6}"/>
              </a:ext>
            </a:extLst>
          </p:cNvPr>
          <p:cNvGrpSpPr>
            <a:grpSpLocks/>
          </p:cNvGrpSpPr>
          <p:nvPr/>
        </p:nvGrpSpPr>
        <p:grpSpPr bwMode="auto">
          <a:xfrm>
            <a:off x="715963" y="836613"/>
            <a:ext cx="7816850" cy="4319587"/>
            <a:chOff x="451" y="482"/>
            <a:chExt cx="4924" cy="2721"/>
          </a:xfrm>
        </p:grpSpPr>
        <p:sp>
          <p:nvSpPr>
            <p:cNvPr id="90114" name="Rectangle 2">
              <a:extLst>
                <a:ext uri="{FF2B5EF4-FFF2-40B4-BE49-F238E27FC236}">
                  <a16:creationId xmlns:a16="http://schemas.microsoft.com/office/drawing/2014/main" id="{6EFD6DCD-9B13-407F-8F3C-B1AD0BA505D8}"/>
                </a:ext>
              </a:extLst>
            </p:cNvPr>
            <p:cNvSpPr>
              <a:spLocks noChangeArrowheads="1"/>
            </p:cNvSpPr>
            <p:nvPr/>
          </p:nvSpPr>
          <p:spPr bwMode="auto">
            <a:xfrm>
              <a:off x="451" y="482"/>
              <a:ext cx="4924" cy="2721"/>
            </a:xfrm>
            <a:prstGeom prst="rect">
              <a:avLst/>
            </a:prstGeom>
            <a:solidFill>
              <a:srgbClr val="99FF99"/>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90115" name="Rectangle 3">
              <a:extLst>
                <a:ext uri="{FF2B5EF4-FFF2-40B4-BE49-F238E27FC236}">
                  <a16:creationId xmlns:a16="http://schemas.microsoft.com/office/drawing/2014/main" id="{EDACEECD-D40F-4126-927F-46F8014286E1}"/>
                </a:ext>
              </a:extLst>
            </p:cNvPr>
            <p:cNvSpPr>
              <a:spLocks noChangeArrowheads="1"/>
            </p:cNvSpPr>
            <p:nvPr/>
          </p:nvSpPr>
          <p:spPr bwMode="auto">
            <a:xfrm>
              <a:off x="644" y="2036"/>
              <a:ext cx="3075" cy="986"/>
            </a:xfrm>
            <a:prstGeom prst="rect">
              <a:avLst/>
            </a:prstGeom>
            <a:solidFill>
              <a:srgbClr val="CCFF66"/>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0116" name="Rectangle 4">
              <a:extLst>
                <a:ext uri="{FF2B5EF4-FFF2-40B4-BE49-F238E27FC236}">
                  <a16:creationId xmlns:a16="http://schemas.microsoft.com/office/drawing/2014/main" id="{FCA06D1B-1147-4C8C-9950-ACB5B19C16ED}"/>
                </a:ext>
              </a:extLst>
            </p:cNvPr>
            <p:cNvSpPr>
              <a:spLocks noChangeArrowheads="1"/>
            </p:cNvSpPr>
            <p:nvPr/>
          </p:nvSpPr>
          <p:spPr bwMode="auto">
            <a:xfrm>
              <a:off x="644" y="1298"/>
              <a:ext cx="3075" cy="658"/>
            </a:xfrm>
            <a:prstGeom prst="rect">
              <a:avLst/>
            </a:prstGeom>
            <a:solidFill>
              <a:srgbClr val="CCFF66"/>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0117" name="Rectangle 5">
              <a:extLst>
                <a:ext uri="{FF2B5EF4-FFF2-40B4-BE49-F238E27FC236}">
                  <a16:creationId xmlns:a16="http://schemas.microsoft.com/office/drawing/2014/main" id="{5C99B773-23F0-40E1-9A5A-97861B9209E7}"/>
                </a:ext>
              </a:extLst>
            </p:cNvPr>
            <p:cNvSpPr>
              <a:spLocks noChangeArrowheads="1"/>
            </p:cNvSpPr>
            <p:nvPr/>
          </p:nvSpPr>
          <p:spPr bwMode="auto">
            <a:xfrm>
              <a:off x="644" y="913"/>
              <a:ext cx="3075" cy="317"/>
            </a:xfrm>
            <a:prstGeom prst="rect">
              <a:avLst/>
            </a:prstGeom>
            <a:solidFill>
              <a:srgbClr val="CCFF66"/>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0118" name="Text Box 6">
              <a:extLst>
                <a:ext uri="{FF2B5EF4-FFF2-40B4-BE49-F238E27FC236}">
                  <a16:creationId xmlns:a16="http://schemas.microsoft.com/office/drawing/2014/main" id="{3D7F47F3-0E76-4FA7-A311-D180E980028A}"/>
                </a:ext>
              </a:extLst>
            </p:cNvPr>
            <p:cNvSpPr txBox="1">
              <a:spLocks noChangeArrowheads="1"/>
            </p:cNvSpPr>
            <p:nvPr/>
          </p:nvSpPr>
          <p:spPr bwMode="auto">
            <a:xfrm>
              <a:off x="500" y="482"/>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effectLst>
                    <a:outerShdw blurRad="38100" dist="38100" dir="2700000" algn="tl">
                      <a:srgbClr val="C0C0C0"/>
                    </a:outerShdw>
                  </a:effectLst>
                  <a:latin typeface="Times New Roman" panose="02020603050405020304" pitchFamily="18" charset="0"/>
                  <a:ea typeface="仿宋_GB2312" pitchFamily="49" charset="-122"/>
                </a:rPr>
                <a:t>变量计数</a:t>
              </a:r>
              <a:endParaRPr kumimoji="1" lang="zh-CN" altLang="en-US" sz="2400">
                <a:latin typeface="Times New Roman" panose="02020603050405020304" pitchFamily="18" charset="0"/>
              </a:endParaRPr>
            </a:p>
          </p:txBody>
        </p:sp>
        <p:sp>
          <p:nvSpPr>
            <p:cNvPr id="90119" name="Text Box 7">
              <a:extLst>
                <a:ext uri="{FF2B5EF4-FFF2-40B4-BE49-F238E27FC236}">
                  <a16:creationId xmlns:a16="http://schemas.microsoft.com/office/drawing/2014/main" id="{3F95DF08-38C5-484E-B4BD-504048EB8B22}"/>
                </a:ext>
              </a:extLst>
            </p:cNvPr>
            <p:cNvSpPr txBox="1">
              <a:spLocks noChangeArrowheads="1"/>
            </p:cNvSpPr>
            <p:nvPr/>
          </p:nvSpPr>
          <p:spPr bwMode="auto">
            <a:xfrm>
              <a:off x="771" y="2032"/>
              <a:ext cx="2844"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latin typeface="Times New Roman" panose="02020603050405020304" pitchFamily="18" charset="0"/>
                </a:rPr>
                <a:t>for</a:t>
              </a:r>
              <a:r>
                <a:rPr kumimoji="1" lang="en-US" altLang="zh-CN" sz="3000">
                  <a:latin typeface="Times New Roman" panose="02020603050405020304" pitchFamily="18" charset="0"/>
                </a:rPr>
                <a:t> (</a:t>
              </a:r>
              <a:r>
                <a:rPr kumimoji="1" lang="en-US" altLang="zh-CN" sz="3000" b="1">
                  <a:latin typeface="Times New Roman" panose="02020603050405020304" pitchFamily="18" charset="0"/>
                </a:rPr>
                <a:t> int </a:t>
              </a:r>
              <a:r>
                <a:rPr kumimoji="1" lang="en-US" altLang="zh-CN" sz="3000">
                  <a:latin typeface="Times New Roman" panose="02020603050405020304" pitchFamily="18" charset="0"/>
                </a:rPr>
                <a:t>i = 0</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i &lt; n</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i++ )</a:t>
              </a:r>
            </a:p>
            <a:p>
              <a:r>
                <a:rPr kumimoji="1" lang="en-US" altLang="zh-CN" sz="3000">
                  <a:latin typeface="Times New Roman" panose="02020603050405020304" pitchFamily="18" charset="0"/>
                </a:rPr>
                <a:t>    </a:t>
              </a:r>
              <a:r>
                <a:rPr kumimoji="1" lang="en-US" altLang="zh-CN" sz="3000" b="1">
                  <a:latin typeface="Times New Roman" panose="02020603050405020304" pitchFamily="18" charset="0"/>
                </a:rPr>
                <a:t>for</a:t>
              </a:r>
              <a:r>
                <a:rPr kumimoji="1" lang="en-US" altLang="zh-CN" sz="3000">
                  <a:latin typeface="Times New Roman" panose="02020603050405020304" pitchFamily="18" charset="0"/>
                </a:rPr>
                <a:t> (</a:t>
              </a:r>
              <a:r>
                <a:rPr kumimoji="1" lang="en-US" altLang="zh-CN" sz="3000" b="1">
                  <a:latin typeface="Times New Roman" panose="02020603050405020304" pitchFamily="18" charset="0"/>
                </a:rPr>
                <a:t> int</a:t>
              </a:r>
              <a:r>
                <a:rPr kumimoji="1" lang="en-US" altLang="zh-CN" sz="3000">
                  <a:latin typeface="Times New Roman" panose="02020603050405020304" pitchFamily="18" charset="0"/>
                </a:rPr>
                <a:t> j = 0</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j &lt; n</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j++ )</a:t>
              </a:r>
            </a:p>
            <a:p>
              <a:r>
                <a:rPr kumimoji="1" lang="en-US" altLang="zh-CN" sz="3000">
                  <a:latin typeface="Times New Roman" panose="02020603050405020304" pitchFamily="18" charset="0"/>
                </a:rPr>
                <a:t>        y ++</a:t>
              </a:r>
              <a:r>
                <a:rPr kumimoji="1" lang="en-US" altLang="zh-CN" sz="3000" b="1">
                  <a:latin typeface="Times New Roman" panose="02020603050405020304" pitchFamily="18" charset="0"/>
                </a:rPr>
                <a:t>;</a:t>
              </a:r>
              <a:endParaRPr kumimoji="1" lang="en-US" altLang="zh-CN" sz="3000">
                <a:latin typeface="Times New Roman" panose="02020603050405020304" pitchFamily="18" charset="0"/>
              </a:endParaRPr>
            </a:p>
          </p:txBody>
        </p:sp>
        <p:sp>
          <p:nvSpPr>
            <p:cNvPr id="90120" name="Text Box 8">
              <a:extLst>
                <a:ext uri="{FF2B5EF4-FFF2-40B4-BE49-F238E27FC236}">
                  <a16:creationId xmlns:a16="http://schemas.microsoft.com/office/drawing/2014/main" id="{1A91807E-092D-46FB-87A4-D7DD51E47AB1}"/>
                </a:ext>
              </a:extLst>
            </p:cNvPr>
            <p:cNvSpPr txBox="1">
              <a:spLocks noChangeArrowheads="1"/>
            </p:cNvSpPr>
            <p:nvPr/>
          </p:nvSpPr>
          <p:spPr bwMode="auto">
            <a:xfrm>
              <a:off x="3810" y="913"/>
              <a:ext cx="13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T</a:t>
              </a:r>
              <a:r>
                <a:rPr kumimoji="1" lang="en-US" altLang="zh-CN" b="1">
                  <a:solidFill>
                    <a:schemeClr val="tx2"/>
                  </a:solidFill>
                  <a:latin typeface="Times New Roman" panose="02020603050405020304" pitchFamily="18" charset="0"/>
                </a:rPr>
                <a:t>1</a:t>
              </a:r>
              <a:r>
                <a:rPr kumimoji="1" lang="en-US" altLang="zh-CN"/>
                <a:t> </a:t>
              </a:r>
              <a:r>
                <a:rPr kumimoji="1" lang="en-US" altLang="zh-CN" sz="2800" b="1">
                  <a:solidFill>
                    <a:schemeClr val="tx2"/>
                  </a:solidFill>
                  <a:latin typeface="Times New Roman" panose="02020603050405020304" pitchFamily="18" charset="0"/>
                </a:rPr>
                <a:t>(n) = O(1)</a:t>
              </a:r>
            </a:p>
          </p:txBody>
        </p:sp>
        <p:sp>
          <p:nvSpPr>
            <p:cNvPr id="90121" name="Text Box 9">
              <a:extLst>
                <a:ext uri="{FF2B5EF4-FFF2-40B4-BE49-F238E27FC236}">
                  <a16:creationId xmlns:a16="http://schemas.microsoft.com/office/drawing/2014/main" id="{BB587515-5786-4F88-B540-7C90296960E0}"/>
                </a:ext>
              </a:extLst>
            </p:cNvPr>
            <p:cNvSpPr txBox="1">
              <a:spLocks noChangeArrowheads="1"/>
            </p:cNvSpPr>
            <p:nvPr/>
          </p:nvSpPr>
          <p:spPr bwMode="auto">
            <a:xfrm>
              <a:off x="3812" y="1311"/>
              <a:ext cx="13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T</a:t>
              </a:r>
              <a:r>
                <a:rPr kumimoji="1" lang="en-US" altLang="zh-CN" sz="2800" b="1" baseline="-25000">
                  <a:solidFill>
                    <a:schemeClr val="tx2"/>
                  </a:solidFill>
                  <a:latin typeface="Times New Roman" panose="02020603050405020304" pitchFamily="18" charset="0"/>
                </a:rPr>
                <a:t>2</a:t>
              </a:r>
              <a:r>
                <a:rPr kumimoji="1" lang="en-US" altLang="zh-CN" sz="2800" b="1">
                  <a:solidFill>
                    <a:schemeClr val="tx2"/>
                  </a:solidFill>
                  <a:latin typeface="Times New Roman" panose="02020603050405020304" pitchFamily="18" charset="0"/>
                </a:rPr>
                <a:t>(n) = O(n)</a:t>
              </a:r>
            </a:p>
          </p:txBody>
        </p:sp>
        <p:sp>
          <p:nvSpPr>
            <p:cNvPr id="90122" name="Text Box 10">
              <a:extLst>
                <a:ext uri="{FF2B5EF4-FFF2-40B4-BE49-F238E27FC236}">
                  <a16:creationId xmlns:a16="http://schemas.microsoft.com/office/drawing/2014/main" id="{E0DEF7CF-87B1-4E91-B180-A850B694C9BF}"/>
                </a:ext>
              </a:extLst>
            </p:cNvPr>
            <p:cNvSpPr txBox="1">
              <a:spLocks noChangeArrowheads="1"/>
            </p:cNvSpPr>
            <p:nvPr/>
          </p:nvSpPr>
          <p:spPr bwMode="auto">
            <a:xfrm>
              <a:off x="3815" y="2024"/>
              <a:ext cx="1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T</a:t>
              </a:r>
              <a:r>
                <a:rPr kumimoji="1" lang="en-US" altLang="zh-CN" sz="2800" b="1" baseline="-25000">
                  <a:solidFill>
                    <a:schemeClr val="tx2"/>
                  </a:solidFill>
                  <a:latin typeface="Times New Roman" panose="02020603050405020304" pitchFamily="18" charset="0"/>
                </a:rPr>
                <a:t>3</a:t>
              </a:r>
              <a:r>
                <a:rPr kumimoji="1" lang="en-US" altLang="zh-CN" sz="2800" b="1">
                  <a:solidFill>
                    <a:schemeClr val="tx2"/>
                  </a:solidFill>
                  <a:latin typeface="Times New Roman" panose="02020603050405020304" pitchFamily="18" charset="0"/>
                </a:rPr>
                <a:t>(n) = O(n</a:t>
              </a:r>
              <a:r>
                <a:rPr kumimoji="1" lang="en-US" altLang="zh-CN" sz="2800" b="1" baseline="30000">
                  <a:solidFill>
                    <a:schemeClr val="tx2"/>
                  </a:solidFill>
                  <a:latin typeface="Times New Roman" panose="02020603050405020304" pitchFamily="18" charset="0"/>
                </a:rPr>
                <a:t>2</a:t>
              </a:r>
              <a:r>
                <a:rPr kumimoji="1" lang="en-US" altLang="zh-CN" sz="2800" b="1">
                  <a:solidFill>
                    <a:schemeClr val="tx2"/>
                  </a:solidFill>
                  <a:latin typeface="Times New Roman" panose="02020603050405020304" pitchFamily="18" charset="0"/>
                </a:rPr>
                <a:t>)</a:t>
              </a:r>
            </a:p>
          </p:txBody>
        </p:sp>
        <p:sp>
          <p:nvSpPr>
            <p:cNvPr id="90125" name="Text Box 13">
              <a:extLst>
                <a:ext uri="{FF2B5EF4-FFF2-40B4-BE49-F238E27FC236}">
                  <a16:creationId xmlns:a16="http://schemas.microsoft.com/office/drawing/2014/main" id="{DF0B77FE-4B74-4AC6-A7C9-8D9E5FCCAABE}"/>
                </a:ext>
              </a:extLst>
            </p:cNvPr>
            <p:cNvSpPr txBox="1">
              <a:spLocks noChangeArrowheads="1"/>
            </p:cNvSpPr>
            <p:nvPr/>
          </p:nvSpPr>
          <p:spPr bwMode="auto">
            <a:xfrm>
              <a:off x="771" y="867"/>
              <a:ext cx="138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a:latin typeface="Times New Roman" panose="02020603050405020304" pitchFamily="18" charset="0"/>
                </a:rPr>
                <a:t>x = 0</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y = 0</a:t>
              </a:r>
              <a:r>
                <a:rPr kumimoji="1" lang="en-US" altLang="zh-CN" sz="3000" b="1">
                  <a:latin typeface="Times New Roman" panose="02020603050405020304" pitchFamily="18" charset="0"/>
                </a:rPr>
                <a:t>;</a:t>
              </a:r>
            </a:p>
          </p:txBody>
        </p:sp>
        <p:sp>
          <p:nvSpPr>
            <p:cNvPr id="90126" name="Text Box 14">
              <a:extLst>
                <a:ext uri="{FF2B5EF4-FFF2-40B4-BE49-F238E27FC236}">
                  <a16:creationId xmlns:a16="http://schemas.microsoft.com/office/drawing/2014/main" id="{8AF90745-5FE4-45E3-91D3-1F8CD02F3CCD}"/>
                </a:ext>
              </a:extLst>
            </p:cNvPr>
            <p:cNvSpPr txBox="1">
              <a:spLocks noChangeArrowheads="1"/>
            </p:cNvSpPr>
            <p:nvPr/>
          </p:nvSpPr>
          <p:spPr bwMode="auto">
            <a:xfrm>
              <a:off x="760" y="1299"/>
              <a:ext cx="282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b="1">
                  <a:latin typeface="Times New Roman" panose="02020603050405020304" pitchFamily="18" charset="0"/>
                </a:rPr>
                <a:t>for </a:t>
              </a:r>
              <a:r>
                <a:rPr kumimoji="1" lang="en-US" altLang="zh-CN" sz="3000">
                  <a:latin typeface="Times New Roman" panose="02020603050405020304" pitchFamily="18" charset="0"/>
                </a:rPr>
                <a:t>(</a:t>
              </a:r>
              <a:r>
                <a:rPr kumimoji="1" lang="en-US" altLang="zh-CN" sz="3000" b="1">
                  <a:latin typeface="Times New Roman" panose="02020603050405020304" pitchFamily="18" charset="0"/>
                </a:rPr>
                <a:t> int</a:t>
              </a:r>
              <a:r>
                <a:rPr kumimoji="1" lang="en-US" altLang="zh-CN" sz="3000">
                  <a:latin typeface="Times New Roman" panose="02020603050405020304" pitchFamily="18" charset="0"/>
                </a:rPr>
                <a:t> k = 0</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k &lt; n</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 k ++ )</a:t>
              </a:r>
            </a:p>
            <a:p>
              <a:r>
                <a:rPr kumimoji="1" lang="en-US" altLang="zh-CN" sz="3000">
                  <a:latin typeface="Times New Roman" panose="02020603050405020304" pitchFamily="18" charset="0"/>
                </a:rPr>
                <a:t>     x ++</a:t>
              </a:r>
              <a:r>
                <a:rPr kumimoji="1" lang="en-US" altLang="zh-CN" sz="3000" b="1">
                  <a:latin typeface="Times New Roman" panose="02020603050405020304" pitchFamily="18" charset="0"/>
                </a:rPr>
                <a:t>;</a:t>
              </a:r>
              <a:endParaRPr lang="en-US" altLang="zh-CN" sz="3000">
                <a:latin typeface="Times New Roman" panose="02020603050405020304" pitchFamily="18" charset="0"/>
              </a:endParaRPr>
            </a:p>
          </p:txBody>
        </p:sp>
      </p:gr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D8C359F-AB22-424C-AF05-3E3571D12DD4}"/>
              </a:ext>
            </a:extLst>
          </p:cNvPr>
          <p:cNvSpPr>
            <a:spLocks noGrp="1"/>
          </p:cNvSpPr>
          <p:nvPr>
            <p:ph type="sldNum" sz="quarter" idx="11"/>
          </p:nvPr>
        </p:nvSpPr>
        <p:spPr/>
        <p:txBody>
          <a:bodyPr/>
          <a:lstStyle/>
          <a:p>
            <a:fld id="{EE3B3D7D-14BE-41D4-8284-8E2D01E42D5F}" type="slidenum">
              <a:rPr lang="en-US" altLang="zh-CN"/>
              <a:pPr/>
              <a:t>63</a:t>
            </a:fld>
            <a:endParaRPr lang="en-US" altLang="zh-CN"/>
          </a:p>
        </p:txBody>
      </p:sp>
      <p:sp>
        <p:nvSpPr>
          <p:cNvPr id="91138" name="Rectangle 2">
            <a:extLst>
              <a:ext uri="{FF2B5EF4-FFF2-40B4-BE49-F238E27FC236}">
                <a16:creationId xmlns:a16="http://schemas.microsoft.com/office/drawing/2014/main" id="{C2001CC8-A0DA-4011-AD84-F5F05B78C313}"/>
              </a:ext>
            </a:extLst>
          </p:cNvPr>
          <p:cNvSpPr>
            <a:spLocks noGrp="1" noChangeArrowheads="1"/>
          </p:cNvSpPr>
          <p:nvPr>
            <p:ph type="body" idx="1"/>
          </p:nvPr>
        </p:nvSpPr>
        <p:spPr>
          <a:xfrm>
            <a:off x="762000" y="790575"/>
            <a:ext cx="7924800" cy="5699125"/>
          </a:xfrm>
        </p:spPr>
        <p:txBody>
          <a:bodyPr/>
          <a:lstStyle/>
          <a:p>
            <a:pPr>
              <a:buClr>
                <a:srgbClr val="800080"/>
              </a:buClr>
              <a:buSzPct val="55000"/>
            </a:pPr>
            <a:r>
              <a:rPr lang="zh-CN" altLang="en-US" sz="3000" b="1">
                <a:latin typeface="Times New Roman" panose="02020603050405020304" pitchFamily="18" charset="0"/>
                <a:ea typeface="仿宋_GB2312" pitchFamily="49" charset="-122"/>
              </a:rPr>
              <a:t>乘法规则   </a:t>
            </a:r>
            <a:r>
              <a:rPr lang="zh-CN" altLang="en-US" sz="3000" b="1" u="sng">
                <a:latin typeface="Times New Roman" panose="02020603050405020304" pitchFamily="18" charset="0"/>
                <a:ea typeface="仿宋_GB2312" pitchFamily="49" charset="-122"/>
              </a:rPr>
              <a:t>针对嵌套程序段</a:t>
            </a:r>
            <a:endParaRPr lang="zh-CN" altLang="en-US" sz="3000" b="1">
              <a:latin typeface="Times New Roman" panose="02020603050405020304" pitchFamily="18" charset="0"/>
              <a:ea typeface="仿宋_GB2312" pitchFamily="49" charset="-122"/>
            </a:endParaRPr>
          </a:p>
          <a:p>
            <a:pPr>
              <a:lnSpc>
                <a:spcPct val="105000"/>
              </a:lnSpc>
              <a:buClr>
                <a:srgbClr val="800080"/>
              </a:buClr>
              <a:buSzPct val="55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CC0000"/>
                </a:solidFill>
                <a:latin typeface="Times New Roman" panose="02020603050405020304" pitchFamily="18" charset="0"/>
                <a:ea typeface="仿宋_GB2312" pitchFamily="49" charset="-122"/>
              </a:rPr>
              <a:t>T (</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m</a:t>
            </a:r>
            <a:r>
              <a:rPr lang="en-US" altLang="zh-CN" sz="3000" b="1">
                <a:solidFill>
                  <a:srgbClr val="CC0000"/>
                </a:solidFill>
                <a:latin typeface="Times New Roman" panose="02020603050405020304" pitchFamily="18" charset="0"/>
                <a:ea typeface="仿宋_GB2312" pitchFamily="49" charset="-122"/>
              </a:rPr>
              <a:t>) = T</a:t>
            </a:r>
            <a:r>
              <a:rPr lang="en-US" altLang="zh-CN" sz="3000" b="1" baseline="-25000">
                <a:solidFill>
                  <a:srgbClr val="CC0000"/>
                </a:solidFill>
                <a:latin typeface="Times New Roman" panose="02020603050405020304" pitchFamily="18" charset="0"/>
                <a:ea typeface="仿宋_GB2312" pitchFamily="49" charset="-122"/>
              </a:rPr>
              <a:t>1</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 * T</a:t>
            </a:r>
            <a:r>
              <a:rPr lang="en-US" altLang="zh-CN" sz="3000" b="1" baseline="-25000">
                <a:solidFill>
                  <a:srgbClr val="CC0000"/>
                </a:solidFill>
                <a:latin typeface="Times New Roman" panose="02020603050405020304" pitchFamily="18" charset="0"/>
                <a:ea typeface="仿宋_GB2312" pitchFamily="49" charset="-122"/>
              </a:rPr>
              <a:t>2</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m</a:t>
            </a:r>
            <a:r>
              <a:rPr lang="en-US" altLang="zh-CN" sz="3000" b="1">
                <a:solidFill>
                  <a:srgbClr val="CC0000"/>
                </a:solidFill>
                <a:latin typeface="Times New Roman" panose="02020603050405020304" pitchFamily="18" charset="0"/>
                <a:ea typeface="仿宋_GB2312" pitchFamily="49" charset="-122"/>
              </a:rPr>
              <a:t>)</a:t>
            </a:r>
            <a:br>
              <a:rPr lang="en-US" altLang="zh-CN" sz="3000" b="1">
                <a:solidFill>
                  <a:srgbClr val="CC0000"/>
                </a:solidFill>
                <a:latin typeface="Times New Roman" panose="02020603050405020304" pitchFamily="18" charset="0"/>
                <a:ea typeface="仿宋_GB2312" pitchFamily="49" charset="-122"/>
              </a:rPr>
            </a:br>
            <a:r>
              <a:rPr lang="en-US" altLang="zh-CN" sz="3000" b="1">
                <a:solidFill>
                  <a:srgbClr val="CC0000"/>
                </a:solidFill>
                <a:latin typeface="Times New Roman" panose="02020603050405020304" pitchFamily="18" charset="0"/>
                <a:ea typeface="仿宋_GB2312" pitchFamily="49" charset="-122"/>
              </a:rPr>
              <a:t>		    = O(</a:t>
            </a:r>
            <a:r>
              <a:rPr lang="en-US" altLang="zh-CN" sz="3000" b="1" i="1">
                <a:solidFill>
                  <a:srgbClr val="CC0000"/>
                </a:solidFill>
                <a:latin typeface="Times New Roman" panose="02020603050405020304" pitchFamily="18" charset="0"/>
                <a:ea typeface="仿宋_GB2312" pitchFamily="49" charset="-122"/>
              </a:rPr>
              <a:t>f</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a:t>
            </a:r>
            <a:r>
              <a:rPr lang="en-US" altLang="zh-CN" sz="3000" b="1" i="1">
                <a:solidFill>
                  <a:srgbClr val="CC0000"/>
                </a:solidFill>
                <a:latin typeface="Times New Roman" panose="02020603050405020304" pitchFamily="18" charset="0"/>
                <a:ea typeface="仿宋_GB2312" pitchFamily="49" charset="-122"/>
              </a:rPr>
              <a:t>g</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m</a:t>
            </a:r>
            <a:r>
              <a:rPr lang="en-US" altLang="zh-CN" sz="3000" b="1">
                <a:solidFill>
                  <a:srgbClr val="CC0000"/>
                </a:solidFill>
                <a:latin typeface="Times New Roman" panose="02020603050405020304" pitchFamily="18" charset="0"/>
                <a:ea typeface="仿宋_GB2312" pitchFamily="49" charset="-122"/>
              </a:rPr>
              <a:t>))</a:t>
            </a:r>
            <a:br>
              <a:rPr lang="en-US" altLang="zh-CN" sz="3000" b="1">
                <a:solidFill>
                  <a:srgbClr val="CC0000"/>
                </a:solidFill>
                <a:latin typeface="Times New Roman" panose="02020603050405020304" pitchFamily="18" charset="0"/>
                <a:ea typeface="仿宋_GB2312" pitchFamily="49" charset="-122"/>
              </a:rPr>
            </a:br>
            <a:endParaRPr lang="en-US" altLang="zh-CN" sz="800" b="1">
              <a:solidFill>
                <a:srgbClr val="CC0000"/>
              </a:solidFill>
              <a:latin typeface="Times New Roman" panose="02020603050405020304" pitchFamily="18" charset="0"/>
              <a:ea typeface="仿宋_GB2312" pitchFamily="49" charset="-122"/>
            </a:endParaRPr>
          </a:p>
          <a:p>
            <a:pPr>
              <a:buClr>
                <a:srgbClr val="800080"/>
              </a:buClr>
              <a:buSzPct val="55000"/>
            </a:pPr>
            <a:r>
              <a:rPr lang="zh-CN" altLang="en-US" sz="3000" b="1" u="sng">
                <a:solidFill>
                  <a:srgbClr val="0000CC"/>
                </a:solidFill>
                <a:latin typeface="Times New Roman" panose="02020603050405020304" pitchFamily="18" charset="0"/>
                <a:ea typeface="仿宋_GB2312" pitchFamily="49" charset="-122"/>
              </a:rPr>
              <a:t>渐进的空间复杂度</a:t>
            </a:r>
          </a:p>
          <a:p>
            <a:pPr>
              <a:buClr>
                <a:srgbClr val="800080"/>
              </a:buClr>
              <a:buSzPct val="55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rgbClr val="CC0000"/>
                </a:solidFill>
                <a:latin typeface="Times New Roman" panose="02020603050405020304" pitchFamily="18" charset="0"/>
                <a:ea typeface="仿宋_GB2312" pitchFamily="49" charset="-122"/>
              </a:rPr>
              <a:t>S (</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 = O(</a:t>
            </a:r>
            <a:r>
              <a:rPr lang="en-US" altLang="zh-CN" sz="3000" b="1" i="1">
                <a:solidFill>
                  <a:srgbClr val="CC0000"/>
                </a:solidFill>
                <a:latin typeface="Times New Roman" panose="02020603050405020304" pitchFamily="18" charset="0"/>
                <a:ea typeface="仿宋_GB2312" pitchFamily="49" charset="-122"/>
              </a:rPr>
              <a:t>f</a:t>
            </a:r>
            <a:r>
              <a:rPr lang="en-US" altLang="zh-CN" sz="3000" b="1">
                <a:solidFill>
                  <a:srgbClr val="CC0000"/>
                </a:solidFill>
                <a:latin typeface="Times New Roman" panose="02020603050405020304" pitchFamily="18" charset="0"/>
                <a:ea typeface="仿宋_GB2312" pitchFamily="49" charset="-122"/>
              </a:rPr>
              <a:t> (</a:t>
            </a:r>
            <a:r>
              <a:rPr lang="en-US" altLang="zh-CN" sz="3000" b="1" i="1">
                <a:solidFill>
                  <a:srgbClr val="CC0000"/>
                </a:solidFill>
                <a:latin typeface="Times New Roman" panose="02020603050405020304" pitchFamily="18" charset="0"/>
                <a:ea typeface="仿宋_GB2312" pitchFamily="49" charset="-122"/>
              </a:rPr>
              <a:t>n</a:t>
            </a:r>
            <a:r>
              <a:rPr lang="en-US" altLang="zh-CN" sz="3000" b="1">
                <a:solidFill>
                  <a:srgbClr val="CC0000"/>
                </a:solidFill>
                <a:latin typeface="Times New Roman" panose="02020603050405020304" pitchFamily="18" charset="0"/>
                <a:ea typeface="仿宋_GB2312" pitchFamily="49" charset="-122"/>
              </a:rPr>
              <a:t>))</a:t>
            </a:r>
          </a:p>
          <a:p>
            <a:pPr>
              <a:buClr>
                <a:srgbClr val="800080"/>
              </a:buClr>
              <a:buSzPct val="55000"/>
            </a:pPr>
            <a:endParaRPr lang="en-US" altLang="zh-CN" sz="800" b="1">
              <a:solidFill>
                <a:srgbClr val="CC0000"/>
              </a:solidFill>
              <a:latin typeface="Times New Roman" panose="02020603050405020304" pitchFamily="18" charset="0"/>
              <a:ea typeface="仿宋_GB2312" pitchFamily="49" charset="-122"/>
            </a:endParaRPr>
          </a:p>
          <a:p>
            <a:pPr>
              <a:buClr>
                <a:srgbClr val="800080"/>
              </a:buClr>
              <a:buSzPct val="55000"/>
            </a:pPr>
            <a:r>
              <a:rPr lang="zh-CN" altLang="en-US" sz="3000" b="1" u="sng">
                <a:latin typeface="Times New Roman" panose="02020603050405020304" pitchFamily="18" charset="0"/>
                <a:ea typeface="仿宋_GB2312" pitchFamily="49" charset="-122"/>
              </a:rPr>
              <a:t>两个并列循环的例子</a:t>
            </a: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F236A93F-19B1-4BCA-B31D-705A92ADCF54}"/>
              </a:ext>
            </a:extLst>
          </p:cNvPr>
          <p:cNvSpPr>
            <a:spLocks noGrp="1"/>
          </p:cNvSpPr>
          <p:nvPr>
            <p:ph type="sldNum" sz="quarter" idx="11"/>
          </p:nvPr>
        </p:nvSpPr>
        <p:spPr/>
        <p:txBody>
          <a:bodyPr/>
          <a:lstStyle/>
          <a:p>
            <a:fld id="{90993434-B810-41BE-84F3-52572DC36EFE}" type="slidenum">
              <a:rPr lang="en-US" altLang="zh-CN"/>
              <a:pPr/>
              <a:t>64</a:t>
            </a:fld>
            <a:endParaRPr lang="en-US" altLang="zh-CN"/>
          </a:p>
        </p:txBody>
      </p:sp>
      <p:sp>
        <p:nvSpPr>
          <p:cNvPr id="92162" name="Text Box 2">
            <a:extLst>
              <a:ext uri="{FF2B5EF4-FFF2-40B4-BE49-F238E27FC236}">
                <a16:creationId xmlns:a16="http://schemas.microsoft.com/office/drawing/2014/main" id="{7CE6F8CF-A402-41A7-B342-F72A89EF975F}"/>
              </a:ext>
            </a:extLst>
          </p:cNvPr>
          <p:cNvSpPr txBox="1">
            <a:spLocks noChangeArrowheads="1"/>
          </p:cNvSpPr>
          <p:nvPr/>
        </p:nvSpPr>
        <p:spPr bwMode="auto">
          <a:xfrm>
            <a:off x="611188" y="684213"/>
            <a:ext cx="8105775"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zh-CN" altLang="zh-CN" sz="3000" b="1">
                <a:latin typeface="Times New Roman" panose="02020603050405020304" pitchFamily="18" charset="0"/>
              </a:rPr>
              <a:t> </a:t>
            </a:r>
            <a:r>
              <a:rPr kumimoji="1" lang="en-US" altLang="zh-CN" sz="3000" b="1">
                <a:solidFill>
                  <a:srgbClr val="CC0000"/>
                </a:solidFill>
                <a:latin typeface="Times New Roman" panose="02020603050405020304" pitchFamily="18" charset="0"/>
              </a:rPr>
              <a:t>void</a:t>
            </a:r>
            <a:r>
              <a:rPr kumimoji="1" lang="en-US" altLang="zh-CN" sz="3000">
                <a:solidFill>
                  <a:srgbClr val="CC0000"/>
                </a:solidFill>
                <a:latin typeface="Times New Roman" panose="02020603050405020304" pitchFamily="18" charset="0"/>
              </a:rPr>
              <a:t> exam (</a:t>
            </a:r>
            <a:r>
              <a:rPr kumimoji="1" lang="en-US" altLang="zh-CN" sz="3000" b="1">
                <a:solidFill>
                  <a:srgbClr val="CC0000"/>
                </a:solidFill>
                <a:latin typeface="Times New Roman" panose="02020603050405020304" pitchFamily="18" charset="0"/>
              </a:rPr>
              <a:t>float</a:t>
            </a:r>
            <a:r>
              <a:rPr kumimoji="1" lang="en-US" altLang="zh-CN" sz="3000">
                <a:solidFill>
                  <a:srgbClr val="CC0000"/>
                </a:solidFill>
                <a:latin typeface="Times New Roman" panose="02020603050405020304" pitchFamily="18" charset="0"/>
              </a:rPr>
              <a:t> x[ ][ ],</a:t>
            </a:r>
            <a:r>
              <a:rPr kumimoji="1" lang="en-US" altLang="zh-CN" sz="3000" b="1">
                <a:solidFill>
                  <a:srgbClr val="CC0000"/>
                </a:solidFill>
                <a:latin typeface="Times New Roman" panose="02020603050405020304" pitchFamily="18" charset="0"/>
              </a:rPr>
              <a:t> int</a:t>
            </a:r>
            <a:r>
              <a:rPr kumimoji="1" lang="en-US" altLang="zh-CN" sz="3000">
                <a:solidFill>
                  <a:srgbClr val="CC0000"/>
                </a:solidFill>
                <a:latin typeface="Times New Roman" panose="02020603050405020304" pitchFamily="18" charset="0"/>
              </a:rPr>
              <a:t> m,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n)</a:t>
            </a:r>
            <a:r>
              <a:rPr kumimoji="1" lang="en-US" altLang="zh-CN" sz="3000" b="1">
                <a:solidFill>
                  <a:srgbClr val="CC0000"/>
                </a:solidFill>
                <a:latin typeface="Times New Roman" panose="02020603050405020304" pitchFamily="18" charset="0"/>
              </a:rPr>
              <a:t> {</a:t>
            </a:r>
          </a:p>
          <a:p>
            <a:pPr>
              <a:lnSpc>
                <a:spcPct val="105000"/>
              </a:lnSpc>
            </a:pPr>
            <a:r>
              <a:rPr kumimoji="1" lang="en-US" altLang="zh-CN" sz="3000" b="1">
                <a:solidFill>
                  <a:srgbClr val="CC0000"/>
                </a:solidFill>
                <a:latin typeface="Times New Roman" panose="02020603050405020304" pitchFamily="18" charset="0"/>
              </a:rPr>
              <a:t>      float</a:t>
            </a:r>
            <a:r>
              <a:rPr kumimoji="1" lang="en-US" altLang="zh-CN" sz="3000">
                <a:solidFill>
                  <a:srgbClr val="CC0000"/>
                </a:solidFill>
                <a:latin typeface="Times New Roman" panose="02020603050405020304" pitchFamily="18" charset="0"/>
              </a:rPr>
              <a:t> sum [ ]</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for </a:t>
            </a:r>
            <a:r>
              <a:rPr kumimoji="1" lang="en-US" altLang="zh-CN" sz="3000">
                <a:solidFill>
                  <a:srgbClr val="CC0000"/>
                </a:solidFill>
                <a:latin typeface="Times New Roman" panose="02020603050405020304" pitchFamily="18" charset="0"/>
              </a:rPr>
              <a:t>(</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i = 0</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&lt; m</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a:t>
            </a: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ea typeface="隶书" panose="02010509060101010101" pitchFamily="49" charset="-122"/>
              </a:rPr>
              <a:t>//</a:t>
            </a:r>
            <a:r>
              <a:rPr kumimoji="1" lang="en-US" altLang="zh-CN" sz="3000">
                <a:solidFill>
                  <a:srgbClr val="0000FF"/>
                </a:solidFill>
                <a:latin typeface="Times New Roman" panose="02020603050405020304" pitchFamily="18" charset="0"/>
                <a:ea typeface="隶书" panose="02010509060101010101" pitchFamily="49" charset="-122"/>
              </a:rPr>
              <a:t>x</a:t>
            </a:r>
            <a:r>
              <a:rPr kumimoji="1" lang="zh-CN" altLang="zh-CN" sz="3000">
                <a:solidFill>
                  <a:srgbClr val="0000FF"/>
                </a:solidFill>
                <a:latin typeface="Times New Roman" panose="02020603050405020304" pitchFamily="18" charset="0"/>
                <a:ea typeface="隶书" panose="02010509060101010101" pitchFamily="49" charset="-122"/>
              </a:rPr>
              <a:t>中各行</a:t>
            </a:r>
            <a:endParaRPr kumimoji="1" lang="zh-CN" altLang="en-US" sz="3000" b="1">
              <a:solidFill>
                <a:srgbClr val="CC0000"/>
              </a:solidFill>
              <a:latin typeface="Times New Roman" panose="02020603050405020304" pitchFamily="18" charset="0"/>
            </a:endParaRPr>
          </a:p>
          <a:p>
            <a:pPr>
              <a:lnSpc>
                <a:spcPct val="105000"/>
              </a:lnSpc>
            </a:pPr>
            <a:r>
              <a:rPr kumimoji="1" lang="zh-CN" altLang="zh-CN" sz="3000">
                <a:solidFill>
                  <a:srgbClr val="CC0000"/>
                </a:solidFill>
                <a:latin typeface="Times New Roman" panose="02020603050405020304" pitchFamily="18" charset="0"/>
              </a:rPr>
              <a:t>        </a:t>
            </a:r>
            <a:r>
              <a:rPr kumimoji="1" lang="zh-CN" altLang="zh-CN" sz="3000" b="1">
                <a:solidFill>
                  <a:srgbClr val="CC0000"/>
                </a:solidFill>
                <a:latin typeface="Times New Roman" panose="02020603050405020304" pitchFamily="18" charset="0"/>
              </a:rPr>
              <a:t> </a:t>
            </a:r>
            <a:r>
              <a:rPr kumimoji="1" lang="zh-CN" altLang="en-US"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sum[i] = 0.0</a:t>
            </a:r>
            <a:r>
              <a:rPr kumimoji="1" lang="en-US" altLang="zh-CN" sz="3000" b="1">
                <a:solidFill>
                  <a:srgbClr val="CC0000"/>
                </a:solidFill>
                <a:latin typeface="Times New Roman" panose="02020603050405020304" pitchFamily="18" charset="0"/>
              </a:rPr>
              <a:t>;                        </a:t>
            </a:r>
            <a:r>
              <a:rPr kumimoji="1" lang="en-US" altLang="zh-CN" sz="3000" b="1">
                <a:solidFill>
                  <a:srgbClr val="0000FF"/>
                </a:solidFill>
                <a:latin typeface="Times New Roman" panose="02020603050405020304" pitchFamily="18" charset="0"/>
                <a:ea typeface="隶书" panose="02010509060101010101" pitchFamily="49" charset="-122"/>
              </a:rPr>
              <a:t>//</a:t>
            </a:r>
            <a:r>
              <a:rPr kumimoji="1" lang="zh-CN" altLang="zh-CN" sz="3000">
                <a:solidFill>
                  <a:srgbClr val="0000FF"/>
                </a:solidFill>
                <a:latin typeface="Times New Roman" panose="02020603050405020304" pitchFamily="18" charset="0"/>
                <a:ea typeface="隶书" panose="02010509060101010101" pitchFamily="49" charset="-122"/>
              </a:rPr>
              <a:t>数据累加</a:t>
            </a:r>
            <a:endParaRPr kumimoji="1" lang="zh-CN" altLang="zh-CN" sz="3000">
              <a:solidFill>
                <a:srgbClr val="CC0000"/>
              </a:solidFill>
              <a:latin typeface="Times New Roman" panose="02020603050405020304" pitchFamily="18" charset="0"/>
            </a:endParaRPr>
          </a:p>
          <a:p>
            <a:pPr>
              <a:lnSpc>
                <a:spcPct val="105000"/>
              </a:lnSpc>
            </a:pPr>
            <a:r>
              <a:rPr kumimoji="1" lang="zh-CN" altLang="zh-CN" sz="3000" b="1">
                <a:solidFill>
                  <a:srgbClr val="CC0000"/>
                </a:solidFill>
                <a:latin typeface="Times New Roman" panose="02020603050405020304" pitchFamily="18" charset="0"/>
              </a:rPr>
              <a:t>         </a:t>
            </a: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for</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j = 0</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j &lt; n</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j++) </a:t>
            </a:r>
          </a:p>
          <a:p>
            <a:pPr>
              <a:lnSpc>
                <a:spcPct val="105000"/>
              </a:lnSpc>
            </a:pPr>
            <a:r>
              <a:rPr kumimoji="1" lang="en-US" altLang="zh-CN" sz="3000">
                <a:solidFill>
                  <a:srgbClr val="CC0000"/>
                </a:solidFill>
                <a:latin typeface="Times New Roman" panose="02020603050405020304" pitchFamily="18" charset="0"/>
              </a:rPr>
              <a:t>	    sum[i] += x[i][j]</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0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  for</a:t>
            </a:r>
            <a:r>
              <a:rPr kumimoji="1" lang="en-US" altLang="zh-CN" sz="3000">
                <a:solidFill>
                  <a:srgbClr val="CC0000"/>
                </a:solidFill>
                <a:latin typeface="Times New Roman" panose="02020603050405020304" pitchFamily="18" charset="0"/>
              </a:rPr>
              <a:t> (i = 0</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&lt; m</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i++)        </a:t>
            </a:r>
            <a:r>
              <a:rPr kumimoji="1" lang="en-US" altLang="zh-CN" sz="3000" b="1">
                <a:solidFill>
                  <a:srgbClr val="0000FF"/>
                </a:solidFill>
                <a:latin typeface="Times New Roman" panose="02020603050405020304" pitchFamily="18" charset="0"/>
                <a:ea typeface="隶书" panose="02010509060101010101" pitchFamily="49" charset="-122"/>
              </a:rPr>
              <a:t>//</a:t>
            </a:r>
            <a:r>
              <a:rPr kumimoji="1" lang="zh-CN" altLang="en-US" sz="3000">
                <a:solidFill>
                  <a:srgbClr val="0000FF"/>
                </a:solidFill>
                <a:latin typeface="Times New Roman" panose="02020603050405020304" pitchFamily="18" charset="0"/>
                <a:ea typeface="隶书" panose="02010509060101010101" pitchFamily="49" charset="-122"/>
              </a:rPr>
              <a:t>打印各行数据和</a:t>
            </a:r>
            <a:endParaRPr kumimoji="1" lang="zh-CN" altLang="en-US" sz="3000" b="1">
              <a:solidFill>
                <a:srgbClr val="CC0000"/>
              </a:solidFill>
              <a:latin typeface="Times New Roman" panose="02020603050405020304" pitchFamily="18" charset="0"/>
            </a:endParaRPr>
          </a:p>
          <a:p>
            <a:pPr>
              <a:lnSpc>
                <a:spcPct val="105000"/>
              </a:lnSpc>
            </a:pPr>
            <a:r>
              <a:rPr kumimoji="1" lang="zh-CN"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cout</a:t>
            </a:r>
            <a:r>
              <a:rPr kumimoji="1" lang="en-US" altLang="zh-CN" sz="3000">
                <a:solidFill>
                  <a:srgbClr val="CC0000"/>
                </a:solidFill>
                <a:latin typeface="Times New Roman" panose="02020603050405020304" pitchFamily="18" charset="0"/>
              </a:rPr>
              <a:t> &lt;&lt; i &lt;&lt; “ </a:t>
            </a: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 &lt;&lt;sum [i] &lt;&lt; </a:t>
            </a:r>
            <a:r>
              <a:rPr kumimoji="1" lang="en-US" altLang="zh-CN" sz="3000" b="1">
                <a:solidFill>
                  <a:srgbClr val="CC0000"/>
                </a:solidFill>
                <a:latin typeface="Times New Roman" panose="02020603050405020304" pitchFamily="18" charset="0"/>
              </a:rPr>
              <a:t>endl;</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latin typeface="Times New Roman" panose="02020603050405020304" pitchFamily="18" charset="0"/>
              </a:rPr>
              <a:t>        </a:t>
            </a:r>
          </a:p>
          <a:p>
            <a:pPr>
              <a:lnSpc>
                <a:spcPct val="105000"/>
              </a:lnSpc>
            </a:pPr>
            <a:endParaRPr kumimoji="1" lang="en-US" altLang="zh-CN" sz="800">
              <a:latin typeface="Times New Roman" panose="02020603050405020304" pitchFamily="18" charset="0"/>
            </a:endParaRPr>
          </a:p>
          <a:p>
            <a:pPr>
              <a:lnSpc>
                <a:spcPct val="105000"/>
              </a:lnSpc>
            </a:pPr>
            <a:r>
              <a:rPr kumimoji="1" lang="zh-CN" altLang="en-US" sz="3000" b="1">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渐进时间复杂度为 </a:t>
            </a:r>
            <a:r>
              <a:rPr kumimoji="1" lang="en-US" altLang="zh-CN" sz="3000" b="1">
                <a:solidFill>
                  <a:srgbClr val="008000"/>
                </a:solidFill>
                <a:latin typeface="Times New Roman" panose="02020603050405020304" pitchFamily="18" charset="0"/>
              </a:rPr>
              <a:t>O(</a:t>
            </a:r>
            <a:r>
              <a:rPr kumimoji="1" lang="en-US" altLang="zh-CN" sz="3000" b="1" i="1">
                <a:solidFill>
                  <a:srgbClr val="008000"/>
                </a:solidFill>
                <a:latin typeface="Times New Roman" panose="02020603050405020304" pitchFamily="18" charset="0"/>
              </a:rPr>
              <a:t>max </a:t>
            </a:r>
            <a:r>
              <a:rPr kumimoji="1" lang="en-US" altLang="zh-CN" sz="3000" b="1">
                <a:solidFill>
                  <a:srgbClr val="008000"/>
                </a:solidFill>
                <a:latin typeface="Times New Roman" panose="02020603050405020304" pitchFamily="18" charset="0"/>
              </a:rPr>
              <a:t>(</a:t>
            </a:r>
            <a:r>
              <a:rPr kumimoji="1" lang="en-US" altLang="zh-CN" sz="3000" b="1" i="1">
                <a:solidFill>
                  <a:srgbClr val="008000"/>
                </a:solidFill>
                <a:latin typeface="Times New Roman" panose="02020603050405020304" pitchFamily="18" charset="0"/>
              </a:rPr>
              <a:t>m*n</a:t>
            </a:r>
            <a:r>
              <a:rPr kumimoji="1" lang="en-US" altLang="zh-CN" sz="3000" b="1">
                <a:solidFill>
                  <a:srgbClr val="008000"/>
                </a:solidFill>
                <a:latin typeface="Times New Roman" panose="02020603050405020304" pitchFamily="18" charset="0"/>
              </a:rPr>
              <a:t>,</a:t>
            </a:r>
            <a:r>
              <a:rPr kumimoji="1" lang="en-US" altLang="zh-CN" sz="3000" b="1" i="1">
                <a:solidFill>
                  <a:srgbClr val="008000"/>
                </a:solidFill>
                <a:latin typeface="Times New Roman" panose="02020603050405020304" pitchFamily="18" charset="0"/>
              </a:rPr>
              <a:t> m</a:t>
            </a:r>
            <a:r>
              <a:rPr kumimoji="1" lang="en-US" altLang="zh-CN" sz="3000" b="1">
                <a:solidFill>
                  <a:srgbClr val="008000"/>
                </a:solidFill>
                <a:latin typeface="Times New Roman" panose="02020603050405020304" pitchFamily="18" charset="0"/>
              </a:rPr>
              <a:t>))</a:t>
            </a: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837B45C9-BBA2-4951-876B-20A510E77583}"/>
              </a:ext>
            </a:extLst>
          </p:cNvPr>
          <p:cNvSpPr>
            <a:spLocks noGrp="1"/>
          </p:cNvSpPr>
          <p:nvPr>
            <p:ph type="sldNum" sz="quarter" idx="11"/>
          </p:nvPr>
        </p:nvSpPr>
        <p:spPr/>
        <p:txBody>
          <a:bodyPr/>
          <a:lstStyle/>
          <a:p>
            <a:fld id="{E34B777E-8C41-410B-B100-F5889990E731}" type="slidenum">
              <a:rPr lang="en-US" altLang="zh-CN"/>
              <a:pPr/>
              <a:t>65</a:t>
            </a:fld>
            <a:endParaRPr lang="en-US" altLang="zh-CN"/>
          </a:p>
        </p:txBody>
      </p:sp>
      <p:sp>
        <p:nvSpPr>
          <p:cNvPr id="93186" name="Text Box 2">
            <a:extLst>
              <a:ext uri="{FF2B5EF4-FFF2-40B4-BE49-F238E27FC236}">
                <a16:creationId xmlns:a16="http://schemas.microsoft.com/office/drawing/2014/main" id="{88651213-2037-4284-9A1C-683EE749D0D3}"/>
              </a:ext>
            </a:extLst>
          </p:cNvPr>
          <p:cNvSpPr txBox="1">
            <a:spLocks noChangeArrowheads="1"/>
          </p:cNvSpPr>
          <p:nvPr/>
        </p:nvSpPr>
        <p:spPr bwMode="auto">
          <a:xfrm>
            <a:off x="647700" y="777875"/>
            <a:ext cx="8534400"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pPr>
            <a:r>
              <a:rPr kumimoji="1" lang="zh-CN" altLang="en-US" sz="3000" b="1">
                <a:latin typeface="Times New Roman" panose="02020603050405020304" pitchFamily="18" charset="0"/>
                <a:ea typeface="仿宋_GB2312" pitchFamily="49" charset="-122"/>
              </a:rPr>
              <a:t>起泡排序</a:t>
            </a:r>
            <a:endParaRPr kumimoji="1" lang="zh-CN" altLang="zh-CN" sz="3000" b="1">
              <a:latin typeface="Times New Roman" panose="02020603050405020304" pitchFamily="18" charset="0"/>
            </a:endParaRPr>
          </a:p>
          <a:p>
            <a:pPr>
              <a:lnSpc>
                <a:spcPct val="105000"/>
              </a:lnSpc>
            </a:pP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void</a:t>
            </a:r>
            <a:r>
              <a:rPr kumimoji="1" lang="en-US" altLang="zh-CN" sz="3000">
                <a:solidFill>
                  <a:srgbClr val="CC0000"/>
                </a:solidFill>
                <a:latin typeface="Times New Roman" panose="02020603050405020304" pitchFamily="18" charset="0"/>
              </a:rPr>
              <a:t>  bubbleSort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a[ ],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n ) </a:t>
            </a:r>
            <a:r>
              <a:rPr kumimoji="1" lang="en-US" altLang="zh-CN" sz="3000" b="1">
                <a:solidFill>
                  <a:srgbClr val="CC0000"/>
                </a:solidFill>
                <a:latin typeface="Times New Roman" panose="02020603050405020304" pitchFamily="18" charset="0"/>
              </a:rPr>
              <a:t>{</a:t>
            </a:r>
            <a:endParaRPr kumimoji="1" lang="en-US" altLang="zh-CN" sz="3000">
              <a:solidFill>
                <a:srgbClr val="CC0000"/>
              </a:solidFill>
              <a:latin typeface="Times New Roman" panose="02020603050405020304" pitchFamily="18" charset="0"/>
            </a:endParaRPr>
          </a:p>
          <a:p>
            <a:pPr>
              <a:lnSpc>
                <a:spcPct val="105000"/>
              </a:lnSpc>
            </a:pPr>
            <a:r>
              <a:rPr kumimoji="1" lang="en-US" altLang="zh-CN" sz="3000" b="1">
                <a:solidFill>
                  <a:srgbClr val="0000FF"/>
                </a:solidFill>
                <a:latin typeface="Times New Roman" panose="02020603050405020304" pitchFamily="18" charset="0"/>
                <a:ea typeface="隶书" panose="02010509060101010101" pitchFamily="49" charset="-122"/>
              </a:rPr>
              <a:t> </a:t>
            </a:r>
            <a:r>
              <a:rPr kumimoji="1" lang="en-US" altLang="zh-CN" sz="3000" b="1">
                <a:latin typeface="Times New Roman" panose="02020603050405020304" pitchFamily="18" charset="0"/>
                <a:ea typeface="隶书" panose="02010509060101010101" pitchFamily="49" charset="-122"/>
              </a:rPr>
              <a:t>//</a:t>
            </a:r>
            <a:r>
              <a:rPr kumimoji="1" lang="zh-CN" altLang="en-US" sz="3000">
                <a:latin typeface="Times New Roman" panose="02020603050405020304" pitchFamily="18" charset="0"/>
                <a:ea typeface="隶书" panose="02010509060101010101" pitchFamily="49" charset="-122"/>
              </a:rPr>
              <a:t>对表 </a:t>
            </a:r>
            <a:r>
              <a:rPr kumimoji="1" lang="en-US" altLang="zh-CN" sz="3000">
                <a:latin typeface="Times New Roman" panose="02020603050405020304" pitchFamily="18" charset="0"/>
                <a:ea typeface="隶书" panose="02010509060101010101" pitchFamily="49" charset="-122"/>
              </a:rPr>
              <a:t>a[ ] </a:t>
            </a:r>
            <a:r>
              <a:rPr kumimoji="1" lang="zh-CN" altLang="en-US" sz="3000">
                <a:latin typeface="Times New Roman" panose="02020603050405020304" pitchFamily="18" charset="0"/>
                <a:ea typeface="隶书" panose="02010509060101010101" pitchFamily="49" charset="-122"/>
              </a:rPr>
              <a:t>逐趟比较</a:t>
            </a:r>
            <a:r>
              <a:rPr kumimoji="1" lang="en-US" altLang="zh-CN" sz="3000">
                <a:latin typeface="Times New Roman" panose="02020603050405020304" pitchFamily="18" charset="0"/>
                <a:ea typeface="隶书" panose="02010509060101010101" pitchFamily="49" charset="-122"/>
              </a:rPr>
              <a:t>, n </a:t>
            </a:r>
            <a:r>
              <a:rPr kumimoji="1" lang="zh-CN" altLang="en-US" sz="3000">
                <a:latin typeface="Times New Roman" panose="02020603050405020304" pitchFamily="18" charset="0"/>
                <a:ea typeface="隶书" panose="02010509060101010101" pitchFamily="49" charset="-122"/>
              </a:rPr>
              <a:t>是表当前长度</a:t>
            </a:r>
            <a:endParaRPr kumimoji="1" lang="zh-CN" altLang="en-US" sz="3000">
              <a:latin typeface="Times New Roman" panose="02020603050405020304" pitchFamily="18" charset="0"/>
            </a:endParaRPr>
          </a:p>
          <a:p>
            <a:pPr>
              <a:lnSpc>
                <a:spcPct val="105000"/>
              </a:lnSpc>
            </a:pPr>
            <a:r>
              <a:rPr kumimoji="1" lang="zh-CN" altLang="en-US"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for</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i = 1</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i &lt;= n</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1</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i++)</a:t>
            </a:r>
            <a:r>
              <a:rPr kumimoji="1" lang="en-US" altLang="zh-CN" sz="3000" b="1">
                <a:solidFill>
                  <a:srgbClr val="CC0000"/>
                </a:solidFill>
                <a:latin typeface="Times New Roman" panose="02020603050405020304" pitchFamily="18" charset="0"/>
              </a:rPr>
              <a:t> {     </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n</a:t>
            </a:r>
            <a:r>
              <a:rPr kumimoji="1" lang="en-US" altLang="zh-CN" sz="3000">
                <a:latin typeface="Courier New" panose="02070309020205020404" pitchFamily="49" charset="0"/>
              </a:rPr>
              <a:t>-</a:t>
            </a:r>
            <a:r>
              <a:rPr kumimoji="1" lang="en-US" altLang="zh-CN" sz="3000">
                <a:latin typeface="Times New Roman" panose="02020603050405020304" pitchFamily="18" charset="0"/>
              </a:rPr>
              <a:t>1</a:t>
            </a:r>
            <a:r>
              <a:rPr kumimoji="1" lang="zh-CN" altLang="en-US" sz="3000">
                <a:latin typeface="Times New Roman" panose="02020603050405020304" pitchFamily="18" charset="0"/>
                <a:ea typeface="隶书" panose="02010509060101010101" pitchFamily="49" charset="-122"/>
              </a:rPr>
              <a:t>趟</a:t>
            </a:r>
            <a:r>
              <a:rPr kumimoji="1" lang="zh-CN" altLang="en-US" sz="3000">
                <a:solidFill>
                  <a:srgbClr val="CC0000"/>
                </a:solidFill>
                <a:latin typeface="Times New Roman" panose="02020603050405020304" pitchFamily="18" charset="0"/>
              </a:rPr>
              <a:t>	</a:t>
            </a:r>
          </a:p>
          <a:p>
            <a:pPr>
              <a:lnSpc>
                <a:spcPct val="105000"/>
              </a:lnSpc>
            </a:pPr>
            <a:r>
              <a:rPr kumimoji="1" lang="zh-CN" altLang="en-US"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for</a:t>
            </a: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 </a:t>
            </a:r>
            <a:r>
              <a:rPr kumimoji="1" lang="en-US" altLang="zh-CN" sz="3000">
                <a:solidFill>
                  <a:srgbClr val="CC0000"/>
                </a:solidFill>
                <a:latin typeface="Times New Roman" panose="02020603050405020304" pitchFamily="18" charset="0"/>
              </a:rPr>
              <a:t>j = n</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1</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j &gt;= i</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j</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   </a:t>
            </a:r>
            <a:r>
              <a:rPr kumimoji="1" lang="en-US" altLang="zh-CN" sz="3000" b="1">
                <a:latin typeface="Times New Roman" panose="02020603050405020304" pitchFamily="18" charset="0"/>
              </a:rPr>
              <a:t>//</a:t>
            </a:r>
            <a:r>
              <a:rPr kumimoji="1" lang="en-US" altLang="zh-CN" sz="3000">
                <a:latin typeface="Times New Roman" panose="02020603050405020304" pitchFamily="18" charset="0"/>
              </a:rPr>
              <a:t>n</a:t>
            </a:r>
            <a:r>
              <a:rPr kumimoji="1" lang="en-US" altLang="zh-CN" sz="3000">
                <a:latin typeface="Courier New" panose="02070309020205020404" pitchFamily="49" charset="0"/>
              </a:rPr>
              <a:t>-</a:t>
            </a:r>
            <a:r>
              <a:rPr kumimoji="1" lang="en-US" altLang="zh-CN" sz="3000">
                <a:latin typeface="Times New Roman" panose="02020603050405020304" pitchFamily="18" charset="0"/>
              </a:rPr>
              <a:t>i</a:t>
            </a:r>
            <a:r>
              <a:rPr kumimoji="1" lang="zh-CN" altLang="en-US" sz="3000">
                <a:latin typeface="Times New Roman" panose="02020603050405020304" pitchFamily="18" charset="0"/>
                <a:ea typeface="隶书" panose="02010509060101010101" pitchFamily="49" charset="-122"/>
              </a:rPr>
              <a:t>次比较</a:t>
            </a:r>
            <a:r>
              <a:rPr kumimoji="1" lang="zh-CN" altLang="en-US" sz="3000">
                <a:solidFill>
                  <a:srgbClr val="CC0000"/>
                </a:solidFill>
                <a:latin typeface="Times New Roman" panose="02020603050405020304" pitchFamily="18" charset="0"/>
              </a:rPr>
              <a:t> </a:t>
            </a:r>
          </a:p>
          <a:p>
            <a:pPr>
              <a:lnSpc>
                <a:spcPct val="105000"/>
              </a:lnSpc>
            </a:pPr>
            <a:r>
              <a:rPr kumimoji="1" lang="zh-CN" altLang="en-US"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if </a:t>
            </a:r>
            <a:r>
              <a:rPr kumimoji="1" lang="en-US" altLang="zh-CN" sz="3000">
                <a:solidFill>
                  <a:srgbClr val="CC0000"/>
                </a:solidFill>
                <a:latin typeface="Times New Roman" panose="02020603050405020304" pitchFamily="18" charset="0"/>
              </a:rPr>
              <a:t>(a[j</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1] &gt; a[j]) </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a:t>
            </a:r>
          </a:p>
          <a:p>
            <a:pPr>
              <a:lnSpc>
                <a:spcPct val="10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int</a:t>
            </a:r>
            <a:r>
              <a:rPr kumimoji="1" lang="en-US" altLang="zh-CN" sz="3000">
                <a:solidFill>
                  <a:srgbClr val="CC0000"/>
                </a:solidFill>
                <a:latin typeface="Times New Roman" panose="02020603050405020304" pitchFamily="18" charset="0"/>
              </a:rPr>
              <a:t> tmp = a[j</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1]</a:t>
            </a:r>
            <a:r>
              <a:rPr kumimoji="1" lang="en-US" altLang="zh-CN" sz="3000" b="1">
                <a:solidFill>
                  <a:srgbClr val="CC0000"/>
                </a:solidFill>
                <a:latin typeface="Times New Roman" panose="02020603050405020304" pitchFamily="18" charset="0"/>
              </a:rPr>
              <a:t>;</a:t>
            </a:r>
            <a:r>
              <a:rPr kumimoji="1" lang="en-US" altLang="zh-CN" sz="3000">
                <a:solidFill>
                  <a:srgbClr val="CC0000"/>
                </a:solidFill>
                <a:latin typeface="Times New Roman" panose="02020603050405020304" pitchFamily="18" charset="0"/>
              </a:rPr>
              <a:t>  a[j</a:t>
            </a:r>
            <a:r>
              <a:rPr kumimoji="1" lang="en-US" altLang="zh-CN" sz="3000">
                <a:solidFill>
                  <a:srgbClr val="CC0000"/>
                </a:solidFill>
                <a:latin typeface="Courier New" panose="02070309020205020404" pitchFamily="49" charset="0"/>
              </a:rPr>
              <a:t>-</a:t>
            </a:r>
            <a:r>
              <a:rPr kumimoji="1" lang="en-US" altLang="zh-CN" sz="3000">
                <a:solidFill>
                  <a:srgbClr val="CC0000"/>
                </a:solidFill>
                <a:latin typeface="Times New Roman" panose="02020603050405020304" pitchFamily="18" charset="0"/>
              </a:rPr>
              <a:t>1] = a[j]</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a[j] = tmp</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 	</a:t>
            </a:r>
            <a:r>
              <a:rPr kumimoji="1" lang="en-US" altLang="zh-CN" sz="3000">
                <a:solidFill>
                  <a:srgbClr val="0000FF"/>
                </a:solidFill>
                <a:latin typeface="Times New Roman" panose="02020603050405020304" pitchFamily="18" charset="0"/>
                <a:ea typeface="隶书" panose="02010509060101010101" pitchFamily="49" charset="-122"/>
              </a:rPr>
              <a:t>//</a:t>
            </a:r>
            <a:r>
              <a:rPr kumimoji="1" lang="zh-CN" altLang="en-US" sz="3000">
                <a:solidFill>
                  <a:srgbClr val="0000FF"/>
                </a:solidFill>
                <a:latin typeface="Times New Roman" panose="02020603050405020304" pitchFamily="18" charset="0"/>
                <a:ea typeface="隶书" panose="02010509060101010101" pitchFamily="49" charset="-122"/>
              </a:rPr>
              <a:t>一趟比较</a:t>
            </a:r>
            <a:endParaRPr kumimoji="1" lang="zh-CN" altLang="en-US" sz="3000" b="1">
              <a:solidFill>
                <a:srgbClr val="CC0000"/>
              </a:solidFill>
              <a:latin typeface="Times New Roman" panose="02020603050405020304" pitchFamily="18" charset="0"/>
            </a:endParaRPr>
          </a:p>
          <a:p>
            <a:pPr>
              <a:lnSpc>
                <a:spcPct val="105000"/>
              </a:lnSpc>
            </a:pPr>
            <a:r>
              <a:rPr kumimoji="1" lang="zh-CN" altLang="en-US" sz="3000" b="1">
                <a:solidFill>
                  <a:srgbClr val="CC0000"/>
                </a:solidFill>
                <a:latin typeface="Times New Roman" panose="02020603050405020304" pitchFamily="18" charset="0"/>
              </a:rPr>
              <a:t>       </a:t>
            </a:r>
            <a:r>
              <a:rPr kumimoji="1" lang="en-US" altLang="zh-CN" sz="3000" b="1">
                <a:solidFill>
                  <a:srgbClr val="CC0000"/>
                </a:solidFill>
                <a:latin typeface="Times New Roman" panose="02020603050405020304" pitchFamily="18" charset="0"/>
              </a:rPr>
              <a:t>}</a:t>
            </a:r>
          </a:p>
          <a:p>
            <a:pPr>
              <a:lnSpc>
                <a:spcPct val="105000"/>
              </a:lnSpc>
            </a:pPr>
            <a:r>
              <a:rPr kumimoji="1" lang="en-US" altLang="zh-CN" sz="3000" b="1">
                <a:solidFill>
                  <a:srgbClr val="CC0000"/>
                </a:solidFill>
                <a:latin typeface="Times New Roman" panose="02020603050405020304" pitchFamily="18" charset="0"/>
              </a:rPr>
              <a:t>}</a:t>
            </a:r>
            <a:r>
              <a:rPr kumimoji="1" lang="en-US" altLang="zh-CN" sz="3000">
                <a:latin typeface="Times New Roman" panose="02020603050405020304" pitchFamily="18" charset="0"/>
              </a:rPr>
              <a:t>					</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a:extLst>
              <a:ext uri="{FF2B5EF4-FFF2-40B4-BE49-F238E27FC236}">
                <a16:creationId xmlns:a16="http://schemas.microsoft.com/office/drawing/2014/main" id="{83AE0369-01C7-4ADF-AF06-608841EC5F3B}"/>
              </a:ext>
            </a:extLst>
          </p:cNvPr>
          <p:cNvSpPr>
            <a:spLocks noGrp="1"/>
          </p:cNvSpPr>
          <p:nvPr>
            <p:ph type="sldNum" sz="quarter" idx="11"/>
          </p:nvPr>
        </p:nvSpPr>
        <p:spPr/>
        <p:txBody>
          <a:bodyPr/>
          <a:lstStyle/>
          <a:p>
            <a:fld id="{86802870-45DE-4589-B2DD-AE93B2EE5296}" type="slidenum">
              <a:rPr lang="en-US" altLang="zh-CN"/>
              <a:pPr/>
              <a:t>66</a:t>
            </a:fld>
            <a:endParaRPr lang="en-US" altLang="zh-CN"/>
          </a:p>
        </p:txBody>
      </p:sp>
      <p:sp>
        <p:nvSpPr>
          <p:cNvPr id="95234" name="Text Box 2">
            <a:extLst>
              <a:ext uri="{FF2B5EF4-FFF2-40B4-BE49-F238E27FC236}">
                <a16:creationId xmlns:a16="http://schemas.microsoft.com/office/drawing/2014/main" id="{7ADDD7E7-C460-4CFE-A70E-5C6B3E427B3F}"/>
              </a:ext>
            </a:extLst>
          </p:cNvPr>
          <p:cNvSpPr txBox="1">
            <a:spLocks noChangeArrowheads="1"/>
          </p:cNvSpPr>
          <p:nvPr/>
        </p:nvSpPr>
        <p:spPr bwMode="auto">
          <a:xfrm>
            <a:off x="787400" y="715963"/>
            <a:ext cx="79248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20000"/>
              </a:spcBef>
            </a:pPr>
            <a:r>
              <a:rPr kumimoji="1" lang="zh-CN" altLang="en-US" sz="3000" b="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渐进时间复杂度</a:t>
            </a:r>
            <a:endParaRPr kumimoji="1" lang="zh-CN" altLang="en-US" sz="3000" b="1">
              <a:solidFill>
                <a:srgbClr val="0000CC"/>
              </a:solidFill>
              <a:latin typeface="Times New Roman" panose="02020603050405020304" pitchFamily="18" charset="0"/>
              <a:ea typeface="楷体_GB2312" panose="02010609030101010101" pitchFamily="49" charset="-122"/>
            </a:endParaRPr>
          </a:p>
          <a:p>
            <a:pPr>
              <a:lnSpc>
                <a:spcPct val="105000"/>
              </a:lnSpc>
              <a:spcBef>
                <a:spcPct val="20000"/>
              </a:spcBef>
            </a:pPr>
            <a:r>
              <a:rPr kumimoji="1" lang="zh-CN" altLang="en-US" sz="3000" b="1">
                <a:solidFill>
                  <a:srgbClr val="0000CC"/>
                </a:solidFill>
                <a:latin typeface="Times New Roman" panose="02020603050405020304" pitchFamily="18" charset="0"/>
                <a:ea typeface="楷体_GB2312" panose="02010609030101010101" pitchFamily="49" charset="-122"/>
              </a:rPr>
              <a:t>         </a:t>
            </a:r>
            <a:r>
              <a:rPr kumimoji="1" lang="en-US" altLang="zh-CN" sz="3000" b="1">
                <a:solidFill>
                  <a:srgbClr val="0000CC"/>
                </a:solidFill>
                <a:latin typeface="Times New Roman" panose="02020603050405020304" pitchFamily="18" charset="0"/>
                <a:ea typeface="楷体_GB2312" panose="02010609030101010101" pitchFamily="49" charset="-122"/>
              </a:rPr>
              <a:t>O(</a:t>
            </a:r>
            <a:r>
              <a:rPr kumimoji="1" lang="en-US" altLang="zh-CN" sz="3000" b="1" i="1">
                <a:solidFill>
                  <a:srgbClr val="0000CC"/>
                </a:solidFill>
                <a:latin typeface="Times New Roman" panose="02020603050405020304" pitchFamily="18" charset="0"/>
                <a:ea typeface="楷体_GB2312" panose="02010609030101010101" pitchFamily="49" charset="-122"/>
              </a:rPr>
              <a:t>f </a:t>
            </a:r>
            <a:r>
              <a:rPr kumimoji="1" lang="en-US" altLang="zh-CN" sz="3000" b="1">
                <a:solidFill>
                  <a:srgbClr val="0000CC"/>
                </a:solidFill>
                <a:latin typeface="Times New Roman" panose="02020603050405020304" pitchFamily="18" charset="0"/>
                <a:ea typeface="楷体_GB2312" panose="02010609030101010101" pitchFamily="49" charset="-122"/>
              </a:rPr>
              <a:t>(</a:t>
            </a:r>
            <a:r>
              <a:rPr kumimoji="1" lang="en-US" altLang="zh-CN" sz="3000" b="1" i="1">
                <a:solidFill>
                  <a:srgbClr val="0000CC"/>
                </a:solidFill>
                <a:latin typeface="Times New Roman" panose="02020603050405020304" pitchFamily="18" charset="0"/>
                <a:ea typeface="楷体_GB2312" panose="02010609030101010101" pitchFamily="49" charset="-122"/>
              </a:rPr>
              <a:t>n</a:t>
            </a:r>
            <a:r>
              <a:rPr kumimoji="1" lang="en-US" altLang="zh-CN" sz="3000" b="1">
                <a:solidFill>
                  <a:srgbClr val="0000CC"/>
                </a:solidFill>
                <a:latin typeface="Times New Roman" panose="02020603050405020304" pitchFamily="18" charset="0"/>
                <a:ea typeface="楷体_GB2312" panose="02010609030101010101" pitchFamily="49" charset="-122"/>
              </a:rPr>
              <a:t>)*</a:t>
            </a:r>
            <a:r>
              <a:rPr kumimoji="1" lang="en-US" altLang="zh-CN" sz="3000" b="1" i="1">
                <a:solidFill>
                  <a:srgbClr val="0000CC"/>
                </a:solidFill>
                <a:latin typeface="Times New Roman" panose="02020603050405020304" pitchFamily="18" charset="0"/>
                <a:ea typeface="楷体_GB2312" panose="02010609030101010101" pitchFamily="49" charset="-122"/>
              </a:rPr>
              <a:t>g </a:t>
            </a:r>
            <a:r>
              <a:rPr kumimoji="1" lang="en-US" altLang="zh-CN" sz="3000" b="1">
                <a:solidFill>
                  <a:srgbClr val="0000CC"/>
                </a:solidFill>
                <a:latin typeface="Times New Roman" panose="02020603050405020304" pitchFamily="18" charset="0"/>
                <a:ea typeface="楷体_GB2312" panose="02010609030101010101" pitchFamily="49" charset="-122"/>
              </a:rPr>
              <a:t>(</a:t>
            </a:r>
            <a:r>
              <a:rPr kumimoji="1" lang="en-US" altLang="zh-CN" sz="3000" b="1" i="1">
                <a:solidFill>
                  <a:srgbClr val="0000CC"/>
                </a:solidFill>
                <a:latin typeface="Times New Roman" panose="02020603050405020304" pitchFamily="18" charset="0"/>
                <a:ea typeface="楷体_GB2312" panose="02010609030101010101" pitchFamily="49" charset="-122"/>
              </a:rPr>
              <a:t>n</a:t>
            </a:r>
            <a:r>
              <a:rPr kumimoji="1" lang="en-US" altLang="zh-CN" sz="3000" b="1">
                <a:solidFill>
                  <a:srgbClr val="0000CC"/>
                </a:solidFill>
                <a:latin typeface="Times New Roman" panose="02020603050405020304" pitchFamily="18" charset="0"/>
                <a:ea typeface="楷体_GB2312" panose="02010609030101010101" pitchFamily="49" charset="-122"/>
              </a:rPr>
              <a:t>)) =</a:t>
            </a:r>
            <a:r>
              <a:rPr kumimoji="1" lang="en-US" altLang="zh-CN" sz="3000">
                <a:solidFill>
                  <a:srgbClr val="0000CC"/>
                </a:solidFill>
                <a:latin typeface="Times New Roman" panose="02020603050405020304" pitchFamily="18" charset="0"/>
              </a:rPr>
              <a:t> </a:t>
            </a:r>
            <a:r>
              <a:rPr kumimoji="1" lang="en-US" altLang="zh-CN" sz="3000" b="1">
                <a:solidFill>
                  <a:srgbClr val="0000CC"/>
                </a:solidFill>
                <a:latin typeface="Times New Roman" panose="02020603050405020304" pitchFamily="18" charset="0"/>
              </a:rPr>
              <a:t>O(</a:t>
            </a:r>
            <a:r>
              <a:rPr kumimoji="1" lang="en-US" altLang="zh-CN" sz="3000" b="1" i="1">
                <a:solidFill>
                  <a:srgbClr val="0000CC"/>
                </a:solidFill>
                <a:latin typeface="Times New Roman" panose="02020603050405020304" pitchFamily="18" charset="0"/>
              </a:rPr>
              <a:t>n</a:t>
            </a:r>
            <a:r>
              <a:rPr kumimoji="1" lang="en-US" altLang="zh-CN" sz="3000" b="1" baseline="30000">
                <a:solidFill>
                  <a:srgbClr val="0000CC"/>
                </a:solidFill>
                <a:latin typeface="Times New Roman" panose="02020603050405020304" pitchFamily="18" charset="0"/>
              </a:rPr>
              <a:t>2</a:t>
            </a:r>
            <a:r>
              <a:rPr kumimoji="1" lang="en-US" altLang="zh-CN" sz="3000" b="1">
                <a:solidFill>
                  <a:srgbClr val="0000CC"/>
                </a:solidFill>
                <a:latin typeface="Times New Roman" panose="02020603050405020304" pitchFamily="18" charset="0"/>
              </a:rPr>
              <a:t>)</a:t>
            </a:r>
            <a:r>
              <a:rPr kumimoji="1" lang="en-US" altLang="zh-CN" sz="3000">
                <a:latin typeface="Times New Roman" panose="02020603050405020304" pitchFamily="18" charset="0"/>
              </a:rPr>
              <a:t>  </a:t>
            </a:r>
          </a:p>
        </p:txBody>
      </p:sp>
      <p:graphicFrame>
        <p:nvGraphicFramePr>
          <p:cNvPr id="95235" name="Object 3">
            <a:extLst>
              <a:ext uri="{FF2B5EF4-FFF2-40B4-BE49-F238E27FC236}">
                <a16:creationId xmlns:a16="http://schemas.microsoft.com/office/drawing/2014/main" id="{A20C948C-D1F6-4CC0-96F7-297BD46AE08A}"/>
              </a:ext>
            </a:extLst>
          </p:cNvPr>
          <p:cNvGraphicFramePr>
            <a:graphicFrameLocks noChangeAspect="1"/>
          </p:cNvGraphicFramePr>
          <p:nvPr/>
        </p:nvGraphicFramePr>
        <p:xfrm>
          <a:off x="1820863" y="2024063"/>
          <a:ext cx="3146425" cy="1042987"/>
        </p:xfrm>
        <a:graphic>
          <a:graphicData uri="http://schemas.openxmlformats.org/presentationml/2006/ole">
            <mc:AlternateContent xmlns:mc="http://schemas.openxmlformats.org/markup-compatibility/2006">
              <mc:Choice xmlns:v="urn:schemas-microsoft-com:vml" Requires="v">
                <p:oleObj spid="_x0000_s95242" name="公式" r:id="rId3" imgW="1320480" imgH="431640" progId="Equation.3">
                  <p:embed/>
                </p:oleObj>
              </mc:Choice>
              <mc:Fallback>
                <p:oleObj name="公式" r:id="rId3" imgW="13204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2024063"/>
                        <a:ext cx="3146425"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240" name="Group 8">
            <a:extLst>
              <a:ext uri="{FF2B5EF4-FFF2-40B4-BE49-F238E27FC236}">
                <a16:creationId xmlns:a16="http://schemas.microsoft.com/office/drawing/2014/main" id="{611EBEB0-3B19-4CB7-AF88-32CAE86F6ACF}"/>
              </a:ext>
            </a:extLst>
          </p:cNvPr>
          <p:cNvGrpSpPr>
            <a:grpSpLocks/>
          </p:cNvGrpSpPr>
          <p:nvPr/>
        </p:nvGrpSpPr>
        <p:grpSpPr bwMode="auto">
          <a:xfrm>
            <a:off x="1735138" y="3224213"/>
            <a:ext cx="6292850" cy="2328862"/>
            <a:chOff x="912" y="1872"/>
            <a:chExt cx="3964" cy="1467"/>
          </a:xfrm>
        </p:grpSpPr>
        <p:sp>
          <p:nvSpPr>
            <p:cNvPr id="95236" name="Rectangle 4">
              <a:extLst>
                <a:ext uri="{FF2B5EF4-FFF2-40B4-BE49-F238E27FC236}">
                  <a16:creationId xmlns:a16="http://schemas.microsoft.com/office/drawing/2014/main" id="{D6A905A9-260B-46D9-A60C-50A696481563}"/>
                </a:ext>
              </a:extLst>
            </p:cNvPr>
            <p:cNvSpPr>
              <a:spLocks noChangeArrowheads="1"/>
            </p:cNvSpPr>
            <p:nvPr/>
          </p:nvSpPr>
          <p:spPr bwMode="auto">
            <a:xfrm>
              <a:off x="912" y="1872"/>
              <a:ext cx="3964" cy="1467"/>
            </a:xfrm>
            <a:prstGeom prst="rect">
              <a:avLst/>
            </a:prstGeom>
            <a:solidFill>
              <a:srgbClr val="CCFFFF"/>
            </a:solidFill>
            <a:ln w="9525">
              <a:solidFill>
                <a:schemeClr val="tx1"/>
              </a:solidFill>
              <a:miter lim="800000"/>
              <a:headEnd/>
              <a:tailEnd/>
            </a:ln>
            <a:effectLst>
              <a:outerShdw dist="107763" dir="2700000" algn="ctr" rotWithShape="0">
                <a:schemeClr val="bg2"/>
              </a:outerShdw>
            </a:effectLst>
          </p:spPr>
          <p:txBody>
            <a:bodyPr wrap="none" anchor="ctr"/>
            <a:lstStyle/>
            <a:p>
              <a:pPr algn="ctr"/>
              <a:endParaRPr kumimoji="1" lang="en-US" altLang="en-US" sz="2400">
                <a:latin typeface="Times New Roman" panose="02020603050405020304" pitchFamily="18" charset="0"/>
              </a:endParaRPr>
            </a:p>
          </p:txBody>
        </p:sp>
        <p:sp>
          <p:nvSpPr>
            <p:cNvPr id="95237" name="Text Box 5">
              <a:extLst>
                <a:ext uri="{FF2B5EF4-FFF2-40B4-BE49-F238E27FC236}">
                  <a16:creationId xmlns:a16="http://schemas.microsoft.com/office/drawing/2014/main" id="{883454AC-6959-4C8C-B833-CB1819AAD28F}"/>
                </a:ext>
              </a:extLst>
            </p:cNvPr>
            <p:cNvSpPr txBox="1">
              <a:spLocks noChangeArrowheads="1"/>
            </p:cNvSpPr>
            <p:nvPr/>
          </p:nvSpPr>
          <p:spPr bwMode="auto">
            <a:xfrm>
              <a:off x="1110" y="1956"/>
              <a:ext cx="2138"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kumimoji="1" lang="en-US" altLang="zh-CN" sz="3000" b="1">
                  <a:latin typeface="Times New Roman" panose="02020603050405020304" pitchFamily="18" charset="0"/>
                </a:rPr>
                <a:t>BubblrSort</a:t>
              </a:r>
            </a:p>
            <a:p>
              <a:pPr>
                <a:spcBef>
                  <a:spcPct val="30000"/>
                </a:spcBef>
              </a:pPr>
              <a:r>
                <a:rPr kumimoji="1" lang="en-US" altLang="zh-CN" sz="3000" b="1">
                  <a:latin typeface="Times New Roman" panose="02020603050405020304" pitchFamily="18" charset="0"/>
                </a:rPr>
                <a:t>     </a:t>
              </a:r>
              <a:r>
                <a:rPr kumimoji="1" lang="zh-CN" altLang="en-US" sz="3000" b="1">
                  <a:latin typeface="Times New Roman" panose="02020603050405020304" pitchFamily="18" charset="0"/>
                  <a:ea typeface="隶书" panose="02010509060101010101" pitchFamily="49" charset="-122"/>
                </a:rPr>
                <a:t>外层循环</a:t>
              </a:r>
              <a:r>
                <a:rPr kumimoji="1" lang="zh-CN" altLang="en-US" sz="3000" b="1">
                  <a:solidFill>
                    <a:srgbClr val="0000FF"/>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n</a:t>
              </a:r>
              <a:r>
                <a:rPr kumimoji="1" lang="en-US" altLang="zh-CN" sz="3000" b="1">
                  <a:solidFill>
                    <a:schemeClr val="tx2"/>
                  </a:solidFill>
                  <a:latin typeface="Courier New" panose="02070309020205020404" pitchFamily="49" charset="0"/>
                  <a:ea typeface="仿宋_GB2312" pitchFamily="49" charset="-122"/>
                </a:rPr>
                <a:t>-</a:t>
              </a:r>
              <a:r>
                <a:rPr kumimoji="1" lang="en-US" altLang="zh-CN" sz="3000" b="1">
                  <a:solidFill>
                    <a:schemeClr val="tx2"/>
                  </a:solidFill>
                  <a:latin typeface="Times New Roman" panose="02020603050405020304" pitchFamily="18" charset="0"/>
                </a:rPr>
                <a:t>1 </a:t>
              </a:r>
              <a:r>
                <a:rPr kumimoji="1" lang="zh-CN" altLang="en-US" sz="3000" b="1">
                  <a:latin typeface="Times New Roman" panose="02020603050405020304" pitchFamily="18" charset="0"/>
                  <a:ea typeface="隶书" panose="02010509060101010101" pitchFamily="49" charset="-122"/>
                </a:rPr>
                <a:t>趟</a:t>
              </a:r>
              <a:endParaRPr kumimoji="1" lang="zh-CN" altLang="en-US" sz="3000">
                <a:latin typeface="Times New Roman" panose="02020603050405020304" pitchFamily="18" charset="0"/>
                <a:ea typeface="隶书" panose="02010509060101010101" pitchFamily="49" charset="-122"/>
              </a:endParaRPr>
            </a:p>
          </p:txBody>
        </p:sp>
        <p:sp>
          <p:nvSpPr>
            <p:cNvPr id="95238" name="Rectangle 6">
              <a:extLst>
                <a:ext uri="{FF2B5EF4-FFF2-40B4-BE49-F238E27FC236}">
                  <a16:creationId xmlns:a16="http://schemas.microsoft.com/office/drawing/2014/main" id="{099CEAA2-6B62-4FDA-91AB-D32EDCB152DB}"/>
                </a:ext>
              </a:extLst>
            </p:cNvPr>
            <p:cNvSpPr>
              <a:spLocks noChangeArrowheads="1"/>
            </p:cNvSpPr>
            <p:nvPr/>
          </p:nvSpPr>
          <p:spPr bwMode="auto">
            <a:xfrm>
              <a:off x="1584" y="2682"/>
              <a:ext cx="2880" cy="440"/>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5239" name="Text Box 7">
              <a:extLst>
                <a:ext uri="{FF2B5EF4-FFF2-40B4-BE49-F238E27FC236}">
                  <a16:creationId xmlns:a16="http://schemas.microsoft.com/office/drawing/2014/main" id="{87501864-FCC7-4F48-A01E-E429CDF28F87}"/>
                </a:ext>
              </a:extLst>
            </p:cNvPr>
            <p:cNvSpPr txBox="1">
              <a:spLocks noChangeArrowheads="1"/>
            </p:cNvSpPr>
            <p:nvPr/>
          </p:nvSpPr>
          <p:spPr bwMode="auto">
            <a:xfrm>
              <a:off x="1628" y="2700"/>
              <a:ext cx="241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ea typeface="隶书" panose="02010509060101010101" pitchFamily="49" charset="-122"/>
                </a:rPr>
                <a:t>内层循环</a:t>
              </a:r>
              <a:r>
                <a:rPr kumimoji="1" lang="zh-CN" altLang="en-US" sz="3200" b="1">
                  <a:solidFill>
                    <a:schemeClr val="tx2"/>
                  </a:solidFill>
                  <a:latin typeface="Times New Roman" panose="02020603050405020304" pitchFamily="18" charset="0"/>
                </a:rPr>
                <a:t> </a:t>
              </a:r>
              <a:r>
                <a:rPr kumimoji="1" lang="en-US" altLang="zh-CN" sz="3200" b="1">
                  <a:solidFill>
                    <a:schemeClr val="tx2"/>
                  </a:solidFill>
                  <a:latin typeface="Times New Roman" panose="02020603050405020304" pitchFamily="18" charset="0"/>
                </a:rPr>
                <a:t>n</a:t>
              </a:r>
              <a:r>
                <a:rPr kumimoji="1" lang="en-US" altLang="zh-CN" sz="3200" b="1">
                  <a:solidFill>
                    <a:schemeClr val="tx2"/>
                  </a:solidFill>
                  <a:latin typeface="Courier New" panose="02070309020205020404" pitchFamily="49" charset="0"/>
                  <a:ea typeface="楷体_GB2312" panose="02010609030101010101" pitchFamily="49" charset="-122"/>
                </a:rPr>
                <a:t>-</a:t>
              </a:r>
              <a:r>
                <a:rPr kumimoji="1" lang="en-US" altLang="zh-CN" sz="3200" b="1">
                  <a:solidFill>
                    <a:schemeClr val="tx2"/>
                  </a:solidFill>
                  <a:latin typeface="Times New Roman" panose="02020603050405020304" pitchFamily="18" charset="0"/>
                </a:rPr>
                <a:t>i</a:t>
              </a:r>
              <a:r>
                <a:rPr kumimoji="1" lang="en-US" altLang="zh-CN" sz="3200" b="1">
                  <a:latin typeface="Times New Roman" panose="02020603050405020304" pitchFamily="18" charset="0"/>
                </a:rPr>
                <a:t> </a:t>
              </a:r>
              <a:r>
                <a:rPr kumimoji="1" lang="zh-CN" altLang="zh-CN" sz="3200" b="1">
                  <a:latin typeface="Times New Roman" panose="02020603050405020304" pitchFamily="18" charset="0"/>
                  <a:ea typeface="隶书" panose="02010509060101010101" pitchFamily="49" charset="-122"/>
                </a:rPr>
                <a:t>次比较</a:t>
              </a:r>
              <a:endParaRPr kumimoji="1" lang="zh-CN" altLang="en-US" sz="2400">
                <a:latin typeface="Times New Roman" panose="02020603050405020304" pitchFamily="18" charset="0"/>
                <a:ea typeface="隶书" panose="02010509060101010101" pitchFamily="49" charset="-122"/>
              </a:endParaRPr>
            </a:p>
          </p:txBody>
        </p:sp>
      </p:gr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1FF19DA9-31DD-4CEB-A550-7F2D51F55E1A}"/>
              </a:ext>
            </a:extLst>
          </p:cNvPr>
          <p:cNvSpPr>
            <a:spLocks noGrp="1"/>
          </p:cNvSpPr>
          <p:nvPr>
            <p:ph type="sldNum" sz="quarter" idx="11"/>
          </p:nvPr>
        </p:nvSpPr>
        <p:spPr/>
        <p:txBody>
          <a:bodyPr/>
          <a:lstStyle/>
          <a:p>
            <a:fld id="{AC72FA45-A180-447D-8011-ADD4DD7C1AC4}" type="slidenum">
              <a:rPr lang="en-US" altLang="zh-CN"/>
              <a:pPr/>
              <a:t>67</a:t>
            </a:fld>
            <a:endParaRPr lang="en-US" altLang="zh-CN"/>
          </a:p>
        </p:txBody>
      </p:sp>
      <p:sp>
        <p:nvSpPr>
          <p:cNvPr id="96258" name="Rectangle 2">
            <a:extLst>
              <a:ext uri="{FF2B5EF4-FFF2-40B4-BE49-F238E27FC236}">
                <a16:creationId xmlns:a16="http://schemas.microsoft.com/office/drawing/2014/main" id="{23420023-5E08-42BE-9277-293E06B12E11}"/>
              </a:ext>
            </a:extLst>
          </p:cNvPr>
          <p:cNvSpPr>
            <a:spLocks noChangeArrowheads="1"/>
          </p:cNvSpPr>
          <p:nvPr/>
        </p:nvSpPr>
        <p:spPr bwMode="auto">
          <a:xfrm>
            <a:off x="760413" y="836613"/>
            <a:ext cx="7880350" cy="529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buClr>
                <a:srgbClr val="800080"/>
              </a:buClr>
              <a:buSzPct val="50000"/>
            </a:pPr>
            <a:r>
              <a:rPr lang="zh-CN" altLang="en-US" sz="3000" b="1">
                <a:latin typeface="Times New Roman" panose="02020603050405020304" pitchFamily="18" charset="0"/>
                <a:ea typeface="仿宋_GB2312" pitchFamily="49" charset="-122"/>
              </a:rPr>
              <a:t>有时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算法的时间复杂度不仅依赖于问题规模</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，还与输入实例的初始排列有关。</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在数组 </a:t>
            </a:r>
            <a:r>
              <a:rPr lang="en-US" altLang="zh-CN" sz="3000" b="1">
                <a:solidFill>
                  <a:schemeClr val="tx2"/>
                </a:solidFill>
                <a:latin typeface="Times New Roman" panose="02020603050405020304" pitchFamily="18" charset="0"/>
                <a:ea typeface="仿宋_GB2312" pitchFamily="49" charset="-122"/>
              </a:rPr>
              <a:t>A[n]</a:t>
            </a:r>
            <a:r>
              <a:rPr lang="en-US" altLang="zh-CN" sz="3000" b="1">
                <a:latin typeface="Times New Roman" panose="02020603050405020304" pitchFamily="18" charset="0"/>
                <a:ea typeface="仿宋_GB2312" pitchFamily="49" charset="-122"/>
              </a:rPr>
              <a:t> </a:t>
            </a:r>
            <a:r>
              <a:rPr lang="zh-CN" altLang="zh-CN" sz="3000" b="1">
                <a:latin typeface="Times New Roman" panose="02020603050405020304" pitchFamily="18" charset="0"/>
                <a:ea typeface="仿宋_GB2312" pitchFamily="49" charset="-122"/>
              </a:rPr>
              <a:t>中查找给定值 </a:t>
            </a:r>
            <a:r>
              <a:rPr lang="en-US" altLang="zh-CN" sz="3000" b="1">
                <a:solidFill>
                  <a:schemeClr val="tx2"/>
                </a:solidFill>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zh-CN" sz="3000" b="1">
                <a:latin typeface="Times New Roman" panose="02020603050405020304" pitchFamily="18" charset="0"/>
                <a:ea typeface="仿宋_GB2312" pitchFamily="49" charset="-122"/>
              </a:rPr>
              <a:t>的算法：</a:t>
            </a:r>
          </a:p>
          <a:p>
            <a:pPr>
              <a:lnSpc>
                <a:spcPct val="105000"/>
              </a:lnSpc>
              <a:buClr>
                <a:schemeClr val="tx2"/>
              </a:buClr>
              <a:buSzPct val="50000"/>
              <a:buFont typeface="Wingdings" panose="05000000000000000000" pitchFamily="2" charset="2"/>
              <a:buNone/>
            </a:pPr>
            <a:r>
              <a:rPr lang="en-US" altLang="en-US" sz="3000" b="1">
                <a:solidFill>
                  <a:schemeClr val="hlink"/>
                </a:solidFill>
                <a:latin typeface="Times New Roman" panose="02020603050405020304" pitchFamily="18" charset="0"/>
              </a:rPr>
              <a:t>        </a:t>
            </a:r>
            <a:r>
              <a:rPr lang="en-US" altLang="zh-CN" sz="3000" b="1">
                <a:solidFill>
                  <a:schemeClr val="tx2"/>
                </a:solidFill>
                <a:latin typeface="Times New Roman" panose="02020603050405020304" pitchFamily="18" charset="0"/>
              </a:rPr>
              <a:t>int</a:t>
            </a:r>
            <a:r>
              <a:rPr lang="en-US" altLang="zh-CN" sz="3000">
                <a:solidFill>
                  <a:schemeClr val="tx2"/>
                </a:solidFill>
                <a:latin typeface="Times New Roman" panose="02020603050405020304" pitchFamily="18" charset="0"/>
              </a:rPr>
              <a:t> i = n</a:t>
            </a:r>
            <a:r>
              <a:rPr lang="en-US" altLang="zh-CN" sz="3000">
                <a:solidFill>
                  <a:schemeClr val="tx2"/>
                </a:solidFill>
                <a:latin typeface="Courier New" panose="02070309020205020404" pitchFamily="49" charset="0"/>
                <a:ea typeface="楷体_GB2312" panose="02010609030101010101" pitchFamily="49" charset="-122"/>
              </a:rPr>
              <a:t>-</a:t>
            </a:r>
            <a:r>
              <a:rPr lang="en-US" altLang="zh-CN" sz="3000">
                <a:solidFill>
                  <a:schemeClr val="tx2"/>
                </a:solidFill>
                <a:latin typeface="Times New Roman" panose="02020603050405020304" pitchFamily="18" charset="0"/>
              </a:rPr>
              <a:t>1</a:t>
            </a:r>
            <a:r>
              <a:rPr lang="en-US" altLang="zh-CN" sz="3000" b="1">
                <a:solidFill>
                  <a:schemeClr val="tx2"/>
                </a:solidFill>
                <a:latin typeface="Times New Roman" panose="02020603050405020304" pitchFamily="18" charset="0"/>
              </a:rPr>
              <a:t>;</a:t>
            </a:r>
            <a:r>
              <a:rPr lang="en-US" altLang="zh-CN" sz="3000">
                <a:solidFill>
                  <a:schemeClr val="tx2"/>
                </a:solidFill>
                <a:latin typeface="Times New Roman" panose="02020603050405020304" pitchFamily="18" charset="0"/>
              </a:rPr>
              <a:t> </a:t>
            </a:r>
          </a:p>
          <a:p>
            <a:pPr>
              <a:lnSpc>
                <a:spcPct val="105000"/>
              </a:lnSpc>
              <a:buClr>
                <a:schemeClr val="tx2"/>
              </a:buClr>
              <a:buSzPct val="50000"/>
              <a:buFont typeface="Wingdings" panose="05000000000000000000" pitchFamily="2" charset="2"/>
              <a:buNone/>
            </a:pPr>
            <a:r>
              <a:rPr lang="en-US" altLang="zh-CN" sz="3000" b="1">
                <a:solidFill>
                  <a:schemeClr val="tx2"/>
                </a:solidFill>
                <a:latin typeface="Times New Roman" panose="02020603050405020304" pitchFamily="18" charset="0"/>
              </a:rPr>
              <a:t>        while</a:t>
            </a:r>
            <a:r>
              <a:rPr lang="en-US" altLang="zh-CN" sz="3000">
                <a:solidFill>
                  <a:schemeClr val="tx2"/>
                </a:solidFill>
                <a:latin typeface="Times New Roman" panose="02020603050405020304" pitchFamily="18" charset="0"/>
              </a:rPr>
              <a:t> (i &gt;= 0 </a:t>
            </a:r>
            <a:r>
              <a:rPr lang="en-US" altLang="zh-CN" sz="3000" b="1">
                <a:solidFill>
                  <a:schemeClr val="tx2"/>
                </a:solidFill>
                <a:latin typeface="Times New Roman" panose="02020603050405020304" pitchFamily="18" charset="0"/>
              </a:rPr>
              <a:t>&amp;&amp;</a:t>
            </a:r>
            <a:r>
              <a:rPr lang="en-US" altLang="zh-CN" sz="3000">
                <a:solidFill>
                  <a:schemeClr val="tx2"/>
                </a:solidFill>
                <a:latin typeface="Times New Roman" panose="02020603050405020304" pitchFamily="18" charset="0"/>
              </a:rPr>
              <a:t> A[i] !</a:t>
            </a:r>
            <a:r>
              <a:rPr lang="en-US" altLang="zh-CN" sz="3000" i="1">
                <a:solidFill>
                  <a:schemeClr val="tx2"/>
                </a:solidFill>
                <a:latin typeface="Times New Roman" panose="02020603050405020304" pitchFamily="18" charset="0"/>
              </a:rPr>
              <a:t>=</a:t>
            </a:r>
            <a:r>
              <a:rPr lang="en-US" altLang="zh-CN" sz="3000">
                <a:solidFill>
                  <a:schemeClr val="tx2"/>
                </a:solidFill>
                <a:latin typeface="Times New Roman" panose="02020603050405020304" pitchFamily="18" charset="0"/>
              </a:rPr>
              <a:t> k) </a:t>
            </a:r>
          </a:p>
          <a:p>
            <a:pPr>
              <a:lnSpc>
                <a:spcPct val="105000"/>
              </a:lnSpc>
              <a:buClr>
                <a:schemeClr val="tx2"/>
              </a:buClr>
              <a:buSzPct val="50000"/>
              <a:buFont typeface="Wingdings" panose="05000000000000000000" pitchFamily="2" charset="2"/>
              <a:buNone/>
            </a:pPr>
            <a:r>
              <a:rPr lang="en-US" altLang="zh-CN" sz="3000">
                <a:solidFill>
                  <a:schemeClr val="tx2"/>
                </a:solidFill>
                <a:latin typeface="Times New Roman" panose="02020603050405020304" pitchFamily="18" charset="0"/>
              </a:rPr>
              <a:t>             i</a:t>
            </a:r>
            <a:r>
              <a:rPr lang="en-US" altLang="zh-CN" sz="3000">
                <a:solidFill>
                  <a:schemeClr val="tx2"/>
                </a:solidFill>
                <a:latin typeface="Courier New" panose="02070309020205020404" pitchFamily="49" charset="0"/>
                <a:ea typeface="楷体_GB2312" panose="02010609030101010101" pitchFamily="49" charset="-122"/>
              </a:rPr>
              <a:t>--</a:t>
            </a:r>
            <a:r>
              <a:rPr lang="en-US" altLang="zh-CN" sz="3000" b="1">
                <a:solidFill>
                  <a:schemeClr val="tx2"/>
                </a:solidFill>
                <a:latin typeface="Times New Roman" panose="02020603050405020304" pitchFamily="18" charset="0"/>
              </a:rPr>
              <a:t>;</a:t>
            </a:r>
            <a:endParaRPr lang="en-US" altLang="zh-CN" sz="3000">
              <a:solidFill>
                <a:schemeClr val="tx2"/>
              </a:solidFill>
              <a:latin typeface="Times New Roman" panose="02020603050405020304" pitchFamily="18" charset="0"/>
            </a:endParaRPr>
          </a:p>
          <a:p>
            <a:pPr>
              <a:lnSpc>
                <a:spcPct val="105000"/>
              </a:lnSpc>
              <a:buClr>
                <a:schemeClr val="tx2"/>
              </a:buClr>
              <a:buSzPct val="50000"/>
              <a:buFont typeface="Wingdings" panose="05000000000000000000" pitchFamily="2" charset="2"/>
              <a:buNone/>
            </a:pPr>
            <a:r>
              <a:rPr lang="en-US" altLang="zh-CN" sz="3000" b="1">
                <a:solidFill>
                  <a:schemeClr val="tx2"/>
                </a:solidFill>
                <a:latin typeface="Times New Roman" panose="02020603050405020304" pitchFamily="18" charset="0"/>
              </a:rPr>
              <a:t>        return </a:t>
            </a:r>
            <a:r>
              <a:rPr lang="en-US" altLang="zh-CN" sz="3000">
                <a:solidFill>
                  <a:schemeClr val="tx2"/>
                </a:solidFill>
                <a:latin typeface="Times New Roman" panose="02020603050405020304" pitchFamily="18" charset="0"/>
              </a:rPr>
              <a:t>i</a:t>
            </a:r>
            <a:r>
              <a:rPr lang="en-US" altLang="zh-CN" sz="3000" b="1">
                <a:solidFill>
                  <a:schemeClr val="tx2"/>
                </a:solidFill>
                <a:latin typeface="Times New Roman" panose="02020603050405020304" pitchFamily="18" charset="0"/>
              </a:rPr>
              <a:t>;</a:t>
            </a:r>
          </a:p>
          <a:p>
            <a:pPr>
              <a:lnSpc>
                <a:spcPct val="105000"/>
              </a:lnSpc>
              <a:buClr>
                <a:srgbClr val="800080"/>
              </a:buClr>
              <a:buSzPct val="50000"/>
            </a:pPr>
            <a:r>
              <a:rPr lang="zh-CN" altLang="en-US" sz="3000" b="1">
                <a:latin typeface="Times New Roman" panose="02020603050405020304" pitchFamily="18" charset="0"/>
                <a:ea typeface="仿宋_GB2312" pitchFamily="49" charset="-122"/>
              </a:rPr>
              <a:t>算法的语句</a:t>
            </a:r>
            <a:r>
              <a:rPr lang="zh-CN" altLang="en-US" sz="3000">
                <a:solidFill>
                  <a:schemeClr val="hlink"/>
                </a:solidFill>
                <a:latin typeface="Times New Roman" panose="02020603050405020304" pitchFamily="18" charset="0"/>
              </a:rPr>
              <a:t> </a:t>
            </a:r>
            <a:r>
              <a:rPr lang="en-US" altLang="zh-CN" sz="3000">
                <a:solidFill>
                  <a:schemeClr val="tx2"/>
                </a:solidFill>
                <a:latin typeface="Times New Roman" panose="02020603050405020304" pitchFamily="18" charset="0"/>
              </a:rPr>
              <a:t>i</a:t>
            </a:r>
            <a:r>
              <a:rPr lang="en-US" altLang="zh-CN" sz="3000">
                <a:solidFill>
                  <a:schemeClr val="tx2"/>
                </a:solidFill>
                <a:latin typeface="Courier New" panose="02070309020205020404" pitchFamily="49" charset="0"/>
                <a:ea typeface="楷体_GB2312" panose="02010609030101010101" pitchFamily="49" charset="-122"/>
              </a:rPr>
              <a:t>--</a:t>
            </a:r>
            <a:r>
              <a:rPr lang="en-US" altLang="zh-CN" sz="3000">
                <a:solidFill>
                  <a:schemeClr val="hlink"/>
                </a:solidFill>
                <a:latin typeface="Times New Roman" panose="02020603050405020304" pitchFamily="18" charset="0"/>
                <a:ea typeface="楷体_GB2312" panose="02010609030101010101" pitchFamily="49" charset="-122"/>
              </a:rPr>
              <a:t> </a:t>
            </a:r>
            <a:r>
              <a:rPr lang="zh-CN" altLang="en-US" sz="3000" b="1">
                <a:latin typeface="Times New Roman" panose="02020603050405020304" pitchFamily="18" charset="0"/>
                <a:ea typeface="仿宋_GB2312" pitchFamily="49" charset="-122"/>
              </a:rPr>
              <a:t>的频度不仅与 </a:t>
            </a:r>
            <a:r>
              <a:rPr lang="en-US" altLang="zh-CN" sz="3000" b="1">
                <a:solidFill>
                  <a:schemeClr val="tx2"/>
                </a:solidFill>
                <a:latin typeface="Times New Roman" panose="02020603050405020304" pitchFamily="18" charset="0"/>
                <a:ea typeface="仿宋_GB2312" pitchFamily="49" charset="-122"/>
              </a:rPr>
              <a:t>n</a:t>
            </a:r>
            <a:r>
              <a:rPr lang="en-US" altLang="zh-CN" sz="3000" b="1">
                <a:solidFill>
                  <a:schemeClr val="hlink"/>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有关，还与 </a:t>
            </a:r>
            <a:r>
              <a:rPr lang="en-US" altLang="zh-CN" sz="3000" b="1">
                <a:solidFill>
                  <a:schemeClr val="tx2"/>
                </a:solidFill>
                <a:latin typeface="Times New Roman" panose="02020603050405020304" pitchFamily="18" charset="0"/>
                <a:ea typeface="仿宋_GB2312" pitchFamily="49" charset="-122"/>
              </a:rPr>
              <a:t>A[ ] </a:t>
            </a:r>
            <a:r>
              <a:rPr lang="zh-CN" altLang="en-US" sz="3000" b="1">
                <a:solidFill>
                  <a:schemeClr val="tx2"/>
                </a:solidFill>
                <a:latin typeface="Times New Roman" panose="02020603050405020304" pitchFamily="18" charset="0"/>
                <a:ea typeface="仿宋_GB2312" pitchFamily="49" charset="-122"/>
              </a:rPr>
              <a:t>中各元素的取值</a:t>
            </a:r>
            <a:r>
              <a:rPr lang="zh-CN" altLang="en-US" sz="3000" b="1">
                <a:latin typeface="Times New Roman" panose="02020603050405020304" pitchFamily="18" charset="0"/>
                <a:ea typeface="仿宋_GB2312" pitchFamily="49" charset="-122"/>
              </a:rPr>
              <a:t>以及 </a:t>
            </a:r>
            <a:r>
              <a:rPr lang="en-US" altLang="zh-CN" sz="3000" b="1">
                <a:solidFill>
                  <a:schemeClr val="tx2"/>
                </a:solidFill>
                <a:latin typeface="Times New Roman" panose="02020603050405020304" pitchFamily="18" charset="0"/>
                <a:ea typeface="仿宋_GB2312" pitchFamily="49" charset="-122"/>
              </a:rPr>
              <a:t>k </a:t>
            </a:r>
            <a:r>
              <a:rPr lang="zh-CN" altLang="en-US" sz="3000" b="1">
                <a:solidFill>
                  <a:schemeClr val="tx2"/>
                </a:solidFill>
                <a:latin typeface="Times New Roman" panose="02020603050405020304" pitchFamily="18" charset="0"/>
                <a:ea typeface="仿宋_GB2312" pitchFamily="49" charset="-122"/>
              </a:rPr>
              <a:t>的取值</a:t>
            </a:r>
            <a:r>
              <a:rPr lang="zh-CN" altLang="en-US" sz="3000" b="1">
                <a:latin typeface="Times New Roman" panose="02020603050405020304" pitchFamily="18" charset="0"/>
                <a:ea typeface="仿宋_GB2312" pitchFamily="49" charset="-122"/>
              </a:rPr>
              <a:t>有关。</a:t>
            </a:r>
            <a:endParaRPr lang="zh-CN" altLang="en-US" sz="3000">
              <a:solidFill>
                <a:schemeClr val="hlink"/>
              </a:solidFill>
              <a:latin typeface="Times New Roman" panose="02020603050405020304" pitchFamily="18" charset="0"/>
            </a:endParaRP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C09C32D4-E493-4EB5-B72A-53856ACC9047}"/>
              </a:ext>
            </a:extLst>
          </p:cNvPr>
          <p:cNvSpPr>
            <a:spLocks noGrp="1"/>
          </p:cNvSpPr>
          <p:nvPr>
            <p:ph type="sldNum" sz="quarter" idx="11"/>
          </p:nvPr>
        </p:nvSpPr>
        <p:spPr/>
        <p:txBody>
          <a:bodyPr/>
          <a:lstStyle/>
          <a:p>
            <a:fld id="{26ECE734-D2B7-4625-85C0-6292C8611617}" type="slidenum">
              <a:rPr lang="en-US" altLang="zh-CN"/>
              <a:pPr/>
              <a:t>68</a:t>
            </a:fld>
            <a:endParaRPr lang="en-US" altLang="zh-CN"/>
          </a:p>
        </p:txBody>
      </p:sp>
      <p:sp>
        <p:nvSpPr>
          <p:cNvPr id="97282" name="Rectangle 2">
            <a:extLst>
              <a:ext uri="{FF2B5EF4-FFF2-40B4-BE49-F238E27FC236}">
                <a16:creationId xmlns:a16="http://schemas.microsoft.com/office/drawing/2014/main" id="{4725975C-B1A9-4BE9-9DF6-514D25E445B2}"/>
              </a:ext>
            </a:extLst>
          </p:cNvPr>
          <p:cNvSpPr>
            <a:spLocks noChangeArrowheads="1"/>
          </p:cNvSpPr>
          <p:nvPr/>
        </p:nvSpPr>
        <p:spPr bwMode="auto">
          <a:xfrm>
            <a:off x="687388" y="746125"/>
            <a:ext cx="788035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20000"/>
              </a:spcBef>
              <a:buClr>
                <a:srgbClr val="800080"/>
              </a:buClr>
              <a:buSzPct val="50000"/>
              <a:buFont typeface="Wingdings" panose="05000000000000000000" pitchFamily="2" charset="2"/>
              <a:buChar char="n"/>
            </a:pPr>
            <a:r>
              <a:rPr kumimoji="1" lang="zh-CN" altLang="en-US" sz="3000" b="1">
                <a:latin typeface="Times New Roman" panose="02020603050405020304" pitchFamily="18" charset="0"/>
                <a:ea typeface="仿宋_GB2312" pitchFamily="49" charset="-122"/>
              </a:rPr>
              <a:t>例：设有两个算法在同一机器上运行，其执行时间分别为</a:t>
            </a:r>
            <a:r>
              <a:rPr kumimoji="1" lang="zh-CN" altLang="en-US" sz="3000" b="1">
                <a:solidFill>
                  <a:schemeClr val="hlink"/>
                </a:solidFill>
                <a:latin typeface="Times New Roman" panose="02020603050405020304" pitchFamily="18" charset="0"/>
                <a:ea typeface="仿宋_GB2312" pitchFamily="49" charset="-122"/>
              </a:rPr>
              <a:t> </a:t>
            </a:r>
            <a:r>
              <a:rPr kumimoji="1" lang="en-US" altLang="zh-CN" sz="3000" b="1">
                <a:solidFill>
                  <a:schemeClr val="hlink"/>
                </a:solidFill>
                <a:latin typeface="Times New Roman" panose="02020603050405020304" pitchFamily="18" charset="0"/>
                <a:ea typeface="仿宋_GB2312" pitchFamily="49" charset="-122"/>
              </a:rPr>
              <a:t>100n</a:t>
            </a:r>
            <a:r>
              <a:rPr kumimoji="1" lang="en-US" altLang="zh-CN" sz="3000" b="1" baseline="30000">
                <a:solidFill>
                  <a:schemeClr val="hlink"/>
                </a:solidFill>
                <a:latin typeface="Times New Roman" panose="02020603050405020304" pitchFamily="18" charset="0"/>
                <a:ea typeface="仿宋_GB2312" pitchFamily="49" charset="-122"/>
              </a:rPr>
              <a:t>2</a:t>
            </a:r>
            <a:r>
              <a:rPr kumimoji="1" lang="en-US" altLang="zh-CN" sz="3000" b="1" baseline="30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和 </a:t>
            </a:r>
            <a:r>
              <a:rPr kumimoji="1" lang="en-US" altLang="zh-CN" sz="3000" b="1">
                <a:solidFill>
                  <a:schemeClr val="hlink"/>
                </a:solidFill>
                <a:latin typeface="Times New Roman" panose="02020603050405020304" pitchFamily="18" charset="0"/>
                <a:ea typeface="仿宋_GB2312" pitchFamily="49" charset="-122"/>
              </a:rPr>
              <a:t>2</a:t>
            </a:r>
            <a:r>
              <a:rPr kumimoji="1" lang="en-US" altLang="zh-CN" sz="3000" b="1" baseline="30000">
                <a:solidFill>
                  <a:schemeClr val="hlink"/>
                </a:solidFill>
                <a:latin typeface="Times New Roman" panose="02020603050405020304" pitchFamily="18" charset="0"/>
                <a:ea typeface="仿宋_GB2312" pitchFamily="49" charset="-122"/>
              </a:rPr>
              <a:t>n</a:t>
            </a:r>
            <a:r>
              <a:rPr kumimoji="1" lang="zh-CN" altLang="en-US" sz="3000" b="1">
                <a:latin typeface="Times New Roman" panose="02020603050405020304" pitchFamily="18" charset="0"/>
                <a:ea typeface="仿宋_GB2312" pitchFamily="49" charset="-122"/>
              </a:rPr>
              <a:t>，问：要使前者快于后者，</a:t>
            </a:r>
            <a:r>
              <a:rPr kumimoji="1" lang="en-US" altLang="zh-CN" sz="3000" b="1">
                <a:solidFill>
                  <a:schemeClr val="hlink"/>
                </a:solidFill>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至少要取多大？</a:t>
            </a:r>
          </a:p>
          <a:p>
            <a:pPr>
              <a:lnSpc>
                <a:spcPct val="105000"/>
              </a:lnSpc>
              <a:spcBef>
                <a:spcPct val="20000"/>
              </a:spcBef>
              <a:buClr>
                <a:srgbClr val="009900"/>
              </a:buClr>
              <a:buSzPct val="50000"/>
              <a:buFont typeface="Wingdings" panose="05000000000000000000" pitchFamily="2" charset="2"/>
              <a:buNone/>
            </a:pPr>
            <a:r>
              <a:rPr kumimoji="1" lang="zh-CN" altLang="en-US" sz="3000" b="1">
                <a:latin typeface="Times New Roman" panose="02020603050405020304" pitchFamily="18" charset="0"/>
                <a:ea typeface="仿宋_GB2312" pitchFamily="49" charset="-122"/>
              </a:rPr>
              <a:t>    解答：</a:t>
            </a:r>
          </a:p>
          <a:p>
            <a:pPr>
              <a:lnSpc>
                <a:spcPct val="105000"/>
              </a:lnSpc>
              <a:spcBef>
                <a:spcPct val="20000"/>
              </a:spcBef>
              <a:buClr>
                <a:srgbClr val="009900"/>
              </a:buClr>
              <a:buSzPct val="50000"/>
              <a:buFont typeface="Wingdings" panose="05000000000000000000" pitchFamily="2" charset="2"/>
              <a:buNone/>
            </a:pPr>
            <a:r>
              <a:rPr kumimoji="1" lang="zh-CN" altLang="en-US" sz="3000" b="1">
                <a:latin typeface="Times New Roman" panose="02020603050405020304" pitchFamily="18" charset="0"/>
                <a:ea typeface="仿宋_GB2312" pitchFamily="49" charset="-122"/>
              </a:rPr>
              <a:t>         问题是找出满足 </a:t>
            </a:r>
            <a:r>
              <a:rPr kumimoji="1" lang="en-US" altLang="zh-CN" sz="3000" b="1">
                <a:solidFill>
                  <a:schemeClr val="hlink"/>
                </a:solidFill>
                <a:latin typeface="Times New Roman" panose="02020603050405020304" pitchFamily="18" charset="0"/>
                <a:ea typeface="仿宋_GB2312" pitchFamily="49" charset="-122"/>
              </a:rPr>
              <a:t>100n</a:t>
            </a:r>
            <a:r>
              <a:rPr kumimoji="1" lang="en-US" altLang="zh-CN" sz="3000" b="1" baseline="30000">
                <a:solidFill>
                  <a:schemeClr val="hlink"/>
                </a:solidFill>
                <a:latin typeface="Times New Roman" panose="02020603050405020304" pitchFamily="18" charset="0"/>
                <a:ea typeface="仿宋_GB2312" pitchFamily="49" charset="-122"/>
              </a:rPr>
              <a:t>2</a:t>
            </a:r>
            <a:r>
              <a:rPr kumimoji="1" lang="en-US" altLang="zh-CN" sz="3000" b="1" baseline="30000">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&lt;= </a:t>
            </a:r>
            <a:r>
              <a:rPr kumimoji="1" lang="en-US" altLang="zh-CN" sz="3000" b="1">
                <a:solidFill>
                  <a:schemeClr val="hlink"/>
                </a:solidFill>
                <a:latin typeface="Times New Roman" panose="02020603050405020304" pitchFamily="18" charset="0"/>
                <a:ea typeface="仿宋_GB2312" pitchFamily="49" charset="-122"/>
              </a:rPr>
              <a:t>2</a:t>
            </a:r>
            <a:r>
              <a:rPr kumimoji="1" lang="en-US" altLang="zh-CN" sz="3000" b="1" baseline="30000">
                <a:solidFill>
                  <a:schemeClr val="hlink"/>
                </a:solidFill>
                <a:latin typeface="Times New Roman" panose="02020603050405020304" pitchFamily="18" charset="0"/>
                <a:ea typeface="仿宋_GB2312" pitchFamily="49" charset="-122"/>
              </a:rPr>
              <a:t>n </a:t>
            </a:r>
            <a:r>
              <a:rPr kumimoji="1" lang="zh-CN" altLang="en-US" sz="3000" b="1">
                <a:latin typeface="Times New Roman" panose="02020603050405020304" pitchFamily="18" charset="0"/>
                <a:ea typeface="仿宋_GB2312" pitchFamily="49" charset="-122"/>
              </a:rPr>
              <a:t>的最小的</a:t>
            </a:r>
            <a:r>
              <a:rPr kumimoji="1" lang="en-US" altLang="zh-CN" sz="3000" b="1">
                <a:solidFill>
                  <a:schemeClr val="hlink"/>
                </a:solidFill>
                <a:latin typeface="Times New Roman" panose="02020603050405020304" pitchFamily="18" charset="0"/>
                <a:ea typeface="仿宋_GB2312" pitchFamily="49" charset="-122"/>
              </a:rPr>
              <a:t>n</a:t>
            </a:r>
            <a:r>
              <a:rPr kumimoji="1" lang="zh-CN" altLang="en-US" sz="3000" b="1">
                <a:latin typeface="Times New Roman" panose="02020603050405020304" pitchFamily="18" charset="0"/>
                <a:ea typeface="仿宋_GB2312" pitchFamily="49" charset="-122"/>
              </a:rPr>
              <a:t>。用试探法：</a:t>
            </a:r>
          </a:p>
          <a:p>
            <a:pPr>
              <a:lnSpc>
                <a:spcPct val="105000"/>
              </a:lnSpc>
              <a:spcBef>
                <a:spcPct val="20000"/>
              </a:spcBef>
              <a:buClr>
                <a:srgbClr val="009900"/>
              </a:buClr>
              <a:buSzPct val="50000"/>
              <a:buFont typeface="Wingdings" panose="05000000000000000000" pitchFamily="2" charset="2"/>
              <a:buNone/>
            </a:pPr>
            <a:r>
              <a:rPr kumimoji="1" lang="zh-CN" altLang="en-US" sz="3000" b="1">
                <a:latin typeface="Times New Roman" panose="02020603050405020304" pitchFamily="18" charset="0"/>
                <a:ea typeface="仿宋_GB2312" pitchFamily="49" charset="-122"/>
              </a:rPr>
              <a:t>         </a:t>
            </a:r>
            <a:r>
              <a:rPr kumimoji="1" lang="en-US" altLang="zh-CN" sz="3000" b="1">
                <a:solidFill>
                  <a:srgbClr val="990099"/>
                </a:solidFill>
                <a:latin typeface="Times New Roman" panose="02020603050405020304" pitchFamily="18" charset="0"/>
                <a:ea typeface="仿宋_GB2312" pitchFamily="49" charset="-122"/>
              </a:rPr>
              <a:t>n = 13</a:t>
            </a:r>
            <a:r>
              <a:rPr kumimoji="1" lang="zh-CN" altLang="en-US" sz="3000" b="1">
                <a:latin typeface="Times New Roman" panose="02020603050405020304" pitchFamily="18" charset="0"/>
                <a:ea typeface="仿宋_GB2312" pitchFamily="49" charset="-122"/>
              </a:rPr>
              <a:t>时，</a:t>
            </a:r>
            <a:r>
              <a:rPr kumimoji="1" lang="en-US" altLang="zh-CN" sz="3000" b="1">
                <a:solidFill>
                  <a:srgbClr val="990099"/>
                </a:solidFill>
                <a:latin typeface="Times New Roman" panose="02020603050405020304" pitchFamily="18" charset="0"/>
                <a:ea typeface="仿宋_GB2312" pitchFamily="49" charset="-122"/>
              </a:rPr>
              <a:t>100n</a:t>
            </a:r>
            <a:r>
              <a:rPr kumimoji="1" lang="en-US" altLang="zh-CN" sz="3000" b="1" baseline="30000">
                <a:solidFill>
                  <a:srgbClr val="990099"/>
                </a:solidFill>
                <a:latin typeface="Times New Roman" panose="02020603050405020304" pitchFamily="18" charset="0"/>
                <a:ea typeface="仿宋_GB2312" pitchFamily="49" charset="-122"/>
              </a:rPr>
              <a:t>2</a:t>
            </a:r>
            <a:r>
              <a:rPr kumimoji="1" lang="en-US" altLang="zh-CN" sz="3000" b="1">
                <a:solidFill>
                  <a:srgbClr val="990099"/>
                </a:solidFill>
                <a:latin typeface="Times New Roman" panose="02020603050405020304" pitchFamily="18" charset="0"/>
                <a:ea typeface="仿宋_GB2312" pitchFamily="49" charset="-122"/>
              </a:rPr>
              <a:t> = 16900 </a:t>
            </a:r>
            <a:r>
              <a:rPr kumimoji="1" lang="en-US" altLang="zh-CN" sz="3000" b="1">
                <a:solidFill>
                  <a:schemeClr val="tx2"/>
                </a:solidFill>
                <a:latin typeface="Times New Roman" panose="02020603050405020304" pitchFamily="18" charset="0"/>
                <a:ea typeface="仿宋_GB2312" pitchFamily="49" charset="-122"/>
              </a:rPr>
              <a:t>&gt;</a:t>
            </a:r>
            <a:r>
              <a:rPr kumimoji="1" lang="en-US" altLang="zh-CN" sz="3000" b="1">
                <a:solidFill>
                  <a:srgbClr val="990099"/>
                </a:solidFill>
                <a:latin typeface="Times New Roman" panose="02020603050405020304" pitchFamily="18" charset="0"/>
                <a:ea typeface="仿宋_GB2312" pitchFamily="49" charset="-122"/>
              </a:rPr>
              <a:t> 2</a:t>
            </a:r>
            <a:r>
              <a:rPr kumimoji="1" lang="en-US" altLang="zh-CN" sz="3000" b="1" baseline="30000">
                <a:solidFill>
                  <a:srgbClr val="990099"/>
                </a:solidFill>
                <a:latin typeface="Times New Roman" panose="02020603050405020304" pitchFamily="18" charset="0"/>
                <a:ea typeface="仿宋_GB2312" pitchFamily="49" charset="-122"/>
              </a:rPr>
              <a:t>n</a:t>
            </a:r>
            <a:r>
              <a:rPr kumimoji="1" lang="en-US" altLang="zh-CN" sz="3000" b="1">
                <a:solidFill>
                  <a:srgbClr val="990099"/>
                </a:solidFill>
                <a:latin typeface="Times New Roman" panose="02020603050405020304" pitchFamily="18" charset="0"/>
                <a:ea typeface="仿宋_GB2312" pitchFamily="49" charset="-122"/>
              </a:rPr>
              <a:t> = 8192</a:t>
            </a:r>
            <a:endParaRPr kumimoji="1" lang="en-US" altLang="zh-CN" sz="3000" b="1">
              <a:latin typeface="Times New Roman" panose="02020603050405020304" pitchFamily="18" charset="0"/>
              <a:ea typeface="仿宋_GB2312" pitchFamily="49" charset="-122"/>
            </a:endParaRPr>
          </a:p>
          <a:p>
            <a:pPr>
              <a:lnSpc>
                <a:spcPct val="105000"/>
              </a:lnSpc>
              <a:spcBef>
                <a:spcPct val="20000"/>
              </a:spcBef>
              <a:buClr>
                <a:srgbClr val="009900"/>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en-US" altLang="zh-CN" sz="3000" b="1">
                <a:solidFill>
                  <a:srgbClr val="990099"/>
                </a:solidFill>
                <a:latin typeface="Times New Roman" panose="02020603050405020304" pitchFamily="18" charset="0"/>
                <a:ea typeface="仿宋_GB2312" pitchFamily="49" charset="-122"/>
              </a:rPr>
              <a:t>n = 14</a:t>
            </a:r>
            <a:r>
              <a:rPr kumimoji="1" lang="zh-CN" altLang="en-US" sz="3000" b="1">
                <a:latin typeface="Times New Roman" panose="02020603050405020304" pitchFamily="18" charset="0"/>
                <a:ea typeface="仿宋_GB2312" pitchFamily="49" charset="-122"/>
              </a:rPr>
              <a:t>时，</a:t>
            </a:r>
            <a:r>
              <a:rPr kumimoji="1" lang="en-US" altLang="zh-CN" sz="3000" b="1">
                <a:solidFill>
                  <a:srgbClr val="990099"/>
                </a:solidFill>
                <a:latin typeface="Times New Roman" panose="02020603050405020304" pitchFamily="18" charset="0"/>
                <a:ea typeface="仿宋_GB2312" pitchFamily="49" charset="-122"/>
              </a:rPr>
              <a:t>100n</a:t>
            </a:r>
            <a:r>
              <a:rPr kumimoji="1" lang="en-US" altLang="zh-CN" sz="3000" b="1" baseline="30000">
                <a:solidFill>
                  <a:srgbClr val="990099"/>
                </a:solidFill>
                <a:latin typeface="Times New Roman" panose="02020603050405020304" pitchFamily="18" charset="0"/>
                <a:ea typeface="仿宋_GB2312" pitchFamily="49" charset="-122"/>
              </a:rPr>
              <a:t>2</a:t>
            </a:r>
            <a:r>
              <a:rPr kumimoji="1" lang="en-US" altLang="zh-CN" sz="3000" b="1">
                <a:solidFill>
                  <a:srgbClr val="990099"/>
                </a:solidFill>
                <a:latin typeface="Times New Roman" panose="02020603050405020304" pitchFamily="18" charset="0"/>
                <a:ea typeface="仿宋_GB2312" pitchFamily="49" charset="-122"/>
              </a:rPr>
              <a:t> = 19600 </a:t>
            </a:r>
            <a:r>
              <a:rPr kumimoji="1" lang="en-US" altLang="zh-CN" sz="3000" b="1">
                <a:solidFill>
                  <a:schemeClr val="tx2"/>
                </a:solidFill>
                <a:latin typeface="Times New Roman" panose="02020603050405020304" pitchFamily="18" charset="0"/>
                <a:ea typeface="仿宋_GB2312" pitchFamily="49" charset="-122"/>
              </a:rPr>
              <a:t>&gt;</a:t>
            </a:r>
            <a:r>
              <a:rPr kumimoji="1" lang="en-US" altLang="zh-CN" sz="3000" b="1">
                <a:solidFill>
                  <a:srgbClr val="990099"/>
                </a:solidFill>
                <a:latin typeface="Times New Roman" panose="02020603050405020304" pitchFamily="18" charset="0"/>
                <a:ea typeface="仿宋_GB2312" pitchFamily="49" charset="-122"/>
              </a:rPr>
              <a:t> 2</a:t>
            </a:r>
            <a:r>
              <a:rPr kumimoji="1" lang="en-US" altLang="zh-CN" sz="3000" b="1" baseline="30000">
                <a:solidFill>
                  <a:srgbClr val="990099"/>
                </a:solidFill>
                <a:latin typeface="Times New Roman" panose="02020603050405020304" pitchFamily="18" charset="0"/>
                <a:ea typeface="仿宋_GB2312" pitchFamily="49" charset="-122"/>
              </a:rPr>
              <a:t>n</a:t>
            </a:r>
            <a:r>
              <a:rPr kumimoji="1" lang="en-US" altLang="zh-CN" sz="3000" b="1">
                <a:solidFill>
                  <a:srgbClr val="990099"/>
                </a:solidFill>
                <a:latin typeface="Times New Roman" panose="02020603050405020304" pitchFamily="18" charset="0"/>
                <a:ea typeface="仿宋_GB2312" pitchFamily="49" charset="-122"/>
              </a:rPr>
              <a:t> = 16384</a:t>
            </a:r>
            <a:endParaRPr kumimoji="1" lang="en-US" altLang="zh-CN" sz="3000" b="1">
              <a:latin typeface="Times New Roman" panose="02020603050405020304" pitchFamily="18" charset="0"/>
              <a:ea typeface="仿宋_GB2312" pitchFamily="49" charset="-122"/>
            </a:endParaRPr>
          </a:p>
          <a:p>
            <a:pPr>
              <a:lnSpc>
                <a:spcPct val="105000"/>
              </a:lnSpc>
              <a:spcBef>
                <a:spcPct val="20000"/>
              </a:spcBef>
              <a:buClr>
                <a:srgbClr val="009900"/>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en-US" altLang="zh-CN" sz="3000" b="1">
                <a:solidFill>
                  <a:srgbClr val="990099"/>
                </a:solidFill>
                <a:latin typeface="Times New Roman" panose="02020603050405020304" pitchFamily="18" charset="0"/>
                <a:ea typeface="仿宋_GB2312" pitchFamily="49" charset="-122"/>
              </a:rPr>
              <a:t>n = 15</a:t>
            </a:r>
            <a:r>
              <a:rPr kumimoji="1" lang="zh-CN" altLang="en-US" sz="3000" b="1">
                <a:latin typeface="Times New Roman" panose="02020603050405020304" pitchFamily="18" charset="0"/>
                <a:ea typeface="仿宋_GB2312" pitchFamily="49" charset="-122"/>
              </a:rPr>
              <a:t>时，</a:t>
            </a:r>
            <a:r>
              <a:rPr kumimoji="1" lang="en-US" altLang="zh-CN" sz="3000" b="1">
                <a:solidFill>
                  <a:srgbClr val="990099"/>
                </a:solidFill>
                <a:latin typeface="Times New Roman" panose="02020603050405020304" pitchFamily="18" charset="0"/>
                <a:ea typeface="仿宋_GB2312" pitchFamily="49" charset="-122"/>
              </a:rPr>
              <a:t>100n</a:t>
            </a:r>
            <a:r>
              <a:rPr kumimoji="1" lang="en-US" altLang="zh-CN" sz="3000" b="1" baseline="30000">
                <a:solidFill>
                  <a:srgbClr val="990099"/>
                </a:solidFill>
                <a:latin typeface="Times New Roman" panose="02020603050405020304" pitchFamily="18" charset="0"/>
                <a:ea typeface="仿宋_GB2312" pitchFamily="49" charset="-122"/>
              </a:rPr>
              <a:t>2</a:t>
            </a:r>
            <a:r>
              <a:rPr kumimoji="1" lang="en-US" altLang="zh-CN" sz="3000" b="1">
                <a:solidFill>
                  <a:srgbClr val="990099"/>
                </a:solidFill>
                <a:latin typeface="Times New Roman" panose="02020603050405020304" pitchFamily="18" charset="0"/>
                <a:ea typeface="仿宋_GB2312" pitchFamily="49" charset="-122"/>
              </a:rPr>
              <a:t> = 22500 </a:t>
            </a:r>
            <a:r>
              <a:rPr kumimoji="1" lang="en-US" altLang="zh-CN" sz="3000" b="1">
                <a:solidFill>
                  <a:schemeClr val="tx2"/>
                </a:solidFill>
                <a:latin typeface="Times New Roman" panose="02020603050405020304" pitchFamily="18" charset="0"/>
                <a:ea typeface="仿宋_GB2312" pitchFamily="49" charset="-122"/>
              </a:rPr>
              <a:t>&lt;</a:t>
            </a:r>
            <a:r>
              <a:rPr kumimoji="1" lang="en-US" altLang="zh-CN" sz="3000" b="1">
                <a:solidFill>
                  <a:srgbClr val="990099"/>
                </a:solidFill>
                <a:latin typeface="Times New Roman" panose="02020603050405020304" pitchFamily="18" charset="0"/>
                <a:ea typeface="仿宋_GB2312" pitchFamily="49" charset="-122"/>
              </a:rPr>
              <a:t> 2</a:t>
            </a:r>
            <a:r>
              <a:rPr kumimoji="1" lang="en-US" altLang="zh-CN" sz="3000" b="1" baseline="30000">
                <a:solidFill>
                  <a:srgbClr val="990099"/>
                </a:solidFill>
                <a:latin typeface="Times New Roman" panose="02020603050405020304" pitchFamily="18" charset="0"/>
                <a:ea typeface="仿宋_GB2312" pitchFamily="49" charset="-122"/>
              </a:rPr>
              <a:t>n</a:t>
            </a:r>
            <a:r>
              <a:rPr kumimoji="1" lang="en-US" altLang="zh-CN" sz="3000" b="1">
                <a:solidFill>
                  <a:srgbClr val="990099"/>
                </a:solidFill>
                <a:latin typeface="Times New Roman" panose="02020603050405020304" pitchFamily="18" charset="0"/>
                <a:ea typeface="仿宋_GB2312" pitchFamily="49" charset="-122"/>
              </a:rPr>
              <a:t> = 32764</a:t>
            </a:r>
            <a:endParaRPr kumimoji="1" lang="en-US" altLang="zh-CN" sz="3000" b="1">
              <a:latin typeface="Times New Roman" panose="02020603050405020304" pitchFamily="18" charset="0"/>
              <a:ea typeface="仿宋_GB2312" pitchFamily="49" charset="-122"/>
            </a:endParaRPr>
          </a:p>
          <a:p>
            <a:pPr>
              <a:lnSpc>
                <a:spcPct val="105000"/>
              </a:lnSpc>
              <a:spcBef>
                <a:spcPct val="20000"/>
              </a:spcBef>
              <a:buClr>
                <a:srgbClr val="009900"/>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取 </a:t>
            </a:r>
            <a:r>
              <a:rPr kumimoji="1" lang="en-US" altLang="zh-CN" sz="3000" b="1">
                <a:latin typeface="Times New Roman" panose="02020603050405020304" pitchFamily="18" charset="0"/>
                <a:ea typeface="仿宋_GB2312" pitchFamily="49" charset="-122"/>
              </a:rPr>
              <a:t>n = 15 </a:t>
            </a:r>
            <a:r>
              <a:rPr kumimoji="1" lang="zh-CN" altLang="en-US" sz="3000" b="1">
                <a:latin typeface="Times New Roman" panose="02020603050405020304" pitchFamily="18" charset="0"/>
                <a:ea typeface="仿宋_GB2312" pitchFamily="49" charset="-122"/>
              </a:rPr>
              <a:t>满足要求。</a:t>
            </a: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40EB804-EB0F-4EED-9C36-099DBCEE4C59}"/>
              </a:ext>
            </a:extLst>
          </p:cNvPr>
          <p:cNvSpPr>
            <a:spLocks noGrp="1"/>
          </p:cNvSpPr>
          <p:nvPr>
            <p:ph type="sldNum" sz="quarter" idx="11"/>
          </p:nvPr>
        </p:nvSpPr>
        <p:spPr/>
        <p:txBody>
          <a:bodyPr/>
          <a:lstStyle/>
          <a:p>
            <a:fld id="{1E3D16F9-BD0F-412F-A2C2-5624FFFDD562}" type="slidenum">
              <a:rPr lang="en-US" altLang="zh-CN"/>
              <a:pPr/>
              <a:t>69</a:t>
            </a:fld>
            <a:endParaRPr lang="en-US" altLang="zh-CN"/>
          </a:p>
        </p:txBody>
      </p:sp>
      <p:sp>
        <p:nvSpPr>
          <p:cNvPr id="98306" name="Rectangle 2">
            <a:extLst>
              <a:ext uri="{FF2B5EF4-FFF2-40B4-BE49-F238E27FC236}">
                <a16:creationId xmlns:a16="http://schemas.microsoft.com/office/drawing/2014/main" id="{8A36DF53-5019-45E6-9738-27FB68076236}"/>
              </a:ext>
            </a:extLst>
          </p:cNvPr>
          <p:cNvSpPr>
            <a:spLocks noGrp="1" noChangeArrowheads="1"/>
          </p:cNvSpPr>
          <p:nvPr>
            <p:ph type="title"/>
          </p:nvPr>
        </p:nvSpPr>
        <p:spPr>
          <a:xfrm>
            <a:off x="1476375" y="657225"/>
            <a:ext cx="6096000" cy="762000"/>
          </a:xfrm>
        </p:spPr>
        <p:txBody>
          <a:bodyPr/>
          <a:lstStyle/>
          <a:p>
            <a:pPr algn="ctr"/>
            <a:r>
              <a:rPr lang="zh-CN" altLang="en-US" sz="4000" b="1">
                <a:solidFill>
                  <a:srgbClr val="CC0000"/>
                </a:solidFill>
                <a:ea typeface="华文新魏" panose="02010800040101010101" pitchFamily="2" charset="-122"/>
              </a:rPr>
              <a:t>出错处理问题举例</a:t>
            </a:r>
            <a:endParaRPr lang="zh-CN" altLang="en-US" sz="4000">
              <a:ea typeface="华文新魏" panose="02010800040101010101" pitchFamily="2" charset="-122"/>
            </a:endParaRPr>
          </a:p>
        </p:txBody>
      </p:sp>
      <p:sp>
        <p:nvSpPr>
          <p:cNvPr id="98307" name="Rectangle 3">
            <a:extLst>
              <a:ext uri="{FF2B5EF4-FFF2-40B4-BE49-F238E27FC236}">
                <a16:creationId xmlns:a16="http://schemas.microsoft.com/office/drawing/2014/main" id="{8B53ED1C-BA21-49E0-ACD1-FE82659D5FFB}"/>
              </a:ext>
            </a:extLst>
          </p:cNvPr>
          <p:cNvSpPr>
            <a:spLocks noGrp="1" noChangeArrowheads="1"/>
          </p:cNvSpPr>
          <p:nvPr>
            <p:ph type="body" idx="1"/>
          </p:nvPr>
        </p:nvSpPr>
        <p:spPr>
          <a:xfrm>
            <a:off x="755650" y="1592263"/>
            <a:ext cx="7772400" cy="4648200"/>
          </a:xfrm>
        </p:spPr>
        <p:txBody>
          <a:bodyPr/>
          <a:lstStyle/>
          <a:p>
            <a:pPr>
              <a:lnSpc>
                <a:spcPct val="110000"/>
              </a:lnSpc>
              <a:buClr>
                <a:srgbClr val="800080"/>
              </a:buClr>
              <a:buSzPct val="55000"/>
            </a:pPr>
            <a:r>
              <a:rPr lang="zh-CN" altLang="en-US" sz="3000" b="1">
                <a:latin typeface="Times New Roman" panose="02020603050405020304" pitchFamily="18" charset="0"/>
                <a:ea typeface="仿宋_GB2312" pitchFamily="49" charset="-122"/>
              </a:rPr>
              <a:t>试编写一个函数计算 </a:t>
            </a:r>
            <a:r>
              <a:rPr lang="en-US" altLang="zh-CN" sz="3000" b="1" i="1">
                <a:solidFill>
                  <a:srgbClr val="FF0000"/>
                </a:solidFill>
                <a:latin typeface="Times New Roman" panose="02020603050405020304" pitchFamily="18" charset="0"/>
                <a:ea typeface="仿宋_GB2312" pitchFamily="49" charset="-122"/>
              </a:rPr>
              <a:t>n</a:t>
            </a:r>
            <a:r>
              <a:rPr lang="en-US" altLang="zh-CN" sz="3000" b="1">
                <a:solidFill>
                  <a:srgbClr val="FF0000"/>
                </a:solidFill>
                <a:latin typeface="Times New Roman" panose="02020603050405020304" pitchFamily="18" charset="0"/>
                <a:ea typeface="仿宋_GB2312" pitchFamily="49" charset="-122"/>
              </a:rPr>
              <a:t>!*2</a:t>
            </a:r>
            <a:r>
              <a:rPr lang="en-US" altLang="zh-CN" sz="3000" b="1" i="1" baseline="30000">
                <a:solidFill>
                  <a:srgbClr val="FF0000"/>
                </a:solidFill>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的值，结果存放于数组</a:t>
            </a:r>
            <a:r>
              <a:rPr lang="zh-CN" altLang="en-US" sz="3000" b="1" i="1">
                <a:solidFill>
                  <a:srgbClr val="FF0000"/>
                </a:solidFill>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A</a:t>
            </a:r>
            <a:r>
              <a:rPr lang="en-US" altLang="zh-CN" sz="3000" b="1">
                <a:solidFill>
                  <a:srgbClr val="FF0000"/>
                </a:solidFill>
                <a:latin typeface="Times New Roman" panose="02020603050405020304" pitchFamily="18" charset="0"/>
                <a:ea typeface="仿宋_GB2312" pitchFamily="49" charset="-122"/>
              </a:rPr>
              <a:t>[</a:t>
            </a:r>
            <a:r>
              <a:rPr lang="en-US" altLang="zh-CN" sz="3000" b="1" i="1">
                <a:solidFill>
                  <a:srgbClr val="FF0000"/>
                </a:solidFill>
                <a:latin typeface="Times New Roman" panose="02020603050405020304" pitchFamily="18" charset="0"/>
                <a:ea typeface="仿宋_GB2312" pitchFamily="49" charset="-122"/>
              </a:rPr>
              <a:t>n</a:t>
            </a:r>
            <a:r>
              <a:rPr lang="en-US" altLang="zh-CN" sz="3000" b="1">
                <a:solidFill>
                  <a:srgbClr val="FF0000"/>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的第 </a:t>
            </a:r>
            <a:r>
              <a:rPr lang="en-US" altLang="zh-CN" sz="3000" b="1" i="1">
                <a:solidFill>
                  <a:schemeClr val="tx2"/>
                </a:solidFill>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个数组元素中 </a:t>
            </a:r>
            <a:r>
              <a:rPr lang="en-US" altLang="zh-CN" sz="3000" b="1">
                <a:solidFill>
                  <a:srgbClr val="FF0000"/>
                </a:solidFill>
                <a:latin typeface="Times New Roman" panose="02020603050405020304" pitchFamily="18" charset="0"/>
                <a:ea typeface="仿宋_GB2312" pitchFamily="49" charset="-122"/>
              </a:rPr>
              <a:t>(0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0000"/>
                </a:solidFill>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i</a:t>
            </a:r>
            <a:r>
              <a:rPr lang="en-US" altLang="zh-CN" sz="3000" b="1">
                <a:solidFill>
                  <a:srgbClr val="FF0000"/>
                </a:solidFill>
                <a:latin typeface="Times New Roman" panose="02020603050405020304" pitchFamily="18" charset="0"/>
                <a:ea typeface="仿宋_GB2312" pitchFamily="49" charset="-122"/>
              </a:rPr>
              <a:t>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0000"/>
                </a:solidFill>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n</a:t>
            </a:r>
            <a:r>
              <a:rPr lang="en-US" altLang="zh-CN" sz="3000" b="1">
                <a:solidFill>
                  <a:srgbClr val="FF0000"/>
                </a:solidFill>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a:p>
            <a:pPr>
              <a:lnSpc>
                <a:spcPct val="110000"/>
              </a:lnSpc>
              <a:buClr>
                <a:srgbClr val="800080"/>
              </a:buClr>
              <a:buSzPct val="55000"/>
            </a:pPr>
            <a:r>
              <a:rPr lang="zh-CN" altLang="en-US" sz="3000" b="1">
                <a:latin typeface="Times New Roman" panose="02020603050405020304" pitchFamily="18" charset="0"/>
                <a:ea typeface="仿宋_GB2312" pitchFamily="49" charset="-122"/>
              </a:rPr>
              <a:t>若设计算机中允许的整数的最大值为</a:t>
            </a:r>
            <a:r>
              <a:rPr lang="zh-CN" altLang="en-US" sz="3000" b="1" i="1">
                <a:solidFill>
                  <a:srgbClr val="FF0000"/>
                </a:solidFill>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maxInt</a:t>
            </a:r>
            <a:r>
              <a:rPr lang="zh-CN" altLang="en-US" sz="3000" b="1">
                <a:latin typeface="Times New Roman" panose="02020603050405020304" pitchFamily="18" charset="0"/>
                <a:ea typeface="仿宋_GB2312" pitchFamily="49" charset="-122"/>
              </a:rPr>
              <a:t>，则当</a:t>
            </a:r>
            <a:r>
              <a:rPr lang="zh-CN" altLang="en-US" sz="3000" b="1" i="1">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i</a:t>
            </a:r>
            <a:r>
              <a:rPr lang="en-US" altLang="zh-CN" sz="3000" b="1">
                <a:solidFill>
                  <a:srgbClr val="FF0000"/>
                </a:solidFill>
                <a:latin typeface="Times New Roman" panose="02020603050405020304" pitchFamily="18" charset="0"/>
                <a:ea typeface="仿宋_GB2312" pitchFamily="49" charset="-122"/>
              </a:rPr>
              <a:t> &gt; </a:t>
            </a:r>
            <a:r>
              <a:rPr lang="en-US" altLang="zh-CN" sz="3000" b="1" i="1">
                <a:solidFill>
                  <a:srgbClr val="FF0000"/>
                </a:solidFill>
                <a:latin typeface="Times New Roman" panose="02020603050405020304" pitchFamily="18" charset="0"/>
                <a:ea typeface="仿宋_GB2312" pitchFamily="49" charset="-122"/>
              </a:rPr>
              <a:t>arraySize</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或者对于某一个</a:t>
            </a:r>
            <a:r>
              <a:rPr lang="zh-CN" altLang="en-US" sz="3000" b="1" i="1">
                <a:solidFill>
                  <a:srgbClr val="FF0000"/>
                </a:solidFill>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 </a:t>
            </a:r>
            <a:r>
              <a:rPr lang="en-US" altLang="zh-CN" sz="3000" b="1">
                <a:solidFill>
                  <a:srgbClr val="FF0000"/>
                </a:solidFill>
                <a:latin typeface="Times New Roman" panose="02020603050405020304" pitchFamily="18" charset="0"/>
                <a:ea typeface="仿宋_GB2312" pitchFamily="49" charset="-122"/>
              </a:rPr>
              <a:t>0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0000"/>
                </a:solidFill>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k</a:t>
            </a:r>
            <a:r>
              <a:rPr lang="en-US" altLang="zh-CN" sz="3000" b="1">
                <a:solidFill>
                  <a:srgbClr val="FF0000"/>
                </a:solidFill>
                <a:latin typeface="Times New Roman" panose="02020603050405020304" pitchFamily="18" charset="0"/>
                <a:ea typeface="仿宋_GB2312" pitchFamily="49" charset="-122"/>
              </a:rPr>
              <a:t> </a:t>
            </a:r>
            <a:r>
              <a:rPr lang="en-US" altLang="zh-CN" sz="3000" b="1">
                <a:solidFill>
                  <a:srgbClr val="FF00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0000"/>
                </a:solidFill>
                <a:latin typeface="Times New Roman" panose="02020603050405020304" pitchFamily="18" charset="0"/>
                <a:ea typeface="仿宋_GB2312" pitchFamily="49" charset="-122"/>
              </a:rPr>
              <a:t> </a:t>
            </a:r>
            <a:r>
              <a:rPr lang="en-US" altLang="zh-CN" sz="3000" b="1" i="1">
                <a:solidFill>
                  <a:srgbClr val="FF0000"/>
                </a:solidFill>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，使得</a:t>
            </a:r>
            <a:r>
              <a:rPr lang="en-US" altLang="zh-CN" sz="3000" b="1" i="1">
                <a:solidFill>
                  <a:srgbClr val="FF0000"/>
                </a:solidFill>
                <a:latin typeface="Times New Roman" panose="02020603050405020304" pitchFamily="18" charset="0"/>
                <a:ea typeface="仿宋_GB2312" pitchFamily="49" charset="-122"/>
              </a:rPr>
              <a:t>k</a:t>
            </a:r>
            <a:r>
              <a:rPr lang="en-US" altLang="zh-CN" sz="3000" b="1">
                <a:solidFill>
                  <a:srgbClr val="FF0000"/>
                </a:solidFill>
                <a:latin typeface="Times New Roman" panose="02020603050405020304" pitchFamily="18" charset="0"/>
                <a:ea typeface="仿宋_GB2312" pitchFamily="49" charset="-122"/>
              </a:rPr>
              <a:t>!*2</a:t>
            </a:r>
            <a:r>
              <a:rPr lang="en-US" altLang="zh-CN" sz="3000" b="1" i="1" baseline="30000">
                <a:solidFill>
                  <a:srgbClr val="FF0000"/>
                </a:solidFill>
                <a:latin typeface="Times New Roman" panose="02020603050405020304" pitchFamily="18" charset="0"/>
                <a:ea typeface="仿宋_GB2312" pitchFamily="49" charset="-122"/>
              </a:rPr>
              <a:t>k</a:t>
            </a:r>
            <a:r>
              <a:rPr lang="en-US" altLang="zh-CN" sz="3000" b="1">
                <a:solidFill>
                  <a:srgbClr val="FF0000"/>
                </a:solidFill>
                <a:latin typeface="Times New Roman" panose="02020603050405020304" pitchFamily="18" charset="0"/>
                <a:ea typeface="仿宋_GB2312" pitchFamily="49" charset="-122"/>
              </a:rPr>
              <a:t> &gt;</a:t>
            </a:r>
            <a:r>
              <a:rPr lang="en-US" altLang="zh-CN" sz="3000" b="1" i="1">
                <a:solidFill>
                  <a:srgbClr val="FF0000"/>
                </a:solidFill>
                <a:latin typeface="Times New Roman" panose="02020603050405020304" pitchFamily="18" charset="0"/>
                <a:ea typeface="仿宋_GB2312" pitchFamily="49" charset="-122"/>
              </a:rPr>
              <a:t> maxInt</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时，应按出错处理。</a:t>
            </a:r>
            <a:endParaRPr lang="zh-CN" altLang="en-US" sz="3000">
              <a:latin typeface="Times New Roman" panose="02020603050405020304" pitchFamily="18" charset="0"/>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34928AC-4EEC-4F02-858F-9B23A75438A0}"/>
              </a:ext>
            </a:extLst>
          </p:cNvPr>
          <p:cNvSpPr>
            <a:spLocks noGrp="1"/>
          </p:cNvSpPr>
          <p:nvPr>
            <p:ph type="sldNum" sz="quarter" idx="11"/>
          </p:nvPr>
        </p:nvSpPr>
        <p:spPr/>
        <p:txBody>
          <a:bodyPr/>
          <a:lstStyle/>
          <a:p>
            <a:fld id="{C0FB23C5-DB1C-4B5B-A9EC-B4CB3CC531DA}" type="slidenum">
              <a:rPr lang="en-US" altLang="zh-CN"/>
              <a:pPr/>
              <a:t>7</a:t>
            </a:fld>
            <a:endParaRPr lang="en-US" altLang="zh-CN"/>
          </a:p>
        </p:txBody>
      </p:sp>
      <p:sp>
        <p:nvSpPr>
          <p:cNvPr id="35842" name="Rectangle 2">
            <a:extLst>
              <a:ext uri="{FF2B5EF4-FFF2-40B4-BE49-F238E27FC236}">
                <a16:creationId xmlns:a16="http://schemas.microsoft.com/office/drawing/2014/main" id="{F472B9D4-1972-4206-AA08-146435FF6600}"/>
              </a:ext>
            </a:extLst>
          </p:cNvPr>
          <p:cNvSpPr>
            <a:spLocks noGrp="1" noChangeArrowheads="1"/>
          </p:cNvSpPr>
          <p:nvPr>
            <p:ph type="title"/>
          </p:nvPr>
        </p:nvSpPr>
        <p:spPr>
          <a:xfrm>
            <a:off x="590550" y="620713"/>
            <a:ext cx="8229600" cy="1006475"/>
          </a:xfrm>
        </p:spPr>
        <p:txBody>
          <a:bodyPr/>
          <a:lstStyle/>
          <a:p>
            <a:pPr algn="ctr"/>
            <a:r>
              <a:rPr lang="zh-CN" altLang="en-US" sz="4000" b="1">
                <a:solidFill>
                  <a:srgbClr val="CC3300"/>
                </a:solidFill>
                <a:latin typeface="华文新魏" panose="02010800040101010101" pitchFamily="2" charset="-122"/>
                <a:ea typeface="华文新魏" panose="02010800040101010101" pitchFamily="2" charset="-122"/>
              </a:rPr>
              <a:t>数据（</a:t>
            </a:r>
            <a:r>
              <a:rPr lang="en-US" altLang="zh-CN" sz="4000" b="1">
                <a:solidFill>
                  <a:srgbClr val="CC3300"/>
                </a:solidFill>
                <a:latin typeface="华文新魏" panose="02010800040101010101" pitchFamily="2" charset="-122"/>
                <a:ea typeface="华文新魏" panose="02010800040101010101" pitchFamily="2" charset="-122"/>
              </a:rPr>
              <a:t>data</a:t>
            </a:r>
            <a:r>
              <a:rPr lang="zh-CN" altLang="en-US" sz="4000" b="1">
                <a:solidFill>
                  <a:srgbClr val="CC3300"/>
                </a:solidFill>
                <a:latin typeface="华文新魏" panose="02010800040101010101" pitchFamily="2" charset="-122"/>
                <a:ea typeface="华文新魏" panose="02010800040101010101" pitchFamily="2" charset="-122"/>
              </a:rPr>
              <a:t>）</a:t>
            </a:r>
            <a:endParaRPr lang="zh-CN" altLang="en-US" sz="4000">
              <a:latin typeface="华文新魏" panose="02010800040101010101" pitchFamily="2" charset="-122"/>
              <a:ea typeface="华文新魏" panose="02010800040101010101" pitchFamily="2" charset="-122"/>
            </a:endParaRPr>
          </a:p>
        </p:txBody>
      </p:sp>
      <p:sp>
        <p:nvSpPr>
          <p:cNvPr id="35843" name="Rectangle 3">
            <a:extLst>
              <a:ext uri="{FF2B5EF4-FFF2-40B4-BE49-F238E27FC236}">
                <a16:creationId xmlns:a16="http://schemas.microsoft.com/office/drawing/2014/main" id="{0413B7D5-88D4-4341-90BC-19B400614DF3}"/>
              </a:ext>
            </a:extLst>
          </p:cNvPr>
          <p:cNvSpPr>
            <a:spLocks noGrp="1" noChangeArrowheads="1"/>
          </p:cNvSpPr>
          <p:nvPr>
            <p:ph type="body" idx="1"/>
          </p:nvPr>
        </p:nvSpPr>
        <p:spPr>
          <a:xfrm>
            <a:off x="685800" y="1619250"/>
            <a:ext cx="7924800" cy="4114800"/>
          </a:xfrm>
        </p:spPr>
        <p:txBody>
          <a:bodyPr/>
          <a:lstStyle/>
          <a:p>
            <a:pPr>
              <a:buClr>
                <a:srgbClr val="800080"/>
              </a:buClr>
              <a:buSzPct val="45000"/>
            </a:pPr>
            <a:r>
              <a:rPr lang="zh-CN" altLang="en-US" sz="3000" b="1">
                <a:solidFill>
                  <a:srgbClr val="000099"/>
                </a:solidFill>
                <a:ea typeface="仿宋_GB2312" pitchFamily="49" charset="-122"/>
              </a:rPr>
              <a:t>数据是</a:t>
            </a:r>
            <a:r>
              <a:rPr lang="zh-CN" altLang="en-US" sz="3000" b="1">
                <a:solidFill>
                  <a:srgbClr val="CC0000"/>
                </a:solidFill>
                <a:ea typeface="仿宋_GB2312" pitchFamily="49" charset="-122"/>
              </a:rPr>
              <a:t>信息</a:t>
            </a:r>
            <a:r>
              <a:rPr lang="zh-CN" altLang="en-US" sz="3000" b="1">
                <a:solidFill>
                  <a:srgbClr val="000099"/>
                </a:solidFill>
                <a:ea typeface="仿宋_GB2312" pitchFamily="49" charset="-122"/>
              </a:rPr>
              <a:t>的载体，是描述客观事物的数、字符、以及所有能输入到计算机中，被计算机程序识别和处理的符号的集合。</a:t>
            </a:r>
          </a:p>
          <a:p>
            <a:pPr>
              <a:buClr>
                <a:srgbClr val="800080"/>
              </a:buClr>
              <a:buSzPct val="45000"/>
            </a:pPr>
            <a:r>
              <a:rPr lang="zh-CN" altLang="en-US" sz="3000" b="1">
                <a:solidFill>
                  <a:srgbClr val="000099"/>
                </a:solidFill>
                <a:ea typeface="仿宋_GB2312" pitchFamily="49" charset="-122"/>
              </a:rPr>
              <a:t>数据的分类：</a:t>
            </a:r>
          </a:p>
          <a:p>
            <a:pPr lvl="1">
              <a:buClr>
                <a:srgbClr val="00CC00"/>
              </a:buClr>
              <a:buSzPct val="45000"/>
              <a:buFont typeface="Wingdings" panose="05000000000000000000" pitchFamily="2" charset="2"/>
              <a:buChar char="u"/>
            </a:pPr>
            <a:r>
              <a:rPr lang="zh-CN" altLang="en-US" sz="3000" b="1">
                <a:solidFill>
                  <a:srgbClr val="0000CC"/>
                </a:solidFill>
                <a:ea typeface="仿宋_GB2312" pitchFamily="49" charset="-122"/>
              </a:rPr>
              <a:t> 数值性数据</a:t>
            </a:r>
          </a:p>
          <a:p>
            <a:pPr lvl="1">
              <a:buClr>
                <a:srgbClr val="00CC00"/>
              </a:buClr>
              <a:buSzPct val="45000"/>
              <a:buFont typeface="Wingdings" panose="05000000000000000000" pitchFamily="2" charset="2"/>
              <a:buChar char="u"/>
            </a:pPr>
            <a:r>
              <a:rPr lang="zh-CN" altLang="en-US" sz="3000" b="1">
                <a:solidFill>
                  <a:srgbClr val="0000CC"/>
                </a:solidFill>
                <a:ea typeface="仿宋_GB2312" pitchFamily="49" charset="-122"/>
              </a:rPr>
              <a:t> 非数值性数据</a:t>
            </a:r>
            <a:endParaRPr lang="zh-CN" altLang="en-US" sz="3000" b="1">
              <a:solidFill>
                <a:srgbClr val="008080"/>
              </a:solidFill>
              <a:ea typeface="仿宋_GB2312" pitchFamily="49" charset="-122"/>
            </a:endParaRP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4DC0E21-CA6E-40C4-A5F3-15CC0704390B}"/>
              </a:ext>
            </a:extLst>
          </p:cNvPr>
          <p:cNvSpPr>
            <a:spLocks noGrp="1"/>
          </p:cNvSpPr>
          <p:nvPr>
            <p:ph type="sldNum" sz="quarter" idx="11"/>
          </p:nvPr>
        </p:nvSpPr>
        <p:spPr/>
        <p:txBody>
          <a:bodyPr/>
          <a:lstStyle/>
          <a:p>
            <a:fld id="{15B3999F-C087-4DA4-8209-FB894EEF2ED2}" type="slidenum">
              <a:rPr lang="en-US" altLang="zh-CN"/>
              <a:pPr/>
              <a:t>70</a:t>
            </a:fld>
            <a:endParaRPr lang="en-US" altLang="zh-CN"/>
          </a:p>
        </p:txBody>
      </p:sp>
      <p:sp>
        <p:nvSpPr>
          <p:cNvPr id="99330" name="Rectangle 2">
            <a:extLst>
              <a:ext uri="{FF2B5EF4-FFF2-40B4-BE49-F238E27FC236}">
                <a16:creationId xmlns:a16="http://schemas.microsoft.com/office/drawing/2014/main" id="{53AA87A4-7740-4FBC-9F0B-8C02A9DAE63F}"/>
              </a:ext>
            </a:extLst>
          </p:cNvPr>
          <p:cNvSpPr>
            <a:spLocks noGrp="1" noChangeArrowheads="1"/>
          </p:cNvSpPr>
          <p:nvPr>
            <p:ph type="title"/>
          </p:nvPr>
        </p:nvSpPr>
        <p:spPr>
          <a:xfrm>
            <a:off x="831850" y="727075"/>
            <a:ext cx="7772400" cy="685800"/>
          </a:xfrm>
        </p:spPr>
        <p:txBody>
          <a:bodyPr/>
          <a:lstStyle/>
          <a:p>
            <a:pPr algn="just"/>
            <a:r>
              <a:rPr lang="zh-CN" altLang="en-US" sz="3700" b="1">
                <a:solidFill>
                  <a:srgbClr val="CC0000"/>
                </a:solidFill>
                <a:ea typeface="华文新魏" panose="02010800040101010101" pitchFamily="2" charset="-122"/>
              </a:rPr>
              <a:t>可有如下几种不同的出错处理方式：</a:t>
            </a:r>
            <a:endParaRPr lang="zh-CN" altLang="en-US" sz="3700" b="1">
              <a:solidFill>
                <a:srgbClr val="000099"/>
              </a:solidFill>
              <a:ea typeface="华文新魏" panose="02010800040101010101" pitchFamily="2" charset="-122"/>
            </a:endParaRPr>
          </a:p>
        </p:txBody>
      </p:sp>
      <p:sp>
        <p:nvSpPr>
          <p:cNvPr id="99331" name="Rectangle 3">
            <a:extLst>
              <a:ext uri="{FF2B5EF4-FFF2-40B4-BE49-F238E27FC236}">
                <a16:creationId xmlns:a16="http://schemas.microsoft.com/office/drawing/2014/main" id="{E0BA1D08-577F-45C2-AFEE-AD1523FC0032}"/>
              </a:ext>
            </a:extLst>
          </p:cNvPr>
          <p:cNvSpPr>
            <a:spLocks noGrp="1" noChangeArrowheads="1"/>
          </p:cNvSpPr>
          <p:nvPr>
            <p:ph type="body" idx="1"/>
          </p:nvPr>
        </p:nvSpPr>
        <p:spPr>
          <a:xfrm>
            <a:off x="755650" y="1593850"/>
            <a:ext cx="7772400" cy="4572000"/>
          </a:xfrm>
        </p:spPr>
        <p:txBody>
          <a:bodyPr/>
          <a:lstStyle/>
          <a:p>
            <a:pPr marL="609600" indent="-609600" algn="just">
              <a:lnSpc>
                <a:spcPct val="110000"/>
              </a:lnSpc>
              <a:buClr>
                <a:srgbClr val="CC0000"/>
              </a:buClr>
              <a:buSzTx/>
              <a:buFont typeface="Wingdings" panose="05000000000000000000" pitchFamily="2" charset="2"/>
              <a:buAutoNum type="circleNumDbPlain"/>
            </a:pPr>
            <a:r>
              <a:rPr lang="zh-CN" altLang="en-US" sz="3000" b="1">
                <a:solidFill>
                  <a:srgbClr val="0000CC"/>
                </a:solidFill>
                <a:latin typeface="Times New Roman" panose="02020603050405020304" pitchFamily="18" charset="0"/>
                <a:ea typeface="仿宋_GB2312" pitchFamily="49" charset="-122"/>
              </a:rPr>
              <a:t>用 </a:t>
            </a:r>
            <a:r>
              <a:rPr lang="en-US" altLang="zh-CN" sz="3000" b="1">
                <a:solidFill>
                  <a:srgbClr val="CC3300"/>
                </a:solidFill>
                <a:latin typeface="Times New Roman" panose="02020603050405020304" pitchFamily="18" charset="0"/>
                <a:ea typeface="仿宋_GB2312" pitchFamily="49" charset="-122"/>
              </a:rPr>
              <a:t>cerr &lt;&lt;</a:t>
            </a:r>
            <a:r>
              <a:rPr lang="en-US" altLang="zh-CN" sz="3000" b="1">
                <a:solidFill>
                  <a:srgbClr val="0000CC"/>
                </a:solidFill>
                <a:latin typeface="Times New Roman" panose="02020603050405020304" pitchFamily="18" charset="0"/>
                <a:ea typeface="仿宋_GB2312" pitchFamily="49" charset="-122"/>
              </a:rPr>
              <a:t> </a:t>
            </a:r>
            <a:r>
              <a:rPr lang="zh-CN" altLang="en-US" sz="3000" b="1">
                <a:solidFill>
                  <a:srgbClr val="0000CC"/>
                </a:solidFill>
                <a:latin typeface="Times New Roman" panose="02020603050405020304" pitchFamily="18" charset="0"/>
                <a:ea typeface="仿宋_GB2312" pitchFamily="49" charset="-122"/>
              </a:rPr>
              <a:t>及 </a:t>
            </a:r>
            <a:r>
              <a:rPr lang="en-US" altLang="zh-CN" sz="3000" b="1">
                <a:solidFill>
                  <a:srgbClr val="CC3300"/>
                </a:solidFill>
                <a:latin typeface="Times New Roman" panose="02020603050405020304" pitchFamily="18" charset="0"/>
                <a:ea typeface="仿宋_GB2312" pitchFamily="49" charset="-122"/>
              </a:rPr>
              <a:t>exit (1)</a:t>
            </a:r>
            <a:r>
              <a:rPr lang="en-US" altLang="zh-CN" sz="3000" b="1">
                <a:solidFill>
                  <a:srgbClr val="0000CC"/>
                </a:solidFill>
                <a:latin typeface="Times New Roman" panose="02020603050405020304" pitchFamily="18" charset="0"/>
                <a:ea typeface="仿宋_GB2312" pitchFamily="49" charset="-122"/>
              </a:rPr>
              <a:t> </a:t>
            </a:r>
            <a:r>
              <a:rPr lang="zh-CN" altLang="en-US" sz="3000" b="1">
                <a:solidFill>
                  <a:srgbClr val="0000CC"/>
                </a:solidFill>
                <a:latin typeface="Times New Roman" panose="02020603050405020304" pitchFamily="18" charset="0"/>
                <a:ea typeface="仿宋_GB2312" pitchFamily="49" charset="-122"/>
              </a:rPr>
              <a:t>语句来终止执行并报告错误；</a:t>
            </a:r>
          </a:p>
          <a:p>
            <a:pPr marL="609600" indent="-609600" algn="just">
              <a:lnSpc>
                <a:spcPct val="110000"/>
              </a:lnSpc>
              <a:buClr>
                <a:srgbClr val="CC0000"/>
              </a:buClr>
              <a:buSzTx/>
              <a:buFont typeface="Wingdings" panose="05000000000000000000" pitchFamily="2" charset="2"/>
              <a:buAutoNum type="circleNumDbPlain"/>
            </a:pPr>
            <a:r>
              <a:rPr lang="zh-CN" altLang="en-US" sz="3000" b="1">
                <a:solidFill>
                  <a:srgbClr val="0000CC"/>
                </a:solidFill>
                <a:latin typeface="Times New Roman" panose="02020603050405020304" pitchFamily="18" charset="0"/>
                <a:ea typeface="仿宋_GB2312" pitchFamily="49" charset="-122"/>
              </a:rPr>
              <a:t>用返回整数函数值</a:t>
            </a:r>
            <a:r>
              <a:rPr lang="zh-CN" altLang="en-US" sz="3000" b="1">
                <a:solidFill>
                  <a:schemeClr val="hlink"/>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0</a:t>
            </a:r>
            <a:r>
              <a:rPr lang="en-US" altLang="zh-CN" sz="3000" b="1">
                <a:solidFill>
                  <a:srgbClr val="0000CC"/>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1</a:t>
            </a:r>
            <a:r>
              <a:rPr lang="en-US" altLang="zh-CN" sz="3000" b="1">
                <a:solidFill>
                  <a:srgbClr val="0000CC"/>
                </a:solidFill>
                <a:latin typeface="Times New Roman" panose="02020603050405020304" pitchFamily="18" charset="0"/>
                <a:ea typeface="仿宋_GB2312" pitchFamily="49" charset="-122"/>
              </a:rPr>
              <a:t> </a:t>
            </a:r>
            <a:r>
              <a:rPr lang="zh-CN" altLang="en-US" sz="3000" b="1">
                <a:solidFill>
                  <a:srgbClr val="0000CC"/>
                </a:solidFill>
                <a:latin typeface="Times New Roman" panose="02020603050405020304" pitchFamily="18" charset="0"/>
                <a:ea typeface="仿宋_GB2312" pitchFamily="49" charset="-122"/>
              </a:rPr>
              <a:t>来实现算法，以区别是正常返回还是错误返回；</a:t>
            </a:r>
          </a:p>
          <a:p>
            <a:pPr marL="609600" indent="-609600" algn="just">
              <a:lnSpc>
                <a:spcPct val="110000"/>
              </a:lnSpc>
              <a:buClr>
                <a:srgbClr val="CC0000"/>
              </a:buClr>
              <a:buSzTx/>
              <a:buFont typeface="Wingdings" panose="05000000000000000000" pitchFamily="2" charset="2"/>
              <a:buAutoNum type="circleNumDbPlain"/>
            </a:pPr>
            <a:r>
              <a:rPr lang="zh-CN" altLang="en-US" sz="3000" b="1">
                <a:solidFill>
                  <a:srgbClr val="0000CC"/>
                </a:solidFill>
                <a:latin typeface="Times New Roman" panose="02020603050405020304" pitchFamily="18" charset="0"/>
                <a:ea typeface="仿宋_GB2312" pitchFamily="49" charset="-122"/>
              </a:rPr>
              <a:t>在函数的参数表设置一个</a:t>
            </a:r>
            <a:r>
              <a:rPr lang="zh-CN" altLang="en-US" sz="3000" b="1">
                <a:solidFill>
                  <a:schemeClr val="tx2"/>
                </a:solidFill>
                <a:latin typeface="Times New Roman" panose="02020603050405020304" pitchFamily="18" charset="0"/>
                <a:ea typeface="仿宋_GB2312" pitchFamily="49" charset="-122"/>
              </a:rPr>
              <a:t>引用型</a:t>
            </a:r>
            <a:r>
              <a:rPr lang="zh-CN" altLang="en-US" sz="3000" b="1">
                <a:solidFill>
                  <a:srgbClr val="0000CC"/>
                </a:solidFill>
                <a:latin typeface="Times New Roman" panose="02020603050405020304" pitchFamily="18" charset="0"/>
                <a:ea typeface="仿宋_GB2312" pitchFamily="49" charset="-122"/>
              </a:rPr>
              <a:t>的整型变量来区别是正常返回还是某中错误返回。</a:t>
            </a:r>
          </a:p>
          <a:p>
            <a:pPr marL="609600" indent="-609600" algn="just">
              <a:lnSpc>
                <a:spcPct val="110000"/>
              </a:lnSpc>
              <a:buClr>
                <a:srgbClr val="CC0000"/>
              </a:buClr>
              <a:buSzTx/>
              <a:buFont typeface="Wingdings" panose="05000000000000000000" pitchFamily="2" charset="2"/>
              <a:buAutoNum type="circleNumDbPlain"/>
            </a:pPr>
            <a:r>
              <a:rPr lang="zh-CN" altLang="en-US" sz="3000" b="1">
                <a:solidFill>
                  <a:srgbClr val="0000CC"/>
                </a:solidFill>
                <a:latin typeface="Times New Roman" panose="02020603050405020304" pitchFamily="18" charset="0"/>
                <a:ea typeface="仿宋_GB2312" pitchFamily="49" charset="-122"/>
              </a:rPr>
              <a:t>抛出异常。</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62112E3E-DB48-4A42-BEB2-99F1908F6129}"/>
              </a:ext>
            </a:extLst>
          </p:cNvPr>
          <p:cNvSpPr>
            <a:spLocks noGrp="1"/>
          </p:cNvSpPr>
          <p:nvPr>
            <p:ph type="sldNum" sz="quarter" idx="11"/>
          </p:nvPr>
        </p:nvSpPr>
        <p:spPr/>
        <p:txBody>
          <a:bodyPr/>
          <a:lstStyle/>
          <a:p>
            <a:fld id="{83831BF9-2DDF-4C27-B749-C5CF94F4200A}" type="slidenum">
              <a:rPr lang="en-US" altLang="zh-CN"/>
              <a:pPr/>
              <a:t>71</a:t>
            </a:fld>
            <a:endParaRPr lang="en-US" altLang="zh-CN"/>
          </a:p>
        </p:txBody>
      </p:sp>
      <p:sp>
        <p:nvSpPr>
          <p:cNvPr id="100354" name="Rectangle 2">
            <a:extLst>
              <a:ext uri="{FF2B5EF4-FFF2-40B4-BE49-F238E27FC236}">
                <a16:creationId xmlns:a16="http://schemas.microsoft.com/office/drawing/2014/main" id="{83D0ECC2-EA2C-47D2-AF54-D0928D9B359D}"/>
              </a:ext>
            </a:extLst>
          </p:cNvPr>
          <p:cNvSpPr>
            <a:spLocks noGrp="1" noChangeArrowheads="1"/>
          </p:cNvSpPr>
          <p:nvPr>
            <p:ph type="body" idx="1"/>
          </p:nvPr>
        </p:nvSpPr>
        <p:spPr>
          <a:xfrm>
            <a:off x="285750" y="692150"/>
            <a:ext cx="8534400" cy="6019800"/>
          </a:xfrm>
        </p:spPr>
        <p:txBody>
          <a:bodyPr/>
          <a:lstStyle/>
          <a:p>
            <a:pPr lvl="1" algn="just">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rPr>
              <a:t>#include</a:t>
            </a:r>
            <a:r>
              <a:rPr lang="en-US" altLang="zh-CN" sz="3000">
                <a:solidFill>
                  <a:srgbClr val="CC0000"/>
                </a:solidFill>
                <a:latin typeface="Times New Roman" panose="02020603050405020304" pitchFamily="18" charset="0"/>
              </a:rPr>
              <a:t> &lt;iostream.h&gt; </a:t>
            </a:r>
          </a:p>
          <a:p>
            <a:pPr lvl="1" algn="just">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rPr>
              <a:t>#define</a:t>
            </a:r>
            <a:r>
              <a:rPr lang="en-US" altLang="zh-CN" sz="3000">
                <a:solidFill>
                  <a:srgbClr val="CC0000"/>
                </a:solidFill>
                <a:latin typeface="Times New Roman" panose="02020603050405020304" pitchFamily="18" charset="0"/>
              </a:rPr>
              <a:t> n 100</a:t>
            </a:r>
          </a:p>
          <a:p>
            <a:pPr lvl="1" algn="just">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rPr>
              <a:t>#define</a:t>
            </a:r>
            <a:r>
              <a:rPr lang="en-US" altLang="zh-CN" sz="3000">
                <a:solidFill>
                  <a:srgbClr val="CC0000"/>
                </a:solidFill>
                <a:latin typeface="Times New Roman" panose="02020603050405020304" pitchFamily="18" charset="0"/>
              </a:rPr>
              <a:t> maxInt 0x7fffffff</a:t>
            </a:r>
          </a:p>
          <a:p>
            <a:pPr lvl="1" algn="just">
              <a:spcBef>
                <a:spcPct val="0"/>
              </a:spcBef>
              <a:buFont typeface="Wingdings" panose="05000000000000000000" pitchFamily="2" charset="2"/>
              <a:buNone/>
            </a:pPr>
            <a:endParaRPr lang="en-US" altLang="zh-CN" sz="800" b="1">
              <a:solidFill>
                <a:srgbClr val="CC0000"/>
              </a:solidFill>
              <a:latin typeface="Times New Roman" panose="02020603050405020304" pitchFamily="18" charset="0"/>
            </a:endParaRPr>
          </a:p>
          <a:p>
            <a:pPr lvl="1" algn="just">
              <a:spcBef>
                <a:spcPct val="0"/>
              </a:spcBef>
              <a:buFont typeface="Wingdings" panose="05000000000000000000" pitchFamily="2" charset="2"/>
              <a:buNone/>
            </a:pPr>
            <a:r>
              <a:rPr lang="en-US" altLang="zh-CN" sz="3000">
                <a:solidFill>
                  <a:srgbClr val="CC0000"/>
                </a:solidFill>
                <a:latin typeface="Times New Roman" panose="02020603050405020304" pitchFamily="18" charset="0"/>
              </a:rPr>
              <a:t>bool calc (</a:t>
            </a:r>
            <a:r>
              <a:rPr lang="en-US" altLang="zh-CN" sz="3000" b="1">
                <a:solidFill>
                  <a:srgbClr val="CC0000"/>
                </a:solidFill>
                <a:latin typeface="Times New Roman" panose="02020603050405020304" pitchFamily="18" charset="0"/>
              </a:rPr>
              <a:t>int</a:t>
            </a:r>
            <a:r>
              <a:rPr lang="en-US" altLang="zh-CN" sz="3000">
                <a:solidFill>
                  <a:srgbClr val="CC0000"/>
                </a:solidFill>
                <a:latin typeface="Times New Roman" panose="02020603050405020304" pitchFamily="18" charset="0"/>
              </a:rPr>
              <a:t> T[ ], </a:t>
            </a:r>
            <a:r>
              <a:rPr lang="en-US" altLang="zh-CN" sz="3000" b="1">
                <a:solidFill>
                  <a:srgbClr val="CC0000"/>
                </a:solidFill>
                <a:latin typeface="Times New Roman" panose="02020603050405020304" pitchFamily="18" charset="0"/>
              </a:rPr>
              <a:t>int</a:t>
            </a:r>
            <a:r>
              <a:rPr lang="en-US" altLang="zh-CN" sz="3000">
                <a:solidFill>
                  <a:srgbClr val="CC0000"/>
                </a:solidFill>
                <a:latin typeface="Times New Roman" panose="02020603050405020304" pitchFamily="18" charset="0"/>
              </a:rPr>
              <a:t> n) </a:t>
            </a:r>
            <a:r>
              <a:rPr lang="en-US" altLang="zh-CN" sz="3000" b="1">
                <a:solidFill>
                  <a:srgbClr val="CC0000"/>
                </a:solidFill>
                <a:latin typeface="Times New Roman" panose="02020603050405020304" pitchFamily="18" charset="0"/>
              </a:rPr>
              <a:t>{</a:t>
            </a:r>
            <a:endParaRPr lang="en-US" altLang="zh-CN" sz="3000">
              <a:solidFill>
                <a:srgbClr val="CC0000"/>
              </a:solidFill>
              <a:latin typeface="Times New Roman" panose="02020603050405020304" pitchFamily="18" charset="0"/>
            </a:endParaRPr>
          </a:p>
          <a:p>
            <a:pPr lvl="1" algn="just">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rPr>
              <a:t>   int</a:t>
            </a:r>
            <a:r>
              <a:rPr lang="en-US" altLang="zh-CN" sz="3000">
                <a:solidFill>
                  <a:srgbClr val="CC0000"/>
                </a:solidFill>
                <a:latin typeface="Times New Roman" panose="02020603050405020304" pitchFamily="18" charset="0"/>
              </a:rPr>
              <a:t> i, value = 1</a:t>
            </a:r>
            <a:r>
              <a:rPr lang="en-US" altLang="zh-CN" sz="3000" b="1">
                <a:solidFill>
                  <a:srgbClr val="CC0000"/>
                </a:solidFill>
                <a:latin typeface="Times New Roman" panose="02020603050405020304" pitchFamily="18" charset="0"/>
              </a:rPr>
              <a:t>;</a:t>
            </a:r>
            <a:endParaRPr lang="en-US" altLang="zh-CN" sz="3000">
              <a:solidFill>
                <a:srgbClr val="CC0000"/>
              </a:solidFill>
              <a:latin typeface="Times New Roman" panose="02020603050405020304" pitchFamily="18" charset="0"/>
            </a:endParaRPr>
          </a:p>
          <a:p>
            <a:pPr lvl="1" algn="just">
              <a:spcBef>
                <a:spcPct val="0"/>
              </a:spcBef>
              <a:buFont typeface="Wingdings" panose="05000000000000000000" pitchFamily="2" charset="2"/>
              <a:buNone/>
            </a:pPr>
            <a:r>
              <a:rPr lang="en-US" altLang="zh-CN" sz="3000">
                <a:solidFill>
                  <a:srgbClr val="CC0000"/>
                </a:solidFill>
                <a:latin typeface="Times New Roman" panose="02020603050405020304" pitchFamily="18" charset="0"/>
              </a:rPr>
              <a:t>   </a:t>
            </a:r>
            <a:r>
              <a:rPr lang="en-US" altLang="zh-CN" sz="3000" b="1">
                <a:solidFill>
                  <a:srgbClr val="CC0000"/>
                </a:solidFill>
                <a:latin typeface="Times New Roman" panose="02020603050405020304" pitchFamily="18" charset="0"/>
              </a:rPr>
              <a:t>if</a:t>
            </a:r>
            <a:r>
              <a:rPr lang="en-US" altLang="zh-CN" sz="3000">
                <a:solidFill>
                  <a:srgbClr val="CC0000"/>
                </a:solidFill>
                <a:latin typeface="Times New Roman" panose="02020603050405020304" pitchFamily="18" charset="0"/>
              </a:rPr>
              <a:t> ( n != 0 ) </a:t>
            </a:r>
            <a:r>
              <a:rPr lang="en-US" altLang="zh-CN" sz="3000" b="1">
                <a:solidFill>
                  <a:srgbClr val="CC0000"/>
                </a:solidFill>
                <a:latin typeface="Times New Roman" panose="02020603050405020304" pitchFamily="18" charset="0"/>
              </a:rPr>
              <a:t>{</a:t>
            </a:r>
          </a:p>
          <a:p>
            <a:pPr lvl="1" algn="just">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rPr>
              <a:t>         for</a:t>
            </a:r>
            <a:r>
              <a:rPr lang="en-US" altLang="zh-CN" sz="3000">
                <a:solidFill>
                  <a:srgbClr val="CC0000"/>
                </a:solidFill>
                <a:latin typeface="Times New Roman" panose="02020603050405020304" pitchFamily="18" charset="0"/>
              </a:rPr>
              <a:t> (i = 1</a:t>
            </a:r>
            <a:r>
              <a:rPr lang="en-US" altLang="zh-CN" sz="3000" b="1">
                <a:solidFill>
                  <a:srgbClr val="CC0000"/>
                </a:solidFill>
                <a:latin typeface="Times New Roman" panose="02020603050405020304" pitchFamily="18" charset="0"/>
              </a:rPr>
              <a:t>;</a:t>
            </a:r>
            <a:r>
              <a:rPr lang="en-US" altLang="zh-CN" sz="3000">
                <a:solidFill>
                  <a:srgbClr val="CC0000"/>
                </a:solidFill>
                <a:latin typeface="Times New Roman" panose="02020603050405020304" pitchFamily="18" charset="0"/>
              </a:rPr>
              <a:t> i &lt; n</a:t>
            </a:r>
            <a:r>
              <a:rPr lang="en-US" altLang="zh-CN" sz="3000" b="1">
                <a:solidFill>
                  <a:srgbClr val="CC0000"/>
                </a:solidFill>
                <a:latin typeface="Times New Roman" panose="02020603050405020304" pitchFamily="18" charset="0"/>
              </a:rPr>
              <a:t>;</a:t>
            </a:r>
            <a:r>
              <a:rPr lang="en-US" altLang="zh-CN" sz="3000">
                <a:solidFill>
                  <a:srgbClr val="CC0000"/>
                </a:solidFill>
                <a:latin typeface="Times New Roman" panose="02020603050405020304" pitchFamily="18" charset="0"/>
              </a:rPr>
              <a:t> i++) </a:t>
            </a:r>
            <a:r>
              <a:rPr lang="en-US" altLang="zh-CN" sz="3000" b="1">
                <a:solidFill>
                  <a:srgbClr val="CC0000"/>
                </a:solidFill>
                <a:latin typeface="Times New Roman" panose="02020603050405020304" pitchFamily="18" charset="0"/>
              </a:rPr>
              <a:t>{</a:t>
            </a:r>
            <a:endParaRPr lang="en-US" altLang="zh-CN" sz="3000">
              <a:solidFill>
                <a:srgbClr val="CC0000"/>
              </a:solidFill>
              <a:latin typeface="Times New Roman" panose="02020603050405020304" pitchFamily="18" charset="0"/>
            </a:endParaRPr>
          </a:p>
          <a:p>
            <a:pPr lvl="1">
              <a:spcBef>
                <a:spcPct val="0"/>
              </a:spcBef>
              <a:buFont typeface="Wingdings" panose="05000000000000000000" pitchFamily="2" charset="2"/>
              <a:buNone/>
            </a:pPr>
            <a:r>
              <a:rPr lang="en-US" altLang="zh-CN" sz="3000">
                <a:solidFill>
                  <a:srgbClr val="CC0000"/>
                </a:solidFill>
                <a:latin typeface="Times New Roman" panose="02020603050405020304" pitchFamily="18" charset="0"/>
              </a:rPr>
              <a:t>              </a:t>
            </a:r>
            <a:r>
              <a:rPr lang="en-US" altLang="zh-CN" sz="3000">
                <a:solidFill>
                  <a:srgbClr val="CC0000"/>
                </a:solidFill>
                <a:latin typeface="Times New Roman" panose="02020603050405020304" pitchFamily="18" charset="0"/>
                <a:ea typeface="长城新魏碑体" pitchFamily="49" charset="-122"/>
              </a:rPr>
              <a:t>value *= i * 2</a:t>
            </a:r>
            <a:r>
              <a:rPr lang="en-US" altLang="zh-CN" sz="3000" b="1">
                <a:solidFill>
                  <a:srgbClr val="CC0000"/>
                </a:solidFill>
                <a:latin typeface="Times New Roman" panose="02020603050405020304" pitchFamily="18" charset="0"/>
                <a:ea typeface="长城新魏碑体" pitchFamily="49" charset="-122"/>
              </a:rPr>
              <a:t>;</a:t>
            </a:r>
          </a:p>
          <a:p>
            <a:pPr lvl="1">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ea typeface="长城新魏碑体" pitchFamily="49" charset="-122"/>
              </a:rPr>
              <a:t>              </a:t>
            </a:r>
            <a:r>
              <a:rPr lang="en-US" altLang="zh-CN" sz="3000" b="1">
                <a:solidFill>
                  <a:srgbClr val="CC0000"/>
                </a:solidFill>
                <a:latin typeface="Times New Roman" panose="02020603050405020304" pitchFamily="18" charset="0"/>
              </a:rPr>
              <a:t>if </a:t>
            </a:r>
            <a:r>
              <a:rPr lang="en-US" altLang="zh-CN" sz="3000">
                <a:solidFill>
                  <a:srgbClr val="CC0000"/>
                </a:solidFill>
                <a:latin typeface="Times New Roman" panose="02020603050405020304" pitchFamily="18" charset="0"/>
              </a:rPr>
              <a:t>(value &gt; maxInt / n / 2) </a:t>
            </a:r>
            <a:r>
              <a:rPr lang="en-US" altLang="zh-CN" sz="3000" b="1">
                <a:solidFill>
                  <a:srgbClr val="CC0000"/>
                </a:solidFill>
                <a:latin typeface="Times New Roman" panose="02020603050405020304" pitchFamily="18" charset="0"/>
              </a:rPr>
              <a:t>return</a:t>
            </a:r>
            <a:r>
              <a:rPr lang="en-US" altLang="zh-CN" sz="3000">
                <a:solidFill>
                  <a:srgbClr val="CC0000"/>
                </a:solidFill>
                <a:latin typeface="Times New Roman" panose="02020603050405020304" pitchFamily="18" charset="0"/>
              </a:rPr>
              <a:t> false</a:t>
            </a:r>
            <a:r>
              <a:rPr lang="en-US" altLang="zh-CN" sz="3000" b="1">
                <a:solidFill>
                  <a:srgbClr val="CC0000"/>
                </a:solidFill>
                <a:latin typeface="Times New Roman" panose="02020603050405020304" pitchFamily="18" charset="0"/>
              </a:rPr>
              <a:t>;</a:t>
            </a:r>
          </a:p>
          <a:p>
            <a:pPr lvl="1">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rPr>
              <a:t>         } </a:t>
            </a:r>
            <a:r>
              <a:rPr lang="en-US" altLang="zh-CN" sz="3000" b="1">
                <a:solidFill>
                  <a:schemeClr val="accent2"/>
                </a:solidFill>
                <a:latin typeface="Times New Roman" panose="02020603050405020304" pitchFamily="18" charset="0"/>
              </a:rPr>
              <a:t> </a:t>
            </a:r>
            <a:r>
              <a:rPr lang="en-US" altLang="zh-CN" sz="3000">
                <a:solidFill>
                  <a:srgbClr val="0000FF"/>
                </a:solidFill>
                <a:latin typeface="Times New Roman" panose="02020603050405020304" pitchFamily="18" charset="0"/>
              </a:rPr>
              <a:t>//</a:t>
            </a:r>
            <a:r>
              <a:rPr lang="zh-CN" altLang="zh-CN" sz="3000" b="1">
                <a:solidFill>
                  <a:srgbClr val="0000FF"/>
                </a:solidFill>
                <a:latin typeface="Times New Roman" panose="02020603050405020304" pitchFamily="18" charset="0"/>
                <a:ea typeface="仿宋_GB2312" pitchFamily="49" charset="-122"/>
              </a:rPr>
              <a:t>直接判断</a:t>
            </a:r>
            <a:r>
              <a:rPr lang="zh-CN" altLang="zh-CN" sz="3000">
                <a:solidFill>
                  <a:srgbClr val="FF3300"/>
                </a:solidFill>
                <a:latin typeface="Times New Roman" panose="02020603050405020304" pitchFamily="18" charset="0"/>
              </a:rPr>
              <a:t> </a:t>
            </a:r>
            <a:r>
              <a:rPr lang="en-US" altLang="zh-CN" sz="3000">
                <a:solidFill>
                  <a:srgbClr val="FF3300"/>
                </a:solidFill>
                <a:latin typeface="Times New Roman" panose="02020603050405020304" pitchFamily="18" charset="0"/>
              </a:rPr>
              <a:t>i!*2</a:t>
            </a:r>
            <a:r>
              <a:rPr lang="en-US" altLang="zh-CN" sz="3000" baseline="30000">
                <a:solidFill>
                  <a:srgbClr val="FF3300"/>
                </a:solidFill>
                <a:latin typeface="Times New Roman" panose="02020603050405020304" pitchFamily="18" charset="0"/>
              </a:rPr>
              <a:t>i</a:t>
            </a:r>
            <a:r>
              <a:rPr lang="en-US" altLang="zh-CN" sz="3000">
                <a:solidFill>
                  <a:srgbClr val="FF3300"/>
                </a:solidFill>
                <a:latin typeface="Times New Roman" panose="02020603050405020304" pitchFamily="18" charset="0"/>
              </a:rPr>
              <a:t> &gt; MaxInt</a:t>
            </a:r>
            <a:r>
              <a:rPr lang="en-US" altLang="zh-CN" sz="3000" i="1">
                <a:solidFill>
                  <a:srgbClr val="FF3300"/>
                </a:solidFill>
                <a:latin typeface="Times New Roman" panose="02020603050405020304" pitchFamily="18" charset="0"/>
              </a:rPr>
              <a:t> </a:t>
            </a:r>
            <a:r>
              <a:rPr lang="zh-CN" altLang="en-US" sz="3000" b="1">
                <a:solidFill>
                  <a:srgbClr val="0000FF"/>
                </a:solidFill>
                <a:latin typeface="Times New Roman" panose="02020603050405020304" pitchFamily="18" charset="0"/>
                <a:ea typeface="仿宋_GB2312" pitchFamily="49" charset="-122"/>
              </a:rPr>
              <a:t>是危险的</a:t>
            </a:r>
          </a:p>
          <a:p>
            <a:pPr lvl="1">
              <a:spcBef>
                <a:spcPct val="0"/>
              </a:spcBef>
              <a:buFont typeface="Wingdings" panose="05000000000000000000" pitchFamily="2" charset="2"/>
              <a:buNone/>
            </a:pPr>
            <a:r>
              <a:rPr lang="zh-CN" altLang="en-US" sz="3000">
                <a:solidFill>
                  <a:srgbClr val="CC0000"/>
                </a:solidFill>
                <a:latin typeface="Times New Roman" panose="02020603050405020304" pitchFamily="18" charset="0"/>
                <a:ea typeface="仿宋_GB2312" pitchFamily="49" charset="-122"/>
              </a:rPr>
              <a:t>         </a:t>
            </a:r>
            <a:r>
              <a:rPr lang="en-US" altLang="zh-CN" sz="3000">
                <a:solidFill>
                  <a:srgbClr val="CC0000"/>
                </a:solidFill>
                <a:latin typeface="Times New Roman" panose="02020603050405020304" pitchFamily="18" charset="0"/>
                <a:ea typeface="仿宋_GB2312" pitchFamily="49" charset="-122"/>
              </a:rPr>
              <a:t>value *= n * 2</a:t>
            </a:r>
            <a:r>
              <a:rPr lang="en-US" altLang="zh-CN" sz="3000" b="1">
                <a:solidFill>
                  <a:srgbClr val="CC0000"/>
                </a:solidFill>
                <a:latin typeface="Times New Roman" panose="02020603050405020304" pitchFamily="18" charset="0"/>
                <a:ea typeface="仿宋_GB2312" pitchFamily="49" charset="-122"/>
              </a:rPr>
              <a:t>;</a:t>
            </a:r>
          </a:p>
          <a:p>
            <a:pPr lvl="1">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ea typeface="仿宋_GB2312" pitchFamily="49" charset="-122"/>
              </a:rPr>
              <a:t>   }</a:t>
            </a:r>
            <a:endParaRPr lang="zh-CN" altLang="zh-CN" sz="3000" b="1">
              <a:solidFill>
                <a:srgbClr val="CC0000"/>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55662FA-A115-4FB6-ABF8-AE253ED1245D}"/>
              </a:ext>
            </a:extLst>
          </p:cNvPr>
          <p:cNvSpPr>
            <a:spLocks noGrp="1"/>
          </p:cNvSpPr>
          <p:nvPr>
            <p:ph type="sldNum" sz="quarter" idx="11"/>
          </p:nvPr>
        </p:nvSpPr>
        <p:spPr/>
        <p:txBody>
          <a:bodyPr/>
          <a:lstStyle/>
          <a:p>
            <a:fld id="{E6B49266-B558-49D7-825E-5C711339FED5}" type="slidenum">
              <a:rPr lang="en-US" altLang="zh-CN"/>
              <a:pPr/>
              <a:t>72</a:t>
            </a:fld>
            <a:endParaRPr lang="en-US" altLang="zh-CN"/>
          </a:p>
        </p:txBody>
      </p:sp>
      <p:sp>
        <p:nvSpPr>
          <p:cNvPr id="101378" name="Rectangle 2">
            <a:extLst>
              <a:ext uri="{FF2B5EF4-FFF2-40B4-BE49-F238E27FC236}">
                <a16:creationId xmlns:a16="http://schemas.microsoft.com/office/drawing/2014/main" id="{9D1C37BE-2DC9-49FA-8386-3A24E6A36459}"/>
              </a:ext>
            </a:extLst>
          </p:cNvPr>
          <p:cNvSpPr>
            <a:spLocks noGrp="1" noChangeArrowheads="1"/>
          </p:cNvSpPr>
          <p:nvPr>
            <p:ph type="body" idx="1"/>
          </p:nvPr>
        </p:nvSpPr>
        <p:spPr>
          <a:xfrm>
            <a:off x="257175" y="801688"/>
            <a:ext cx="8455025" cy="5975350"/>
          </a:xfrm>
        </p:spPr>
        <p:txBody>
          <a:bodyPr/>
          <a:lstStyle/>
          <a:p>
            <a:pPr lvl="1">
              <a:spcBef>
                <a:spcPct val="0"/>
              </a:spcBef>
              <a:buFont typeface="Wingdings" panose="05000000000000000000" pitchFamily="2" charset="2"/>
              <a:buNone/>
            </a:pPr>
            <a:r>
              <a:rPr lang="en-US" altLang="zh-CN" sz="3000">
                <a:solidFill>
                  <a:srgbClr val="CC0000"/>
                </a:solidFill>
                <a:latin typeface="Times New Roman" panose="02020603050405020304" pitchFamily="18" charset="0"/>
                <a:ea typeface="仿宋_GB2312" pitchFamily="49" charset="-122"/>
              </a:rPr>
              <a:t>      T[n] = value</a:t>
            </a:r>
            <a:r>
              <a:rPr lang="en-US" altLang="zh-CN" sz="3000" b="1">
                <a:solidFill>
                  <a:srgbClr val="CC0000"/>
                </a:solidFill>
                <a:latin typeface="Times New Roman" panose="02020603050405020304" pitchFamily="18" charset="0"/>
                <a:ea typeface="仿宋_GB2312" pitchFamily="49" charset="-122"/>
              </a:rPr>
              <a:t>;        </a:t>
            </a:r>
            <a:r>
              <a:rPr lang="en-US" altLang="zh-CN" sz="3000" b="1">
                <a:solidFill>
                  <a:srgbClr val="0000FF"/>
                </a:solidFill>
                <a:latin typeface="Times New Roman" panose="02020603050405020304" pitchFamily="18" charset="0"/>
                <a:ea typeface="仿宋_GB2312" pitchFamily="49" charset="-122"/>
              </a:rPr>
              <a:t>//</a:t>
            </a:r>
            <a:r>
              <a:rPr lang="en-US" altLang="zh-CN" sz="3000">
                <a:solidFill>
                  <a:srgbClr val="0000FF"/>
                </a:solidFill>
                <a:latin typeface="Times New Roman" panose="02020603050405020304" pitchFamily="18" charset="0"/>
                <a:ea typeface="仿宋_GB2312" pitchFamily="49" charset="-122"/>
              </a:rPr>
              <a:t>n!*2</a:t>
            </a:r>
            <a:r>
              <a:rPr lang="en-US" altLang="zh-CN" sz="3000" baseline="30000">
                <a:solidFill>
                  <a:srgbClr val="0000FF"/>
                </a:solidFill>
                <a:latin typeface="Times New Roman" panose="02020603050405020304" pitchFamily="18" charset="0"/>
                <a:ea typeface="仿宋_GB2312" pitchFamily="49" charset="-122"/>
              </a:rPr>
              <a:t>n </a:t>
            </a:r>
            <a:r>
              <a:rPr lang="en-US" altLang="zh-CN" sz="3000">
                <a:solidFill>
                  <a:srgbClr val="0000FF"/>
                </a:solidFill>
                <a:latin typeface="Times New Roman" panose="02020603050405020304" pitchFamily="18" charset="0"/>
                <a:ea typeface="仿宋_GB2312" pitchFamily="49" charset="-122"/>
                <a:sym typeface="Wingdings" panose="05000000000000000000" pitchFamily="2" charset="2"/>
              </a:rPr>
              <a:t> </a:t>
            </a:r>
            <a:r>
              <a:rPr lang="en-US" altLang="zh-CN" sz="3000">
                <a:solidFill>
                  <a:srgbClr val="0000FF"/>
                </a:solidFill>
                <a:latin typeface="Times New Roman" panose="02020603050405020304" pitchFamily="18" charset="0"/>
                <a:ea typeface="仿宋_GB2312" pitchFamily="49" charset="-122"/>
              </a:rPr>
              <a:t>T[n]</a:t>
            </a:r>
            <a:r>
              <a:rPr lang="en-US" altLang="zh-CN" sz="3000">
                <a:solidFill>
                  <a:srgbClr val="CC0000"/>
                </a:solidFill>
                <a:latin typeface="Times New Roman" panose="02020603050405020304" pitchFamily="18" charset="0"/>
                <a:ea typeface="仿宋_GB2312" pitchFamily="49" charset="-122"/>
              </a:rPr>
              <a:t> </a:t>
            </a:r>
          </a:p>
          <a:p>
            <a:pPr lvl="1">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ea typeface="仿宋_GB2312" pitchFamily="49" charset="-122"/>
              </a:rPr>
              <a:t>      return</a:t>
            </a:r>
            <a:r>
              <a:rPr lang="en-US" altLang="zh-CN" sz="3000">
                <a:solidFill>
                  <a:srgbClr val="CC0000"/>
                </a:solidFill>
                <a:latin typeface="Times New Roman" panose="02020603050405020304" pitchFamily="18" charset="0"/>
                <a:ea typeface="仿宋_GB2312" pitchFamily="49" charset="-122"/>
              </a:rPr>
              <a:t> true</a:t>
            </a:r>
            <a:r>
              <a:rPr lang="en-US" altLang="zh-CN" sz="3000" b="1">
                <a:solidFill>
                  <a:srgbClr val="CC0000"/>
                </a:solidFill>
                <a:latin typeface="Times New Roman" panose="02020603050405020304" pitchFamily="18" charset="0"/>
                <a:ea typeface="仿宋_GB2312" pitchFamily="49" charset="-122"/>
              </a:rPr>
              <a:t>;</a:t>
            </a:r>
          </a:p>
          <a:p>
            <a:pPr lvl="1">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ea typeface="仿宋_GB2312" pitchFamily="49" charset="-122"/>
              </a:rPr>
              <a:t>}</a:t>
            </a:r>
          </a:p>
          <a:p>
            <a:pPr lvl="1">
              <a:spcBef>
                <a:spcPct val="0"/>
              </a:spcBef>
              <a:buFont typeface="Wingdings" panose="05000000000000000000" pitchFamily="2" charset="2"/>
              <a:buNone/>
            </a:pPr>
            <a:endParaRPr lang="en-US" altLang="zh-CN" sz="1600">
              <a:solidFill>
                <a:srgbClr val="CC0000"/>
              </a:solidFill>
              <a:latin typeface="Times New Roman" panose="02020603050405020304" pitchFamily="18" charset="0"/>
              <a:ea typeface="仿宋_GB2312" pitchFamily="49" charset="-122"/>
            </a:endParaRPr>
          </a:p>
          <a:p>
            <a:pPr lvl="1">
              <a:spcBef>
                <a:spcPct val="0"/>
              </a:spcBef>
              <a:buFont typeface="Wingdings" panose="05000000000000000000" pitchFamily="2" charset="2"/>
              <a:buNone/>
            </a:pPr>
            <a:r>
              <a:rPr lang="en-US" altLang="zh-CN" sz="3000" b="1">
                <a:solidFill>
                  <a:srgbClr val="CC0000"/>
                </a:solidFill>
                <a:latin typeface="Times New Roman" panose="02020603050405020304" pitchFamily="18" charset="0"/>
                <a:ea typeface="仿宋_GB2312" pitchFamily="49" charset="-122"/>
              </a:rPr>
              <a:t>void</a:t>
            </a:r>
            <a:r>
              <a:rPr lang="en-US" altLang="zh-CN" sz="3000">
                <a:solidFill>
                  <a:srgbClr val="CC0000"/>
                </a:solidFill>
                <a:latin typeface="Times New Roman" panose="02020603050405020304" pitchFamily="18" charset="0"/>
                <a:ea typeface="仿宋_GB2312" pitchFamily="49" charset="-122"/>
              </a:rPr>
              <a:t> main ( ) </a:t>
            </a:r>
            <a:r>
              <a:rPr lang="en-US" altLang="zh-CN" sz="3000" b="1">
                <a:solidFill>
                  <a:srgbClr val="CC0000"/>
                </a:solidFill>
                <a:latin typeface="Times New Roman" panose="02020603050405020304" pitchFamily="18" charset="0"/>
                <a:ea typeface="仿宋_GB2312" pitchFamily="49" charset="-122"/>
              </a:rPr>
              <a:t>{</a:t>
            </a:r>
            <a:endParaRPr lang="en-US" altLang="zh-CN" sz="3000">
              <a:solidFill>
                <a:srgbClr val="CC0000"/>
              </a:solidFill>
              <a:latin typeface="Times New Roman" panose="02020603050405020304" pitchFamily="18" charset="0"/>
              <a:ea typeface="仿宋_GB2312" pitchFamily="49" charset="-122"/>
            </a:endParaRPr>
          </a:p>
          <a:p>
            <a:pPr lvl="1">
              <a:spcBef>
                <a:spcPct val="0"/>
              </a:spcBef>
              <a:buFont typeface="Wingdings" panose="05000000000000000000" pitchFamily="2" charset="2"/>
              <a:buNone/>
            </a:pPr>
            <a:r>
              <a:rPr lang="en-US" altLang="zh-CN" sz="3000">
                <a:solidFill>
                  <a:srgbClr val="CC0000"/>
                </a:solidFill>
                <a:latin typeface="Times New Roman" panose="02020603050405020304" pitchFamily="18" charset="0"/>
                <a:ea typeface="仿宋_GB2312" pitchFamily="49" charset="-122"/>
              </a:rPr>
              <a:t>   </a:t>
            </a:r>
            <a:r>
              <a:rPr lang="en-US" altLang="zh-CN" sz="3000" b="1">
                <a:solidFill>
                  <a:srgbClr val="CC0000"/>
                </a:solidFill>
                <a:latin typeface="Times New Roman" panose="02020603050405020304" pitchFamily="18" charset="0"/>
                <a:ea typeface="仿宋_GB2312" pitchFamily="49" charset="-122"/>
              </a:rPr>
              <a:t> int</a:t>
            </a:r>
            <a:r>
              <a:rPr lang="en-US" altLang="zh-CN" sz="3000">
                <a:solidFill>
                  <a:srgbClr val="CC0000"/>
                </a:solidFill>
                <a:latin typeface="Times New Roman" panose="02020603050405020304" pitchFamily="18" charset="0"/>
                <a:ea typeface="仿宋_GB2312" pitchFamily="49" charset="-122"/>
              </a:rPr>
              <a:t> A[n], i</a:t>
            </a:r>
            <a:r>
              <a:rPr lang="en-US" altLang="zh-CN" sz="3000" b="1">
                <a:solidFill>
                  <a:srgbClr val="CC0000"/>
                </a:solidFill>
                <a:latin typeface="Times New Roman" panose="02020603050405020304" pitchFamily="18" charset="0"/>
                <a:ea typeface="仿宋_GB2312" pitchFamily="49" charset="-122"/>
              </a:rPr>
              <a:t>;</a:t>
            </a:r>
          </a:p>
          <a:p>
            <a:pPr>
              <a:spcBef>
                <a:spcPct val="0"/>
              </a:spcBef>
              <a:buClr>
                <a:schemeClr val="tx1"/>
              </a:buClr>
              <a:buFont typeface="Wingdings" panose="05000000000000000000" pitchFamily="2" charset="2"/>
              <a:buNone/>
            </a:pPr>
            <a:r>
              <a:rPr lang="en-US" altLang="zh-CN" sz="3000" b="1">
                <a:solidFill>
                  <a:srgbClr val="CC0000"/>
                </a:solidFill>
                <a:latin typeface="Times New Roman" panose="02020603050405020304" pitchFamily="18" charset="0"/>
              </a:rPr>
              <a:t>         for</a:t>
            </a:r>
            <a:r>
              <a:rPr lang="en-US" altLang="zh-CN" sz="3000">
                <a:solidFill>
                  <a:srgbClr val="CC0000"/>
                </a:solidFill>
                <a:latin typeface="Times New Roman" panose="02020603050405020304" pitchFamily="18" charset="0"/>
              </a:rPr>
              <a:t> (i = 0</a:t>
            </a:r>
            <a:r>
              <a:rPr lang="en-US" altLang="zh-CN" sz="3000" b="1">
                <a:solidFill>
                  <a:srgbClr val="CC0000"/>
                </a:solidFill>
                <a:latin typeface="Times New Roman" panose="02020603050405020304" pitchFamily="18" charset="0"/>
              </a:rPr>
              <a:t>;</a:t>
            </a:r>
            <a:r>
              <a:rPr lang="en-US" altLang="zh-CN" sz="3000">
                <a:solidFill>
                  <a:srgbClr val="CC0000"/>
                </a:solidFill>
                <a:latin typeface="Times New Roman" panose="02020603050405020304" pitchFamily="18" charset="0"/>
              </a:rPr>
              <a:t> i &lt; n</a:t>
            </a:r>
            <a:r>
              <a:rPr lang="en-US" altLang="zh-CN" sz="3000" b="1">
                <a:solidFill>
                  <a:srgbClr val="CC0000"/>
                </a:solidFill>
                <a:latin typeface="Times New Roman" panose="02020603050405020304" pitchFamily="18" charset="0"/>
              </a:rPr>
              <a:t>;</a:t>
            </a:r>
            <a:r>
              <a:rPr lang="en-US" altLang="zh-CN" sz="3000">
                <a:solidFill>
                  <a:srgbClr val="CC0000"/>
                </a:solidFill>
                <a:latin typeface="Times New Roman" panose="02020603050405020304" pitchFamily="18" charset="0"/>
              </a:rPr>
              <a:t> i++)</a:t>
            </a:r>
          </a:p>
          <a:p>
            <a:pPr>
              <a:spcBef>
                <a:spcPct val="0"/>
              </a:spcBef>
              <a:buClr>
                <a:schemeClr val="tx1"/>
              </a:buClr>
              <a:buFont typeface="Wingdings" panose="05000000000000000000" pitchFamily="2" charset="2"/>
              <a:buNone/>
            </a:pPr>
            <a:r>
              <a:rPr lang="en-US" altLang="zh-CN" sz="3000">
                <a:solidFill>
                  <a:srgbClr val="CC0000"/>
                </a:solidFill>
                <a:latin typeface="Times New Roman" panose="02020603050405020304" pitchFamily="18" charset="0"/>
              </a:rPr>
              <a:t>             </a:t>
            </a:r>
            <a:r>
              <a:rPr lang="en-US" altLang="zh-CN" sz="3000" b="1">
                <a:solidFill>
                  <a:srgbClr val="CC0000"/>
                </a:solidFill>
                <a:latin typeface="Times New Roman" panose="02020603050405020304" pitchFamily="18" charset="0"/>
              </a:rPr>
              <a:t>if </a:t>
            </a:r>
            <a:r>
              <a:rPr lang="en-US" altLang="zh-CN" sz="3000">
                <a:solidFill>
                  <a:srgbClr val="CC0000"/>
                </a:solidFill>
                <a:latin typeface="Times New Roman" panose="02020603050405020304" pitchFamily="18" charset="0"/>
              </a:rPr>
              <a:t>(!calc (A, i)) {</a:t>
            </a:r>
          </a:p>
          <a:p>
            <a:pPr>
              <a:spcBef>
                <a:spcPct val="0"/>
              </a:spcBef>
              <a:buClr>
                <a:schemeClr val="tx1"/>
              </a:buClr>
              <a:buFont typeface="Wingdings" panose="05000000000000000000" pitchFamily="2" charset="2"/>
              <a:buNone/>
            </a:pPr>
            <a:r>
              <a:rPr lang="en-US" altLang="zh-CN" sz="3000">
                <a:solidFill>
                  <a:srgbClr val="CC0000"/>
                </a:solidFill>
                <a:latin typeface="Times New Roman" panose="02020603050405020304" pitchFamily="18" charset="0"/>
              </a:rPr>
              <a:t>                 </a:t>
            </a:r>
            <a:r>
              <a:rPr lang="en-US" altLang="zh-CN" sz="3000" b="1">
                <a:solidFill>
                  <a:srgbClr val="CC0000"/>
                </a:solidFill>
                <a:latin typeface="Times New Roman" panose="02020603050405020304" pitchFamily="18" charset="0"/>
              </a:rPr>
              <a:t>cout </a:t>
            </a:r>
            <a:r>
              <a:rPr lang="en-US" altLang="zh-CN" sz="3000">
                <a:solidFill>
                  <a:srgbClr val="CC0000"/>
                </a:solidFill>
                <a:latin typeface="Times New Roman" panose="02020603050405020304" pitchFamily="18" charset="0"/>
              </a:rPr>
              <a:t>&lt;&lt; "failed at " &lt;&lt; i &lt;&lt; </a:t>
            </a:r>
            <a:r>
              <a:rPr lang="en-US" altLang="zh-CN" sz="3000" b="1">
                <a:solidFill>
                  <a:srgbClr val="CC0000"/>
                </a:solidFill>
                <a:latin typeface="Times New Roman" panose="02020603050405020304" pitchFamily="18" charset="0"/>
              </a:rPr>
              <a:t>endl;</a:t>
            </a:r>
            <a:endParaRPr lang="en-US" altLang="zh-CN" sz="3000">
              <a:solidFill>
                <a:srgbClr val="CC0000"/>
              </a:solidFill>
              <a:latin typeface="Times New Roman" panose="02020603050405020304" pitchFamily="18" charset="0"/>
            </a:endParaRPr>
          </a:p>
          <a:p>
            <a:pPr>
              <a:spcBef>
                <a:spcPct val="0"/>
              </a:spcBef>
              <a:buClr>
                <a:schemeClr val="tx1"/>
              </a:buClr>
              <a:buFont typeface="Wingdings" panose="05000000000000000000" pitchFamily="2" charset="2"/>
              <a:buNone/>
            </a:pPr>
            <a:r>
              <a:rPr lang="en-US" altLang="zh-CN" sz="3000">
                <a:solidFill>
                  <a:srgbClr val="CC0000"/>
                </a:solidFill>
                <a:latin typeface="Times New Roman" panose="02020603050405020304" pitchFamily="18" charset="0"/>
              </a:rPr>
              <a:t>                 </a:t>
            </a:r>
            <a:r>
              <a:rPr lang="en-US" altLang="zh-CN" sz="3000" b="1">
                <a:solidFill>
                  <a:srgbClr val="CC0000"/>
                </a:solidFill>
                <a:latin typeface="Times New Roman" panose="02020603050405020304" pitchFamily="18" charset="0"/>
              </a:rPr>
              <a:t>break;</a:t>
            </a:r>
          </a:p>
          <a:p>
            <a:pPr>
              <a:spcBef>
                <a:spcPct val="0"/>
              </a:spcBef>
              <a:buClr>
                <a:schemeClr val="tx1"/>
              </a:buClr>
              <a:buFont typeface="Wingdings" panose="05000000000000000000" pitchFamily="2" charset="2"/>
              <a:buNone/>
            </a:pPr>
            <a:r>
              <a:rPr lang="en-US" altLang="zh-CN" sz="3000" b="1">
                <a:solidFill>
                  <a:srgbClr val="CC0000"/>
                </a:solidFill>
                <a:latin typeface="Times New Roman" panose="02020603050405020304" pitchFamily="18" charset="0"/>
              </a:rPr>
              <a:t>            }</a:t>
            </a:r>
            <a:endParaRPr lang="en-US" altLang="zh-CN" sz="3000">
              <a:solidFill>
                <a:srgbClr val="CC0000"/>
              </a:solidFill>
              <a:latin typeface="Times New Roman" panose="02020603050405020304" pitchFamily="18" charset="0"/>
            </a:endParaRPr>
          </a:p>
          <a:p>
            <a:pPr>
              <a:spcBef>
                <a:spcPct val="0"/>
              </a:spcBef>
              <a:buClr>
                <a:schemeClr val="tx1"/>
              </a:buClr>
              <a:buFont typeface="Wingdings" panose="05000000000000000000" pitchFamily="2" charset="2"/>
              <a:buNone/>
            </a:pPr>
            <a:r>
              <a:rPr lang="en-US" altLang="zh-CN" sz="3000" b="1">
                <a:solidFill>
                  <a:srgbClr val="CC0000"/>
                </a:solidFill>
                <a:latin typeface="Times New Roman" panose="02020603050405020304" pitchFamily="18" charset="0"/>
              </a:rPr>
              <a:t>     }</a:t>
            </a:r>
            <a:r>
              <a:rPr lang="en-US" altLang="zh-CN" sz="3000">
                <a:solidFill>
                  <a:srgbClr val="000099"/>
                </a:solidFill>
                <a:latin typeface="Times New Roman" panose="02020603050405020304" pitchFamily="18" charset="0"/>
              </a:rPr>
              <a:t> </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a:extLst>
              <a:ext uri="{FF2B5EF4-FFF2-40B4-BE49-F238E27FC236}">
                <a16:creationId xmlns:a16="http://schemas.microsoft.com/office/drawing/2014/main" id="{6FED3C0B-2A74-4E26-9136-DC27EFD78DDC}"/>
              </a:ext>
            </a:extLst>
          </p:cNvPr>
          <p:cNvSpPr>
            <a:spLocks noGrp="1"/>
          </p:cNvSpPr>
          <p:nvPr>
            <p:ph type="sldNum" sz="quarter" idx="11"/>
          </p:nvPr>
        </p:nvSpPr>
        <p:spPr/>
        <p:txBody>
          <a:bodyPr/>
          <a:lstStyle/>
          <a:p>
            <a:fld id="{ED6469F4-11A7-47A2-9156-AC1184E742F9}" type="slidenum">
              <a:rPr lang="en-US" altLang="zh-CN"/>
              <a:pPr/>
              <a:t>8</a:t>
            </a:fld>
            <a:endParaRPr lang="en-US" altLang="zh-CN"/>
          </a:p>
        </p:txBody>
      </p:sp>
      <p:graphicFrame>
        <p:nvGraphicFramePr>
          <p:cNvPr id="36930" name="Group 66">
            <a:extLst>
              <a:ext uri="{FF2B5EF4-FFF2-40B4-BE49-F238E27FC236}">
                <a16:creationId xmlns:a16="http://schemas.microsoft.com/office/drawing/2014/main" id="{E14976FA-BAA2-4C0A-8967-A0996C0DBB77}"/>
              </a:ext>
            </a:extLst>
          </p:cNvPr>
          <p:cNvGraphicFramePr>
            <a:graphicFrameLocks noGrp="1"/>
          </p:cNvGraphicFramePr>
          <p:nvPr/>
        </p:nvGraphicFramePr>
        <p:xfrm>
          <a:off x="1258888" y="5013325"/>
          <a:ext cx="7129462" cy="1030288"/>
        </p:xfrm>
        <a:graphic>
          <a:graphicData uri="http://schemas.openxmlformats.org/drawingml/2006/table">
            <a:tbl>
              <a:tblPr/>
              <a:tblGrid>
                <a:gridCol w="936625">
                  <a:extLst>
                    <a:ext uri="{9D8B030D-6E8A-4147-A177-3AD203B41FA5}">
                      <a16:colId xmlns:a16="http://schemas.microsoft.com/office/drawing/2014/main" val="1730865004"/>
                    </a:ext>
                  </a:extLst>
                </a:gridCol>
                <a:gridCol w="1655762">
                  <a:extLst>
                    <a:ext uri="{9D8B030D-6E8A-4147-A177-3AD203B41FA5}">
                      <a16:colId xmlns:a16="http://schemas.microsoft.com/office/drawing/2014/main" val="858531812"/>
                    </a:ext>
                  </a:extLst>
                </a:gridCol>
                <a:gridCol w="936625">
                  <a:extLst>
                    <a:ext uri="{9D8B030D-6E8A-4147-A177-3AD203B41FA5}">
                      <a16:colId xmlns:a16="http://schemas.microsoft.com/office/drawing/2014/main" val="682697624"/>
                    </a:ext>
                  </a:extLst>
                </a:gridCol>
                <a:gridCol w="1655763">
                  <a:extLst>
                    <a:ext uri="{9D8B030D-6E8A-4147-A177-3AD203B41FA5}">
                      <a16:colId xmlns:a16="http://schemas.microsoft.com/office/drawing/2014/main" val="1737331146"/>
                    </a:ext>
                  </a:extLst>
                </a:gridCol>
                <a:gridCol w="936625">
                  <a:extLst>
                    <a:ext uri="{9D8B030D-6E8A-4147-A177-3AD203B41FA5}">
                      <a16:colId xmlns:a16="http://schemas.microsoft.com/office/drawing/2014/main" val="3789179915"/>
                    </a:ext>
                  </a:extLst>
                </a:gridCol>
                <a:gridCol w="1008062">
                  <a:extLst>
                    <a:ext uri="{9D8B030D-6E8A-4147-A177-3AD203B41FA5}">
                      <a16:colId xmlns:a16="http://schemas.microsoft.com/office/drawing/2014/main" val="3141096201"/>
                    </a:ext>
                  </a:extLst>
                </a:gridCol>
              </a:tblGrid>
              <a:tr h="1008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CC"/>
                          </a:solidFill>
                          <a:effectLst/>
                          <a:latin typeface="Times New Roman" panose="02020603050405020304" pitchFamily="18" charset="0"/>
                          <a:ea typeface="仿宋_GB2312"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CC"/>
                          </a:solidFill>
                          <a:effectLst/>
                          <a:latin typeface="Times New Roman" panose="02020603050405020304" pitchFamily="18" charset="0"/>
                          <a:ea typeface="仿宋_GB2312" pitchFamily="49" charset="-122"/>
                        </a:rPr>
                        <a:t>所在院系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CC"/>
                          </a:solidFill>
                          <a:effectLst/>
                          <a:latin typeface="Times New Roman" panose="02020603050405020304" pitchFamily="18" charset="0"/>
                          <a:ea typeface="仿宋_GB2312" pitchFamily="49" charset="-122"/>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CC"/>
                          </a:solidFill>
                          <a:effectLst/>
                          <a:latin typeface="Times New Roman" panose="02020603050405020304" pitchFamily="18" charset="0"/>
                          <a:ea typeface="仿宋_GB2312" pitchFamily="49" charset="-122"/>
                        </a:rPr>
                        <a:t>出生日期</a:t>
                      </a:r>
                    </a:p>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CC"/>
                          </a:solidFill>
                          <a:effectLst/>
                          <a:latin typeface="Times New Roman" panose="02020603050405020304" pitchFamily="18" charset="0"/>
                          <a:ea typeface="仿宋_GB2312" pitchFamily="49" charset="-122"/>
                        </a:rPr>
                        <a:t>  年    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CC"/>
                          </a:solidFill>
                          <a:effectLst/>
                          <a:latin typeface="Times New Roman" panose="02020603050405020304" pitchFamily="18" charset="0"/>
                          <a:ea typeface="仿宋_GB2312" pitchFamily="49" charset="-122"/>
                        </a:rPr>
                        <a:t>职务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CC"/>
                          </a:solidFill>
                          <a:effectLst/>
                          <a:latin typeface="Times New Roman" panose="02020603050405020304" pitchFamily="18" charset="0"/>
                          <a:ea typeface="仿宋_GB2312" pitchFamily="49" charset="-122"/>
                        </a:rPr>
                        <a:t>业绩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2015808765"/>
                  </a:ext>
                </a:extLst>
              </a:tr>
            </a:tbl>
          </a:graphicData>
        </a:graphic>
      </p:graphicFrame>
      <p:sp>
        <p:nvSpPr>
          <p:cNvPr id="36866" name="Rectangle 2">
            <a:extLst>
              <a:ext uri="{FF2B5EF4-FFF2-40B4-BE49-F238E27FC236}">
                <a16:creationId xmlns:a16="http://schemas.microsoft.com/office/drawing/2014/main" id="{69878C10-F390-4D97-AC22-23B084188AB1}"/>
              </a:ext>
            </a:extLst>
          </p:cNvPr>
          <p:cNvSpPr>
            <a:spLocks noChangeArrowheads="1"/>
          </p:cNvSpPr>
          <p:nvPr/>
        </p:nvSpPr>
        <p:spPr bwMode="auto">
          <a:xfrm>
            <a:off x="685800" y="569913"/>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b="1">
                <a:solidFill>
                  <a:schemeClr val="tx2"/>
                </a:solidFill>
                <a:latin typeface="华文新魏" panose="02010800040101010101" pitchFamily="2" charset="-122"/>
                <a:ea typeface="华文新魏" panose="02010800040101010101" pitchFamily="2" charset="-122"/>
              </a:rPr>
              <a:t>数据元素 </a:t>
            </a:r>
            <a:r>
              <a:rPr lang="en-US" altLang="zh-CN" sz="4000" b="1">
                <a:solidFill>
                  <a:schemeClr val="tx2"/>
                </a:solidFill>
                <a:latin typeface="华文新魏" panose="02010800040101010101" pitchFamily="2" charset="-122"/>
                <a:ea typeface="华文新魏" panose="02010800040101010101" pitchFamily="2" charset="-122"/>
              </a:rPr>
              <a:t>(data element)</a:t>
            </a:r>
          </a:p>
        </p:txBody>
      </p:sp>
      <p:sp>
        <p:nvSpPr>
          <p:cNvPr id="36867" name="Rectangle 3">
            <a:extLst>
              <a:ext uri="{FF2B5EF4-FFF2-40B4-BE49-F238E27FC236}">
                <a16:creationId xmlns:a16="http://schemas.microsoft.com/office/drawing/2014/main" id="{16BBDD0C-FDE7-40D5-A9FA-8063E3D05660}"/>
              </a:ext>
            </a:extLst>
          </p:cNvPr>
          <p:cNvSpPr>
            <a:spLocks noChangeArrowheads="1"/>
          </p:cNvSpPr>
          <p:nvPr/>
        </p:nvSpPr>
        <p:spPr bwMode="auto">
          <a:xfrm>
            <a:off x="823913" y="1447800"/>
            <a:ext cx="77089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
                <a:srgbClr val="800080"/>
              </a:buClr>
              <a:buSzPct val="45000"/>
            </a:pPr>
            <a:r>
              <a:rPr lang="zh-CN" altLang="en-US" sz="3000" b="1">
                <a:solidFill>
                  <a:srgbClr val="000099"/>
                </a:solidFill>
                <a:latin typeface="仿宋_GB2312" pitchFamily="49" charset="-122"/>
                <a:ea typeface="仿宋_GB2312" pitchFamily="49" charset="-122"/>
              </a:rPr>
              <a:t>数据的基本单位。在计算机程序中常作为一个整体进行考虑和处理。</a:t>
            </a:r>
          </a:p>
          <a:p>
            <a:pPr>
              <a:lnSpc>
                <a:spcPct val="110000"/>
              </a:lnSpc>
              <a:buClr>
                <a:srgbClr val="800080"/>
              </a:buClr>
              <a:buSzPct val="45000"/>
            </a:pPr>
            <a:r>
              <a:rPr lang="zh-CN" altLang="en-US" sz="3000" b="1">
                <a:solidFill>
                  <a:srgbClr val="000099"/>
                </a:solidFill>
                <a:latin typeface="仿宋_GB2312" pitchFamily="49" charset="-122"/>
                <a:ea typeface="仿宋_GB2312" pitchFamily="49" charset="-122"/>
              </a:rPr>
              <a:t>有时一个数据元素可以由若干</a:t>
            </a:r>
            <a:r>
              <a:rPr lang="zh-CN" altLang="en-US" sz="3000" b="1">
                <a:solidFill>
                  <a:srgbClr val="000099"/>
                </a:solidFill>
                <a:latin typeface="Times New Roman" panose="02020603050405020304" pitchFamily="18" charset="0"/>
                <a:ea typeface="仿宋_GB2312" pitchFamily="49" charset="-122"/>
              </a:rPr>
              <a:t>数据项 </a:t>
            </a:r>
            <a:r>
              <a:rPr lang="en-US" altLang="zh-CN" sz="3000" b="1">
                <a:solidFill>
                  <a:srgbClr val="000099"/>
                </a:solidFill>
                <a:latin typeface="Times New Roman" panose="02020603050405020304" pitchFamily="18" charset="0"/>
                <a:ea typeface="仿宋_GB2312" pitchFamily="49" charset="-122"/>
              </a:rPr>
              <a:t>(Data Item)</a:t>
            </a:r>
            <a:r>
              <a:rPr lang="zh-CN" altLang="en-US" sz="3000" b="1">
                <a:solidFill>
                  <a:srgbClr val="000099"/>
                </a:solidFill>
                <a:latin typeface="Times New Roman" panose="02020603050405020304" pitchFamily="18" charset="0"/>
                <a:ea typeface="仿宋_GB2312" pitchFamily="49" charset="-122"/>
              </a:rPr>
              <a:t>组成。数据项是具有独立含义</a:t>
            </a:r>
            <a:r>
              <a:rPr lang="zh-CN" altLang="en-US" sz="3000" b="1">
                <a:solidFill>
                  <a:srgbClr val="000099"/>
                </a:solidFill>
                <a:latin typeface="仿宋_GB2312" pitchFamily="49" charset="-122"/>
                <a:ea typeface="仿宋_GB2312" pitchFamily="49" charset="-122"/>
              </a:rPr>
              <a:t>的最小标识单位。</a:t>
            </a:r>
          </a:p>
          <a:p>
            <a:pPr>
              <a:lnSpc>
                <a:spcPct val="110000"/>
              </a:lnSpc>
              <a:buClr>
                <a:srgbClr val="800080"/>
              </a:buClr>
              <a:buSzPct val="45000"/>
            </a:pPr>
            <a:r>
              <a:rPr lang="zh-CN" altLang="en-US" sz="3000" b="1">
                <a:solidFill>
                  <a:srgbClr val="000099"/>
                </a:solidFill>
                <a:latin typeface="仿宋_GB2312" pitchFamily="49" charset="-122"/>
                <a:ea typeface="仿宋_GB2312" pitchFamily="49" charset="-122"/>
              </a:rPr>
              <a:t>数据元素又称为元素、结点、记录。</a:t>
            </a:r>
          </a:p>
        </p:txBody>
      </p:sp>
      <p:grpSp>
        <p:nvGrpSpPr>
          <p:cNvPr id="36928" name="Group 64">
            <a:extLst>
              <a:ext uri="{FF2B5EF4-FFF2-40B4-BE49-F238E27FC236}">
                <a16:creationId xmlns:a16="http://schemas.microsoft.com/office/drawing/2014/main" id="{3F9424B5-F88D-4235-8532-C55EA0782F87}"/>
              </a:ext>
            </a:extLst>
          </p:cNvPr>
          <p:cNvGrpSpPr>
            <a:grpSpLocks/>
          </p:cNvGrpSpPr>
          <p:nvPr/>
        </p:nvGrpSpPr>
        <p:grpSpPr bwMode="auto">
          <a:xfrm>
            <a:off x="4787900" y="5516563"/>
            <a:ext cx="1655763" cy="504825"/>
            <a:chOff x="3016" y="3475"/>
            <a:chExt cx="1043" cy="318"/>
          </a:xfrm>
        </p:grpSpPr>
        <p:sp>
          <p:nvSpPr>
            <p:cNvPr id="36925" name="Line 61">
              <a:extLst>
                <a:ext uri="{FF2B5EF4-FFF2-40B4-BE49-F238E27FC236}">
                  <a16:creationId xmlns:a16="http://schemas.microsoft.com/office/drawing/2014/main" id="{BD72CB32-531E-422A-8E1C-5C4C34063DC5}"/>
                </a:ext>
              </a:extLst>
            </p:cNvPr>
            <p:cNvSpPr>
              <a:spLocks noChangeShapeType="1"/>
            </p:cNvSpPr>
            <p:nvPr/>
          </p:nvSpPr>
          <p:spPr bwMode="auto">
            <a:xfrm>
              <a:off x="3016" y="3475"/>
              <a:ext cx="10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26" name="Line 62">
              <a:extLst>
                <a:ext uri="{FF2B5EF4-FFF2-40B4-BE49-F238E27FC236}">
                  <a16:creationId xmlns:a16="http://schemas.microsoft.com/office/drawing/2014/main" id="{E5C9424F-5ADB-4733-BE19-DDCEE253A51B}"/>
                </a:ext>
              </a:extLst>
            </p:cNvPr>
            <p:cNvSpPr>
              <a:spLocks noChangeShapeType="1"/>
            </p:cNvSpPr>
            <p:nvPr/>
          </p:nvSpPr>
          <p:spPr bwMode="auto">
            <a:xfrm>
              <a:off x="3606" y="3475"/>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6D7853F-EB8F-40F0-9449-9AE310AB241F}"/>
              </a:ext>
            </a:extLst>
          </p:cNvPr>
          <p:cNvSpPr>
            <a:spLocks noGrp="1"/>
          </p:cNvSpPr>
          <p:nvPr>
            <p:ph type="sldNum" sz="quarter" idx="11"/>
          </p:nvPr>
        </p:nvSpPr>
        <p:spPr/>
        <p:txBody>
          <a:bodyPr/>
          <a:lstStyle/>
          <a:p>
            <a:fld id="{62F7EC9C-E9DE-4CDF-B64B-62FF529D937B}" type="slidenum">
              <a:rPr lang="en-US" altLang="zh-CN"/>
              <a:pPr/>
              <a:t>9</a:t>
            </a:fld>
            <a:endParaRPr lang="en-US" altLang="zh-CN"/>
          </a:p>
        </p:txBody>
      </p:sp>
      <p:sp>
        <p:nvSpPr>
          <p:cNvPr id="38914" name="Rectangle 2">
            <a:extLst>
              <a:ext uri="{FF2B5EF4-FFF2-40B4-BE49-F238E27FC236}">
                <a16:creationId xmlns:a16="http://schemas.microsoft.com/office/drawing/2014/main" id="{F98F9F58-0574-460F-8117-54597CD4D5FA}"/>
              </a:ext>
            </a:extLst>
          </p:cNvPr>
          <p:cNvSpPr>
            <a:spLocks noGrp="1" noChangeArrowheads="1"/>
          </p:cNvSpPr>
          <p:nvPr>
            <p:ph type="title"/>
          </p:nvPr>
        </p:nvSpPr>
        <p:spPr>
          <a:xfrm>
            <a:off x="533400" y="722313"/>
            <a:ext cx="8001000" cy="762000"/>
          </a:xfrm>
        </p:spPr>
        <p:txBody>
          <a:bodyPr/>
          <a:lstStyle/>
          <a:p>
            <a:pPr algn="ctr"/>
            <a:r>
              <a:rPr lang="zh-CN" altLang="en-US" sz="4000" b="1">
                <a:solidFill>
                  <a:schemeClr val="tx2"/>
                </a:solidFill>
                <a:ea typeface="华文新魏" panose="02010800040101010101" pitchFamily="2" charset="-122"/>
              </a:rPr>
              <a:t>什么是数据结构</a:t>
            </a:r>
            <a:endParaRPr lang="zh-CN" altLang="en-US" sz="4000">
              <a:solidFill>
                <a:schemeClr val="tx2"/>
              </a:solidFill>
              <a:ea typeface="华文新魏" panose="02010800040101010101" pitchFamily="2" charset="-122"/>
            </a:endParaRPr>
          </a:p>
        </p:txBody>
      </p:sp>
      <p:sp>
        <p:nvSpPr>
          <p:cNvPr id="38915" name="Text Box 3">
            <a:extLst>
              <a:ext uri="{FF2B5EF4-FFF2-40B4-BE49-F238E27FC236}">
                <a16:creationId xmlns:a16="http://schemas.microsoft.com/office/drawing/2014/main" id="{E1346522-1472-4F50-9DEA-7ECF62E12FCF}"/>
              </a:ext>
            </a:extLst>
          </p:cNvPr>
          <p:cNvSpPr txBox="1">
            <a:spLocks noChangeArrowheads="1"/>
          </p:cNvSpPr>
          <p:nvPr/>
        </p:nvSpPr>
        <p:spPr bwMode="auto">
          <a:xfrm>
            <a:off x="747713" y="1530350"/>
            <a:ext cx="792797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defTabSz="1128713">
              <a:defRPr>
                <a:solidFill>
                  <a:schemeClr val="tx1"/>
                </a:solidFill>
                <a:latin typeface="Arial" panose="020B0604020202020204" pitchFamily="34" charset="0"/>
                <a:ea typeface="宋体" panose="02010600030101010101" pitchFamily="2" charset="-122"/>
              </a:defRPr>
            </a:lvl1pPr>
            <a:lvl2pPr marL="565150" defTabSz="1128713">
              <a:defRPr>
                <a:solidFill>
                  <a:schemeClr val="tx1"/>
                </a:solidFill>
                <a:latin typeface="Arial" panose="020B0604020202020204" pitchFamily="34" charset="0"/>
                <a:ea typeface="宋体" panose="02010600030101010101" pitchFamily="2" charset="-122"/>
              </a:defRPr>
            </a:lvl2pPr>
            <a:lvl3pPr marL="1128713" defTabSz="1128713">
              <a:defRPr>
                <a:solidFill>
                  <a:schemeClr val="tx1"/>
                </a:solidFill>
                <a:latin typeface="Arial" panose="020B0604020202020204" pitchFamily="34" charset="0"/>
                <a:ea typeface="宋体" panose="02010600030101010101" pitchFamily="2" charset="-122"/>
              </a:defRPr>
            </a:lvl3pPr>
            <a:lvl4pPr marL="1693863" defTabSz="1128713">
              <a:defRPr>
                <a:solidFill>
                  <a:schemeClr val="tx1"/>
                </a:solidFill>
                <a:latin typeface="Arial" panose="020B0604020202020204" pitchFamily="34" charset="0"/>
                <a:ea typeface="宋体" panose="02010600030101010101" pitchFamily="2" charset="-122"/>
              </a:defRPr>
            </a:lvl4pPr>
            <a:lvl5pPr marL="2259013" defTabSz="1128713">
              <a:defRPr>
                <a:solidFill>
                  <a:schemeClr val="tx1"/>
                </a:solidFill>
                <a:latin typeface="Arial" panose="020B0604020202020204" pitchFamily="34" charset="0"/>
                <a:ea typeface="宋体" panose="02010600030101010101" pitchFamily="2" charset="-122"/>
              </a:defRPr>
            </a:lvl5pPr>
            <a:lvl6pPr marL="27162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734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306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87813" defTabSz="11287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20000"/>
              </a:spcBef>
            </a:pPr>
            <a:r>
              <a:rPr kumimoji="1" lang="zh-CN" altLang="en-US" sz="3000" b="1" u="sng">
                <a:solidFill>
                  <a:srgbClr val="000099"/>
                </a:solidFill>
                <a:latin typeface="Times New Roman" panose="02020603050405020304" pitchFamily="18" charset="0"/>
                <a:ea typeface="仿宋_GB2312" pitchFamily="49" charset="-122"/>
              </a:rPr>
              <a:t>定义</a:t>
            </a:r>
            <a:r>
              <a:rPr kumimoji="1" lang="en-US" altLang="zh-CN" sz="3000" b="1">
                <a:solidFill>
                  <a:srgbClr val="000099"/>
                </a:solidFill>
                <a:latin typeface="Times New Roman" panose="02020603050405020304" pitchFamily="18" charset="0"/>
                <a:ea typeface="仿宋_GB2312" pitchFamily="49" charset="-122"/>
              </a:rPr>
              <a:t>:   </a:t>
            </a:r>
          </a:p>
          <a:p>
            <a:pPr>
              <a:lnSpc>
                <a:spcPct val="105000"/>
              </a:lnSpc>
              <a:spcBef>
                <a:spcPct val="20000"/>
              </a:spcBef>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由某一数据元素的集合以及该集合中所有数据元素之间的关系组成。记为：</a:t>
            </a:r>
          </a:p>
          <a:p>
            <a:pPr>
              <a:lnSpc>
                <a:spcPct val="105000"/>
              </a:lnSpc>
              <a:spcBef>
                <a:spcPct val="20000"/>
              </a:spcBef>
            </a:pPr>
            <a:r>
              <a:rPr kumimoji="1" lang="zh-CN" altLang="en-US" sz="3000" b="1">
                <a:solidFill>
                  <a:srgbClr val="000099"/>
                </a:solidFill>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仿宋_GB2312" pitchFamily="49" charset="-122"/>
              </a:rPr>
              <a:t>Data_Structure = {D, R}</a:t>
            </a:r>
          </a:p>
          <a:p>
            <a:pPr>
              <a:lnSpc>
                <a:spcPct val="105000"/>
              </a:lnSpc>
              <a:spcBef>
                <a:spcPct val="20000"/>
              </a:spcBef>
            </a:pP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其中，</a:t>
            </a:r>
            <a:r>
              <a:rPr kumimoji="1" lang="en-US" altLang="zh-CN" sz="3000" b="1">
                <a:solidFill>
                  <a:srgbClr val="000099"/>
                </a:solidFill>
                <a:latin typeface="Times New Roman" panose="02020603050405020304" pitchFamily="18" charset="0"/>
                <a:ea typeface="仿宋_GB2312" pitchFamily="49" charset="-122"/>
              </a:rPr>
              <a:t>D </a:t>
            </a:r>
            <a:r>
              <a:rPr kumimoji="1" lang="zh-CN" altLang="en-US" sz="3000" b="1">
                <a:solidFill>
                  <a:srgbClr val="000099"/>
                </a:solidFill>
                <a:latin typeface="Times New Roman" panose="02020603050405020304" pitchFamily="18" charset="0"/>
                <a:ea typeface="仿宋_GB2312" pitchFamily="49" charset="-122"/>
              </a:rPr>
              <a:t>是某一数据元素的集合，</a:t>
            </a:r>
            <a:r>
              <a:rPr kumimoji="1" lang="en-US" altLang="zh-CN" sz="3000" b="1">
                <a:solidFill>
                  <a:srgbClr val="000099"/>
                </a:solidFill>
                <a:latin typeface="Times New Roman" panose="02020603050405020304" pitchFamily="18" charset="0"/>
                <a:ea typeface="仿宋_GB2312" pitchFamily="49" charset="-122"/>
              </a:rPr>
              <a:t>R </a:t>
            </a:r>
            <a:r>
              <a:rPr kumimoji="1" lang="zh-CN" altLang="en-US" sz="3000" b="1">
                <a:solidFill>
                  <a:srgbClr val="000099"/>
                </a:solidFill>
                <a:latin typeface="Times New Roman" panose="02020603050405020304" pitchFamily="18" charset="0"/>
                <a:ea typeface="仿宋_GB2312" pitchFamily="49" charset="-122"/>
              </a:rPr>
              <a:t>是该集合中所有数据元素之间的关系的有限集合</a:t>
            </a: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a:t>
            </a:r>
            <a:endParaRPr kumimoji="1" lang="zh-CN" altLang="en-US" sz="3000">
              <a:solidFill>
                <a:srgbClr val="000099"/>
              </a:solidFill>
              <a:ea typeface="黑体" panose="02010609060101010101" pitchFamily="49" charset="-122"/>
            </a:endParaRPr>
          </a:p>
        </p:txBody>
      </p:sp>
    </p:spTree>
  </p:cSld>
  <p:clrMapOvr>
    <a:masterClrMapping/>
  </p:clrMapOvr>
  <p:transition>
    <p:wipe dir="r"/>
  </p:transition>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TotalTime>
  <Words>4201</Words>
  <Application>Microsoft Office PowerPoint</Application>
  <PresentationFormat>全屏显示(4:3)</PresentationFormat>
  <Paragraphs>724</Paragraphs>
  <Slides>72</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92" baseType="lpstr">
      <vt:lpstr>Arial</vt:lpstr>
      <vt:lpstr>宋体</vt:lpstr>
      <vt:lpstr>Times New Roman</vt:lpstr>
      <vt:lpstr>Wingdings</vt:lpstr>
      <vt:lpstr>华文新魏</vt:lpstr>
      <vt:lpstr>Arial Black</vt:lpstr>
      <vt:lpstr>华文彩云</vt:lpstr>
      <vt:lpstr>华文行楷</vt:lpstr>
      <vt:lpstr>仿宋_GB2312</vt:lpstr>
      <vt:lpstr>隶书</vt:lpstr>
      <vt:lpstr>黑体</vt:lpstr>
      <vt:lpstr>华文隶书</vt:lpstr>
      <vt:lpstr>楷体_GB2312</vt:lpstr>
      <vt:lpstr>Symbol</vt:lpstr>
      <vt:lpstr>Courier New</vt:lpstr>
      <vt:lpstr>UniversalMath1 BT</vt:lpstr>
      <vt:lpstr>长城新魏碑体</vt:lpstr>
      <vt:lpstr>Pixel</vt:lpstr>
      <vt:lpstr>Microsoft Word 97 - 2003 文档</vt:lpstr>
      <vt:lpstr>Microsoft Equation 3.0</vt:lpstr>
      <vt:lpstr>第一章   数据结构概念</vt:lpstr>
      <vt:lpstr>PowerPoint 演示文稿</vt:lpstr>
      <vt:lpstr>“学生”表格</vt:lpstr>
      <vt:lpstr>“课程”表格</vt:lpstr>
      <vt:lpstr>  “选课单”包含如下信息        学号    课程编号    成绩    时间       学生选课系统中实体构成的网状关系</vt:lpstr>
      <vt:lpstr>UNIX文件系统的系统结构图</vt:lpstr>
      <vt:lpstr>数据（data）</vt:lpstr>
      <vt:lpstr>PowerPoint 演示文稿</vt:lpstr>
      <vt:lpstr>什么是数据结构</vt:lpstr>
      <vt:lpstr>例：N 个网点之间的连通关系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抽象数据类型及面向对象概念</vt:lpstr>
      <vt:lpstr>PowerPoint 演示文稿</vt:lpstr>
      <vt:lpstr>抽象数据类型  (ADTs: Abstract  Data Types)</vt:lpstr>
      <vt:lpstr>PowerPoint 演示文稿</vt:lpstr>
      <vt:lpstr>抽象数据类型的描述</vt:lpstr>
      <vt:lpstr>PowerPoint 演示文稿</vt:lpstr>
      <vt:lpstr>自然数的抽象数据类型定义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算法定义</vt:lpstr>
      <vt:lpstr>PowerPoint 演示文稿</vt:lpstr>
      <vt:lpstr>PowerPoint 演示文稿</vt:lpstr>
      <vt:lpstr>模板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算法简单性能分析与度量</vt:lpstr>
      <vt:lpstr>算法的性能标准</vt:lpstr>
      <vt:lpstr>算法的后期测试</vt:lpstr>
      <vt:lpstr>PowerPoint 演示文稿</vt:lpstr>
      <vt:lpstr>PowerPoint 演示文稿</vt:lpstr>
      <vt:lpstr>算法的事前估计</vt:lpstr>
      <vt:lpstr>空间复杂度度量</vt:lpstr>
      <vt:lpstr>时间复杂度度量</vt:lpstr>
      <vt:lpstr>PowerPoint 演示文稿</vt:lpstr>
      <vt:lpstr>PowerPoint 演示文稿</vt:lpstr>
      <vt:lpstr>PowerPoint 演示文稿</vt:lpstr>
      <vt:lpstr>PowerPoint 演示文稿</vt:lpstr>
      <vt:lpstr>计算累加和程序 程序步数计算工作表格</vt:lpstr>
      <vt:lpstr>时间复杂度的渐进表示法</vt:lpstr>
      <vt:lpstr>时间复杂度的渐进表示法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出错处理问题举例</vt:lpstr>
      <vt:lpstr>可有如下几种不同的出错处理方式：</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16</cp:revision>
  <dcterms:created xsi:type="dcterms:W3CDTF">2006-02-16T14:22:17Z</dcterms:created>
  <dcterms:modified xsi:type="dcterms:W3CDTF">2019-09-17T17:54:08Z</dcterms:modified>
</cp:coreProperties>
</file>