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7"/>
  </p:notesMasterIdLst>
  <p:sldIdLst>
    <p:sldId id="256" r:id="rId2"/>
    <p:sldId id="259" r:id="rId3"/>
    <p:sldId id="289" r:id="rId4"/>
    <p:sldId id="290" r:id="rId5"/>
    <p:sldId id="485" r:id="rId6"/>
    <p:sldId id="486" r:id="rId7"/>
    <p:sldId id="291" r:id="rId8"/>
    <p:sldId id="487" r:id="rId9"/>
    <p:sldId id="488" r:id="rId10"/>
    <p:sldId id="292" r:id="rId11"/>
    <p:sldId id="489" r:id="rId12"/>
    <p:sldId id="294" r:id="rId13"/>
    <p:sldId id="490" r:id="rId14"/>
    <p:sldId id="491" r:id="rId15"/>
    <p:sldId id="296" r:id="rId16"/>
    <p:sldId id="297" r:id="rId17"/>
    <p:sldId id="298" r:id="rId18"/>
    <p:sldId id="299" r:id="rId19"/>
    <p:sldId id="492" r:id="rId20"/>
    <p:sldId id="493" r:id="rId21"/>
    <p:sldId id="301" r:id="rId22"/>
    <p:sldId id="494" r:id="rId23"/>
    <p:sldId id="495" r:id="rId24"/>
    <p:sldId id="303" r:id="rId25"/>
    <p:sldId id="304" r:id="rId26"/>
    <p:sldId id="365" r:id="rId27"/>
    <p:sldId id="366" r:id="rId28"/>
    <p:sldId id="511" r:id="rId29"/>
    <p:sldId id="367" r:id="rId30"/>
    <p:sldId id="368" r:id="rId31"/>
    <p:sldId id="369" r:id="rId32"/>
    <p:sldId id="370" r:id="rId33"/>
    <p:sldId id="371" r:id="rId34"/>
    <p:sldId id="512" r:id="rId35"/>
    <p:sldId id="372" r:id="rId36"/>
    <p:sldId id="373" r:id="rId37"/>
    <p:sldId id="374" r:id="rId38"/>
    <p:sldId id="513" r:id="rId39"/>
    <p:sldId id="514" r:id="rId40"/>
    <p:sldId id="377" r:id="rId41"/>
    <p:sldId id="515" r:id="rId42"/>
    <p:sldId id="516" r:id="rId43"/>
    <p:sldId id="380" r:id="rId44"/>
    <p:sldId id="381" r:id="rId45"/>
    <p:sldId id="382" r:id="rId46"/>
    <p:sldId id="383" r:id="rId47"/>
    <p:sldId id="384" r:id="rId48"/>
    <p:sldId id="517" r:id="rId49"/>
    <p:sldId id="518" r:id="rId50"/>
    <p:sldId id="389" r:id="rId51"/>
    <p:sldId id="390" r:id="rId52"/>
    <p:sldId id="391" r:id="rId53"/>
    <p:sldId id="392" r:id="rId54"/>
    <p:sldId id="393" r:id="rId55"/>
    <p:sldId id="519" r:id="rId56"/>
    <p:sldId id="520" r:id="rId57"/>
    <p:sldId id="521" r:id="rId58"/>
    <p:sldId id="398" r:id="rId59"/>
    <p:sldId id="522" r:id="rId60"/>
    <p:sldId id="400" r:id="rId61"/>
    <p:sldId id="401" r:id="rId62"/>
    <p:sldId id="496" r:id="rId63"/>
    <p:sldId id="500" r:id="rId64"/>
    <p:sldId id="501" r:id="rId65"/>
    <p:sldId id="502" r:id="rId66"/>
    <p:sldId id="503" r:id="rId67"/>
    <p:sldId id="504" r:id="rId68"/>
    <p:sldId id="523" r:id="rId69"/>
    <p:sldId id="435" r:id="rId70"/>
    <p:sldId id="436" r:id="rId71"/>
    <p:sldId id="524" r:id="rId72"/>
    <p:sldId id="525" r:id="rId73"/>
    <p:sldId id="526" r:id="rId74"/>
    <p:sldId id="527" r:id="rId75"/>
    <p:sldId id="528" r:id="rId76"/>
    <p:sldId id="529" r:id="rId77"/>
    <p:sldId id="531" r:id="rId78"/>
    <p:sldId id="530" r:id="rId79"/>
    <p:sldId id="532" r:id="rId80"/>
    <p:sldId id="437" r:id="rId81"/>
    <p:sldId id="439" r:id="rId82"/>
    <p:sldId id="440" r:id="rId83"/>
    <p:sldId id="441" r:id="rId84"/>
    <p:sldId id="533" r:id="rId85"/>
    <p:sldId id="442" r:id="rId86"/>
    <p:sldId id="534" r:id="rId87"/>
    <p:sldId id="535" r:id="rId88"/>
    <p:sldId id="419" r:id="rId89"/>
    <p:sldId id="420" r:id="rId90"/>
    <p:sldId id="421" r:id="rId91"/>
    <p:sldId id="536" r:id="rId92"/>
    <p:sldId id="537" r:id="rId93"/>
    <p:sldId id="424" r:id="rId94"/>
    <p:sldId id="425" r:id="rId95"/>
    <p:sldId id="428" r:id="rId96"/>
    <p:sldId id="430" r:id="rId97"/>
    <p:sldId id="431" r:id="rId98"/>
    <p:sldId id="538" r:id="rId99"/>
    <p:sldId id="539" r:id="rId100"/>
    <p:sldId id="540" r:id="rId101"/>
    <p:sldId id="452" r:id="rId102"/>
    <p:sldId id="453" r:id="rId103"/>
    <p:sldId id="454" r:id="rId104"/>
    <p:sldId id="541" r:id="rId105"/>
    <p:sldId id="542" r:id="rId106"/>
    <p:sldId id="461" r:id="rId107"/>
    <p:sldId id="462" r:id="rId108"/>
    <p:sldId id="463" r:id="rId109"/>
    <p:sldId id="464" r:id="rId110"/>
    <p:sldId id="465" r:id="rId111"/>
    <p:sldId id="543" r:id="rId112"/>
    <p:sldId id="468" r:id="rId113"/>
    <p:sldId id="470" r:id="rId114"/>
    <p:sldId id="472" r:id="rId115"/>
    <p:sldId id="544" r:id="rId1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  <a:srgbClr val="66FFFF"/>
    <a:srgbClr val="CCFF99"/>
    <a:srgbClr val="800080"/>
    <a:srgbClr val="99FF99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6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5.xml"/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4C9718A-F0DD-4057-9F54-68666A7102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07DB4AD-9FBD-48EE-9840-CBAF8B37B9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FE77BDC8-C819-4390-A511-99D322B66CF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07FACB41-17AC-46BA-A955-E9D6748B80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50EC1D87-00F6-4E1E-9214-52FDE747EB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F10461D0-3246-4C0A-A0B0-19398B50E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FCA9F05-AEEB-4C9D-BC98-BE65E04227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35BF0DA4-3CFC-4CE0-86A0-45ED78272A1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699" name="Rectangle 3">
              <a:extLst>
                <a:ext uri="{FF2B5EF4-FFF2-40B4-BE49-F238E27FC236}">
                  <a16:creationId xmlns:a16="http://schemas.microsoft.com/office/drawing/2014/main" id="{FB472D75-AC63-4943-8A31-450A897CAA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700" name="Rectangle 4">
              <a:extLst>
                <a:ext uri="{FF2B5EF4-FFF2-40B4-BE49-F238E27FC236}">
                  <a16:creationId xmlns:a16="http://schemas.microsoft.com/office/drawing/2014/main" id="{7547C017-9FD7-4FD1-BB73-4E9C147B41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29701" name="Group 5">
              <a:extLst>
                <a:ext uri="{FF2B5EF4-FFF2-40B4-BE49-F238E27FC236}">
                  <a16:creationId xmlns:a16="http://schemas.microsoft.com/office/drawing/2014/main" id="{5C54DD15-D692-4544-803E-FCFC77B853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9702" name="Rectangle 6">
                <a:extLst>
                  <a:ext uri="{FF2B5EF4-FFF2-40B4-BE49-F238E27FC236}">
                    <a16:creationId xmlns:a16="http://schemas.microsoft.com/office/drawing/2014/main" id="{AAE4A4D0-BDDB-4ED3-AC99-7E317C43F4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3" name="Rectangle 7">
                <a:extLst>
                  <a:ext uri="{FF2B5EF4-FFF2-40B4-BE49-F238E27FC236}">
                    <a16:creationId xmlns:a16="http://schemas.microsoft.com/office/drawing/2014/main" id="{4FEA9F21-5FF6-4B5E-94B6-3526639009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4" name="Rectangle 8">
                <a:extLst>
                  <a:ext uri="{FF2B5EF4-FFF2-40B4-BE49-F238E27FC236}">
                    <a16:creationId xmlns:a16="http://schemas.microsoft.com/office/drawing/2014/main" id="{570CAA00-C39E-40B1-A49D-9920D74175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5" name="Rectangle 9">
                <a:extLst>
                  <a:ext uri="{FF2B5EF4-FFF2-40B4-BE49-F238E27FC236}">
                    <a16:creationId xmlns:a16="http://schemas.microsoft.com/office/drawing/2014/main" id="{8B0EAFF0-58DA-4927-8356-6966FDD23A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79253FF2-35DE-4928-8807-1D89413614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7" name="Rectangle 11">
                <a:extLst>
                  <a:ext uri="{FF2B5EF4-FFF2-40B4-BE49-F238E27FC236}">
                    <a16:creationId xmlns:a16="http://schemas.microsoft.com/office/drawing/2014/main" id="{7DCB5BC3-038D-4744-812F-125CE36718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8" name="Rectangle 12">
                <a:extLst>
                  <a:ext uri="{FF2B5EF4-FFF2-40B4-BE49-F238E27FC236}">
                    <a16:creationId xmlns:a16="http://schemas.microsoft.com/office/drawing/2014/main" id="{2BBDC227-B185-4CA0-98A1-BFECCC0501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9" name="Rectangle 13">
                <a:extLst>
                  <a:ext uri="{FF2B5EF4-FFF2-40B4-BE49-F238E27FC236}">
                    <a16:creationId xmlns:a16="http://schemas.microsoft.com/office/drawing/2014/main" id="{D4755336-36ED-4BBF-BAD9-8C161BA1547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0" name="Rectangle 14">
                <a:extLst>
                  <a:ext uri="{FF2B5EF4-FFF2-40B4-BE49-F238E27FC236}">
                    <a16:creationId xmlns:a16="http://schemas.microsoft.com/office/drawing/2014/main" id="{D0128183-1A15-4940-B5DA-4396A13C7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1" name="Rectangle 15">
                <a:extLst>
                  <a:ext uri="{FF2B5EF4-FFF2-40B4-BE49-F238E27FC236}">
                    <a16:creationId xmlns:a16="http://schemas.microsoft.com/office/drawing/2014/main" id="{F19918F7-29D0-4B5E-9FA8-F6E14A69F5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D7B96925-D49F-4457-A41D-B5996442FC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3B550AE4-C93D-45A5-BFD4-5FA9619A5D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992182A7-D5B7-4BB8-91A3-8EB60E9279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anose="020B0A04020102020204" pitchFamily="34" charset="0"/>
                <a:ea typeface="+mn-ea"/>
              </a:defRPr>
            </a:lvl1pPr>
          </a:lstStyle>
          <a:p>
            <a:fld id="{C1A90CE7-9F97-4F0D-8571-F60CFA870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79F14884-93B0-4AD7-AED6-4F706FFC0E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DD3CECFA-84CD-4BB8-A23D-7EEAC39A79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0EA8-C3FA-461B-BA36-822D6D0D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DC4EA-7DFD-469A-A757-51D510F8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36E7-352D-4AE8-9C99-0010AE5F9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E42B0-5D21-4C73-A97B-22DA7FDA5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8A7B16-113A-4DD2-BEB0-D1D22CD287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604A0EC-9073-4D4C-BB55-0BA7D23805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52319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93BCA1-492C-4AED-9F2F-9E3E35DB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1A4F3-6FEA-44EF-905A-AC948B74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B0BFB-509B-4807-A2CC-A171558A5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E0FAA-CC1C-4C65-B61E-584D15F88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2BB8D9-DF97-4B05-AF58-6220989296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135C11-F0DD-4994-B9D4-1508097784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80662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B62E-8B4F-4C47-922E-1C916A0D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04F9E-930E-408E-BDC7-2E70C66AA1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联机映像占位符 3">
            <a:extLst>
              <a:ext uri="{FF2B5EF4-FFF2-40B4-BE49-F238E27FC236}">
                <a16:creationId xmlns:a16="http://schemas.microsoft.com/office/drawing/2014/main" id="{B4A6EC5F-0178-4255-8242-BB994605CAD5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F3092-F44A-4550-9A39-8A081F804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0E47B-8D31-426B-B246-EB792663F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ACBDA20-E7E8-4F5E-8775-2DBB60756A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16706-42E6-44D3-BA75-8EF0E4FA663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74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3B82-64AE-436F-B6D2-DED1419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AD942-1624-44C0-BE23-4F4DB247C2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247B3-C2B5-49C7-8544-5DA5320F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9C52-1051-4ADA-98E5-AF2992AF2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8E5DF-105F-4AB7-BC70-C9C2AB895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09C67F-6D99-48EE-8DBE-4CB42CE049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430E53-47CC-4655-8A52-F04EA1D95D9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54590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66B9-283A-4CC0-9C74-954673C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E3E72-A630-449E-83FD-4DE4EB3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57C49-1A9C-43A5-A123-4E36459CA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356D2-706D-4312-B8A4-39AC45F14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99CA28-3D69-407D-AF12-D70138D967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065E833-3947-4E8B-BE6B-71F5E1041C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7898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3C0B2-EA24-47AD-A536-6051DCCC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5BBEC-B8AA-4EBA-B601-0B0B1468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E203D3-6420-450C-8A89-FF4E2875F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29420-3D98-46D3-A13B-6B63A0DCC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2E398E-BDC9-492C-A546-F48805B935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C85D57D-DB00-48ED-AD2E-A59A3B98C1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56552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082B-46AF-4943-B90C-EBBA78B1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61E9D-11D9-4660-85B8-448D52AA1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075F65-F1B3-4DD9-B0C0-BE856900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272F4-F356-421B-A4C8-8430B3250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5671C-1821-49D2-9E9C-766988C4D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F20D08-48EF-4381-A6B0-EA0617CFB3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04B62-3077-4922-8BE7-AEAFFA4621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71121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83F2-4A89-4E96-88C5-E9A3A549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FC843-3E1A-4E7C-ACE9-5C4CF5E8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14C86-E9BA-4C99-A9A1-EFF2C0D7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9AFA6-5061-439B-AC81-C05C7410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6506A-BDEF-40A3-A865-77A29A20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0F664E4-5B51-4941-AD86-409D75D86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EE2BAD-187E-4E1C-B99A-2A33F0568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1F5A23-B850-4F90-A480-E09B2848E9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1653D6D9-6A78-4FD0-8C06-F1FCFFCAC6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6189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785D-655C-475A-B50A-875E3B6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F9720-F0D9-4426-8A2C-668CA354F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4A88D-BA3B-47D4-A40C-F385468E3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EDE1B2-C107-45FF-9E8E-38E9EC39EF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8A176-F90F-47D2-B3E4-2439B1F380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91783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52B256C-3363-47CD-B610-9EC65D9320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8E7769-744E-42F8-BB8B-D1D2CA616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542D04-CCB6-4E78-BFB4-927C718C66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DE5DE-B9E1-436E-981F-138A2FAEC5F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30365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0F2A-5DB1-4118-A701-9380842C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B19B6-FEF8-461E-A8A3-5765D21A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462A-EFE9-4FAD-843E-2D37A6AC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3D7D0-3B08-4697-AD3F-645916D69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ACF6C-582D-49F7-A431-304BAF6A3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B2068-1794-4852-A8B5-0D18182D10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BA8CF-4699-4530-877B-DE614F1A91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37723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62F1-3593-41FE-8F9E-2F49359B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1E33FA-E79C-4FC9-9C7E-BDAEE7306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DDECC-0459-40CD-95E1-D3C84CEA2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0BC32-138F-4389-9561-990B5328D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F46F8-0DFE-461C-9327-6F631EF01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B6F742-4038-41DB-A27A-C9A5F41137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822BE-0041-44F3-B769-987A0216F8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31817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DD9458-705D-4C8A-A34B-A1F46DC7B8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endParaRPr lang="en-US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36EC933-909F-47B0-92C4-9BB839807F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B115A160-89AC-4763-92B3-01E0164B40E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A1E12007-0F10-41A0-85B3-7FB6A6F074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3A682D4C-BADD-40A9-8C04-A28F7AA1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78" name="Rectangle 6">
              <a:extLst>
                <a:ext uri="{FF2B5EF4-FFF2-40B4-BE49-F238E27FC236}">
                  <a16:creationId xmlns:a16="http://schemas.microsoft.com/office/drawing/2014/main" id="{1FF69688-86F7-49BD-8B43-AEE28D74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79" name="Rectangle 7">
              <a:extLst>
                <a:ext uri="{FF2B5EF4-FFF2-40B4-BE49-F238E27FC236}">
                  <a16:creationId xmlns:a16="http://schemas.microsoft.com/office/drawing/2014/main" id="{1A30BE83-9843-4E9D-8540-0B542DD14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BFE415F8-ED31-484B-A32E-661FBBBD8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E90B9D4F-D3A7-4AD0-A3DB-3DDF8A706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49F38FA4-2F95-423B-8077-8B0DCFC9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8D22ABB4-FABF-4832-A937-D622FFDE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515A6C87-9BCD-40E7-A038-85BA8696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accent2"/>
                </a:solidFill>
              </a:endParaRPr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3026AD35-86AB-4A97-A55A-55DF091E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b="0">
                <a:solidFill>
                  <a:schemeClr val="accent2"/>
                </a:solidFill>
              </a:endParaRPr>
            </a:p>
          </p:txBody>
        </p:sp>
      </p:grp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7195C840-2855-412F-AE37-FCB6E2F16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872867C3-6F08-490E-904D-C1384F885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AC2DE0AB-FB7B-4FCC-95B1-1AB6C43030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699D6CAB-6591-4584-BC7F-0EDD76EA55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8.xml"/><Relationship Id="rId3" Type="http://schemas.openxmlformats.org/officeDocument/2006/relationships/slide" Target="slide20.xml"/><Relationship Id="rId7" Type="http://schemas.openxmlformats.org/officeDocument/2006/relationships/slide" Target="slide6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10" Type="http://schemas.openxmlformats.org/officeDocument/2006/relationships/slide" Target="slide67.xml"/><Relationship Id="rId4" Type="http://schemas.openxmlformats.org/officeDocument/2006/relationships/slide" Target="slide7.xml"/><Relationship Id="rId9" Type="http://schemas.openxmlformats.org/officeDocument/2006/relationships/slide" Target="slide10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>
            <a:extLst>
              <a:ext uri="{FF2B5EF4-FFF2-40B4-BE49-F238E27FC236}">
                <a16:creationId xmlns:a16="http://schemas.microsoft.com/office/drawing/2014/main" id="{E21878C3-A11E-4D43-A300-AA94A1B80C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D3F5CB5-50AE-4E42-9D27-C6E9364A58E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BDF6FF7-2CC6-40C5-8114-C023C6C273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6238" y="1773238"/>
            <a:ext cx="6019800" cy="2209800"/>
          </a:xfrm>
        </p:spPr>
        <p:txBody>
          <a:bodyPr/>
          <a:lstStyle/>
          <a:p>
            <a:pPr algn="ctr"/>
            <a:r>
              <a:rPr lang="zh-CN" altLang="en-US" sz="5400">
                <a:latin typeface="华文彩云" panose="02010800040101010101" pitchFamily="2" charset="-122"/>
                <a:ea typeface="华文彩云" panose="02010800040101010101" pitchFamily="2" charset="-122"/>
              </a:rPr>
              <a:t>第二章   线性表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3526811-9E16-4FD8-AC88-43846AF76F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24200" y="692150"/>
            <a:ext cx="4903788" cy="865188"/>
          </a:xfrm>
        </p:spPr>
        <p:txBody>
          <a:bodyPr/>
          <a:lstStyle/>
          <a:p>
            <a:r>
              <a:rPr lang="zh-CN" altLang="en-US" sz="4400" b="1">
                <a:solidFill>
                  <a:srgbClr val="000099"/>
                </a:solidFill>
                <a:ea typeface="华文新魏" panose="02010800040101010101" pitchFamily="2" charset="-122"/>
              </a:rPr>
              <a:t>数据结构电子教案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94D943B6-09AF-4A00-BE70-48E3950B4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597400"/>
            <a:ext cx="3467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殷人昆    王  宏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B68AB-B0FF-46CE-A9D1-C14552EF9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D6773-683E-4B38-8802-883BAC4399D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A753FBD-0642-469A-8363-958B0F500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9863" y="411163"/>
            <a:ext cx="6096000" cy="99695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顺序表</a:t>
            </a:r>
            <a:r>
              <a:rPr lang="en-US" altLang="zh-CN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(SeqList)</a:t>
            </a:r>
            <a:r>
              <a:rPr lang="zh-CN" altLang="en-US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  <a:endParaRPr lang="zh-CN" altLang="en-US" sz="280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B123DAA-C1BD-4906-98DA-48926272F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311275"/>
            <a:ext cx="8121650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</a:rPr>
              <a:t>&lt;iostream.h&gt;</a:t>
            </a:r>
            <a:r>
              <a:rPr lang="en-US" altLang="zh-CN" sz="2800" b="1">
                <a:latin typeface="Times New Roman" panose="02020603050405020304" pitchFamily="18" charset="0"/>
              </a:rPr>
              <a:t>	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seqList.h”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</a:rPr>
              <a:t>&lt;stdlib.h&gt;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</a:rPr>
              <a:t>"LinearList.h"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</a:rPr>
              <a:t>defaultSize = 100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</a:rPr>
              <a:t>SeqList</a:t>
            </a:r>
            <a:r>
              <a:rPr lang="en-US" altLang="zh-CN" sz="2800" b="1">
                <a:latin typeface="Times New Roman" panose="02020603050405020304" pitchFamily="18" charset="0"/>
              </a:rPr>
              <a:t>: public </a:t>
            </a:r>
            <a:r>
              <a:rPr lang="en-US" altLang="zh-CN" sz="2800">
                <a:latin typeface="Times New Roman" panose="02020603050405020304" pitchFamily="18" charset="0"/>
              </a:rPr>
              <a:t>LinearList&lt;T, E&gt;</a:t>
            </a:r>
            <a:r>
              <a:rPr lang="en-US" altLang="zh-CN" sz="2800" b="1">
                <a:latin typeface="Times New Roman" panose="02020603050405020304" pitchFamily="18" charset="0"/>
              </a:rPr>
              <a:t>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protected: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E *</a:t>
            </a:r>
            <a:r>
              <a:rPr lang="en-US" altLang="zh-CN" sz="2800">
                <a:latin typeface="Times New Roman" panose="02020603050405020304" pitchFamily="18" charset="0"/>
              </a:rPr>
              <a:t>data</a:t>
            </a:r>
            <a:r>
              <a:rPr lang="en-US" altLang="zh-CN" sz="2800" b="1">
                <a:latin typeface="Times New Roman" panose="02020603050405020304" pitchFamily="18" charset="0"/>
              </a:rPr>
              <a:t>;		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maxSize</a:t>
            </a:r>
            <a:r>
              <a:rPr lang="en-US" altLang="zh-CN" sz="2800" b="1">
                <a:latin typeface="Times New Roman" panose="02020603050405020304" pitchFamily="18" charset="0"/>
              </a:rPr>
              <a:t>;	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最大可容纳表项的项数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;		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当前已存表项数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</a:rPr>
              <a:t>reSize(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newSize)</a:t>
            </a:r>
            <a:r>
              <a:rPr lang="en-US" altLang="zh-CN" sz="2800" b="1">
                <a:latin typeface="Times New Roman" panose="02020603050405020304" pitchFamily="18" charset="0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改变数组空间大小</a:t>
            </a:r>
          </a:p>
        </p:txBody>
      </p:sp>
    </p:spTree>
  </p:cSld>
  <p:clrMapOvr>
    <a:masterClrMapping/>
  </p:clrMapOvr>
  <p:transition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57D826-97D7-4F92-B66F-556F36E0F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49779-BA76-4517-92AA-0EEC64DED309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8F2310BE-57C9-499F-A085-7A11E7AC1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652463"/>
            <a:ext cx="8229600" cy="58769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pre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删去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 = pre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main()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CircList&lt;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 clist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 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cout 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: ”;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cin &gt;&gt;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(i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&lt;= 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i++ ) clist.insert(i,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约瑟夫环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Josephus(clist, n, m)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解决约瑟夫问题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</p:txBody>
      </p:sp>
      <p:sp>
        <p:nvSpPr>
          <p:cNvPr id="41472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BE2DF1A-AED0-4670-B1B7-2DF9813F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6127750"/>
            <a:ext cx="6096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DCBD1EEA-465C-49EB-8875-939C824C6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B94F2-DB3D-42DA-B497-9949B71E3198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FA90EF30-5C8D-4E93-9408-8D3D94A5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60400"/>
            <a:ext cx="7696200" cy="685800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双向链表 </a:t>
            </a:r>
            <a:r>
              <a:rPr lang="en-US" altLang="zh-CN" sz="40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(Doubly Linked List)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9A7D5061-61D2-4CEE-99FE-CCC3B3919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73200"/>
            <a:ext cx="7924800" cy="4953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双向链表是指在前驱和后继方向都能游历（遍历）的线性链表。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双向链表每个结点结构：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ea typeface="仿宋_GB2312" pitchFamily="49" charset="-122"/>
              </a:rPr>
              <a:t>     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双向链表通常采用带表头结点的循环链表形式。</a:t>
            </a:r>
          </a:p>
        </p:txBody>
      </p:sp>
      <p:grpSp>
        <p:nvGrpSpPr>
          <p:cNvPr id="313355" name="Group 11">
            <a:extLst>
              <a:ext uri="{FF2B5EF4-FFF2-40B4-BE49-F238E27FC236}">
                <a16:creationId xmlns:a16="http://schemas.microsoft.com/office/drawing/2014/main" id="{F0FF1B87-EE20-4FC9-A292-BC478368420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65500"/>
            <a:ext cx="5184775" cy="1428750"/>
            <a:chOff x="1200" y="2016"/>
            <a:chExt cx="3266" cy="900"/>
          </a:xfrm>
        </p:grpSpPr>
        <p:sp>
          <p:nvSpPr>
            <p:cNvPr id="313348" name="Rectangle 4" descr="羊皮纸">
              <a:extLst>
                <a:ext uri="{FF2B5EF4-FFF2-40B4-BE49-F238E27FC236}">
                  <a16:creationId xmlns:a16="http://schemas.microsoft.com/office/drawing/2014/main" id="{A4B87D83-91FD-4886-8487-1FBEDA744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3349" name="Line 5">
              <a:extLst>
                <a:ext uri="{FF2B5EF4-FFF2-40B4-BE49-F238E27FC236}">
                  <a16:creationId xmlns:a16="http://schemas.microsoft.com/office/drawing/2014/main" id="{8FFA788D-A602-472C-8776-8B8AC17F3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0" name="Line 6">
              <a:extLst>
                <a:ext uri="{FF2B5EF4-FFF2-40B4-BE49-F238E27FC236}">
                  <a16:creationId xmlns:a16="http://schemas.microsoft.com/office/drawing/2014/main" id="{C56C22B5-6866-469E-833C-7F7CF68B9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1" name="Line 7">
              <a:extLst>
                <a:ext uri="{FF2B5EF4-FFF2-40B4-BE49-F238E27FC236}">
                  <a16:creationId xmlns:a16="http://schemas.microsoft.com/office/drawing/2014/main" id="{D1B08596-550F-415C-A411-816C730EC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2" name="Line 8">
              <a:extLst>
                <a:ext uri="{FF2B5EF4-FFF2-40B4-BE49-F238E27FC236}">
                  <a16:creationId xmlns:a16="http://schemas.microsoft.com/office/drawing/2014/main" id="{30F9A971-CC67-4D7C-BAF7-9EA27E000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53" name="Text Box 9">
              <a:extLst>
                <a:ext uri="{FF2B5EF4-FFF2-40B4-BE49-F238E27FC236}">
                  <a16:creationId xmlns:a16="http://schemas.microsoft.com/office/drawing/2014/main" id="{647E3012-253E-4511-8A80-8033B8B52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前驱方向</a:t>
              </a:r>
              <a:r>
                <a:rPr kumimoji="1"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sym typeface="Wingdings" panose="05000000000000000000" pitchFamily="2" charset="2"/>
                </a:rPr>
                <a:t>          </a:t>
              </a:r>
              <a:r>
                <a:rPr kumimoji="1" lang="zh-CN" altLang="en-US" sz="320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Wingdings" panose="05000000000000000000" pitchFamily="2" charset="2"/>
                </a:rPr>
                <a:t>后继方向</a:t>
              </a:r>
              <a:endPara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313354" name="Text Box 10">
              <a:extLst>
                <a:ext uri="{FF2B5EF4-FFF2-40B4-BE49-F238E27FC236}">
                  <a16:creationId xmlns:a16="http://schemas.microsoft.com/office/drawing/2014/main" id="{C35643D3-1E79-4012-88A1-1165C64A4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2112"/>
              <a:ext cx="2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rPr>
                <a:t>lLink        data        rLink</a:t>
              </a:r>
              <a:endPara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4">
            <a:extLst>
              <a:ext uri="{FF2B5EF4-FFF2-40B4-BE49-F238E27FC236}">
                <a16:creationId xmlns:a16="http://schemas.microsoft.com/office/drawing/2014/main" id="{A1974B56-5A26-4F10-B8FD-0B830E156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32DB40-C67F-4590-A43C-7A6DD3AF9799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2AF15872-875E-4AF3-B51A-3906655BC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628900"/>
            <a:ext cx="8229600" cy="12192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结点指向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== p</a:t>
            </a:r>
            <a:r>
              <a:rPr lang="en-US" altLang="zh-CN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lLink</a:t>
            </a:r>
            <a:r>
              <a:rPr lang="en-US" altLang="zh-CN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rLink == p</a:t>
            </a:r>
            <a:r>
              <a:rPr lang="en-US" altLang="zh-CN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rLink</a:t>
            </a:r>
            <a:r>
              <a:rPr lang="en-US" altLang="zh-CN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lLink</a:t>
            </a:r>
            <a:endParaRPr lang="en-US" altLang="zh-CN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4371" name="Text Box 3">
            <a:extLst>
              <a:ext uri="{FF2B5EF4-FFF2-40B4-BE49-F238E27FC236}">
                <a16:creationId xmlns:a16="http://schemas.microsoft.com/office/drawing/2014/main" id="{299D0535-94CA-40F2-A13B-ECE387B9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14525"/>
            <a:ext cx="5721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</a:t>
            </a:r>
            <a:r>
              <a:rPr kumimoji="1"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	             </a:t>
            </a:r>
            <a:r>
              <a:rPr kumimoji="1"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空表</a:t>
            </a:r>
            <a:endParaRPr kumimoji="1"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14454" name="Group 86">
            <a:extLst>
              <a:ext uri="{FF2B5EF4-FFF2-40B4-BE49-F238E27FC236}">
                <a16:creationId xmlns:a16="http://schemas.microsoft.com/office/drawing/2014/main" id="{754F543E-258B-47E7-9B5C-2E61F5F9511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40163"/>
            <a:ext cx="6934200" cy="2103437"/>
            <a:chOff x="576" y="2419"/>
            <a:chExt cx="4368" cy="1325"/>
          </a:xfrm>
        </p:grpSpPr>
        <p:sp>
          <p:nvSpPr>
            <p:cNvPr id="314372" name="Rectangle 4" descr="羊皮纸">
              <a:extLst>
                <a:ext uri="{FF2B5EF4-FFF2-40B4-BE49-F238E27FC236}">
                  <a16:creationId xmlns:a16="http://schemas.microsoft.com/office/drawing/2014/main" id="{3F801678-8DDF-42B9-A60A-25804E93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373" name="Line 5">
              <a:extLst>
                <a:ext uri="{FF2B5EF4-FFF2-40B4-BE49-F238E27FC236}">
                  <a16:creationId xmlns:a16="http://schemas.microsoft.com/office/drawing/2014/main" id="{301E2890-11F3-4FD1-AD75-2AB0FCF91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4" name="Line 6">
              <a:extLst>
                <a:ext uri="{FF2B5EF4-FFF2-40B4-BE49-F238E27FC236}">
                  <a16:creationId xmlns:a16="http://schemas.microsoft.com/office/drawing/2014/main" id="{5C0CA1CA-B2F9-4345-8F3C-A9D184B00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5" name="Line 7">
              <a:extLst>
                <a:ext uri="{FF2B5EF4-FFF2-40B4-BE49-F238E27FC236}">
                  <a16:creationId xmlns:a16="http://schemas.microsoft.com/office/drawing/2014/main" id="{E1018A07-8D38-4C6E-84BC-E78769AFC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6" name="Line 8">
              <a:extLst>
                <a:ext uri="{FF2B5EF4-FFF2-40B4-BE49-F238E27FC236}">
                  <a16:creationId xmlns:a16="http://schemas.microsoft.com/office/drawing/2014/main" id="{53F61D9F-FA08-4049-AF5E-44652B0C9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7" name="Rectangle 9" descr="羊皮纸">
              <a:extLst>
                <a:ext uri="{FF2B5EF4-FFF2-40B4-BE49-F238E27FC236}">
                  <a16:creationId xmlns:a16="http://schemas.microsoft.com/office/drawing/2014/main" id="{B73B54FA-BE8B-405E-9E3B-1335EC34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378" name="Line 10">
              <a:extLst>
                <a:ext uri="{FF2B5EF4-FFF2-40B4-BE49-F238E27FC236}">
                  <a16:creationId xmlns:a16="http://schemas.microsoft.com/office/drawing/2014/main" id="{5A900ADC-0413-46FE-B059-EF7489CAF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9" name="Line 11">
              <a:extLst>
                <a:ext uri="{FF2B5EF4-FFF2-40B4-BE49-F238E27FC236}">
                  <a16:creationId xmlns:a16="http://schemas.microsoft.com/office/drawing/2014/main" id="{E4CBC67A-D0A4-4B40-BD12-9043F408B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0" name="Line 12">
              <a:extLst>
                <a:ext uri="{FF2B5EF4-FFF2-40B4-BE49-F238E27FC236}">
                  <a16:creationId xmlns:a16="http://schemas.microsoft.com/office/drawing/2014/main" id="{94D4BBC5-F764-4984-B632-FBF675F89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1" name="Line 13">
              <a:extLst>
                <a:ext uri="{FF2B5EF4-FFF2-40B4-BE49-F238E27FC236}">
                  <a16:creationId xmlns:a16="http://schemas.microsoft.com/office/drawing/2014/main" id="{0911EB8A-2023-45AB-A1B5-57D57AD7E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2" name="Rectangle 14" descr="羊皮纸">
              <a:extLst>
                <a:ext uri="{FF2B5EF4-FFF2-40B4-BE49-F238E27FC236}">
                  <a16:creationId xmlns:a16="http://schemas.microsoft.com/office/drawing/2014/main" id="{F688AF8E-7B32-4CB5-BF11-BE8C0756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383" name="Line 15">
              <a:extLst>
                <a:ext uri="{FF2B5EF4-FFF2-40B4-BE49-F238E27FC236}">
                  <a16:creationId xmlns:a16="http://schemas.microsoft.com/office/drawing/2014/main" id="{06975B5D-51FB-4430-BD61-05D58FF8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4" name="Line 16">
              <a:extLst>
                <a:ext uri="{FF2B5EF4-FFF2-40B4-BE49-F238E27FC236}">
                  <a16:creationId xmlns:a16="http://schemas.microsoft.com/office/drawing/2014/main" id="{EBC9F8F0-4927-498C-AD55-737D17654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5" name="Line 17">
              <a:extLst>
                <a:ext uri="{FF2B5EF4-FFF2-40B4-BE49-F238E27FC236}">
                  <a16:creationId xmlns:a16="http://schemas.microsoft.com/office/drawing/2014/main" id="{A65E402B-F329-456F-B218-637974D8B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6" name="Line 18">
              <a:extLst>
                <a:ext uri="{FF2B5EF4-FFF2-40B4-BE49-F238E27FC236}">
                  <a16:creationId xmlns:a16="http://schemas.microsoft.com/office/drawing/2014/main" id="{C0E63F0D-85B3-41E5-A82C-FA706AB6C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7" name="Line 19">
              <a:extLst>
                <a:ext uri="{FF2B5EF4-FFF2-40B4-BE49-F238E27FC236}">
                  <a16:creationId xmlns:a16="http://schemas.microsoft.com/office/drawing/2014/main" id="{254A4725-3630-4FB1-8C92-F5004C5DB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8" name="Line 20">
              <a:extLst>
                <a:ext uri="{FF2B5EF4-FFF2-40B4-BE49-F238E27FC236}">
                  <a16:creationId xmlns:a16="http://schemas.microsoft.com/office/drawing/2014/main" id="{5DC3C576-8FF1-4E83-9E8C-5481897E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89" name="Line 21">
              <a:extLst>
                <a:ext uri="{FF2B5EF4-FFF2-40B4-BE49-F238E27FC236}">
                  <a16:creationId xmlns:a16="http://schemas.microsoft.com/office/drawing/2014/main" id="{6687E57A-EC0A-4382-980D-53524DDD6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0" name="Line 22">
              <a:extLst>
                <a:ext uri="{FF2B5EF4-FFF2-40B4-BE49-F238E27FC236}">
                  <a16:creationId xmlns:a16="http://schemas.microsoft.com/office/drawing/2014/main" id="{60D01EAD-F147-40D5-B35B-46DD57B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1" name="Line 23">
              <a:extLst>
                <a:ext uri="{FF2B5EF4-FFF2-40B4-BE49-F238E27FC236}">
                  <a16:creationId xmlns:a16="http://schemas.microsoft.com/office/drawing/2014/main" id="{FD4B0D70-A1FC-47BC-A285-B90EDD99F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2" name="Line 24">
              <a:extLst>
                <a:ext uri="{FF2B5EF4-FFF2-40B4-BE49-F238E27FC236}">
                  <a16:creationId xmlns:a16="http://schemas.microsoft.com/office/drawing/2014/main" id="{6EC6B886-E4C7-4EE6-B713-2511A7BC4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3" name="Line 25">
              <a:extLst>
                <a:ext uri="{FF2B5EF4-FFF2-40B4-BE49-F238E27FC236}">
                  <a16:creationId xmlns:a16="http://schemas.microsoft.com/office/drawing/2014/main" id="{1CCCB2E4-8744-45BC-832A-99AB0AFE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4" name="Line 26">
              <a:extLst>
                <a:ext uri="{FF2B5EF4-FFF2-40B4-BE49-F238E27FC236}">
                  <a16:creationId xmlns:a16="http://schemas.microsoft.com/office/drawing/2014/main" id="{D31F419D-3457-48D9-9337-58FE2F8EE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5" name="Line 27">
              <a:extLst>
                <a:ext uri="{FF2B5EF4-FFF2-40B4-BE49-F238E27FC236}">
                  <a16:creationId xmlns:a16="http://schemas.microsoft.com/office/drawing/2014/main" id="{44337198-32C8-405D-80D1-67F5D2BFC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6" name="Line 28">
              <a:extLst>
                <a:ext uri="{FF2B5EF4-FFF2-40B4-BE49-F238E27FC236}">
                  <a16:creationId xmlns:a16="http://schemas.microsoft.com/office/drawing/2014/main" id="{94AA3577-D3B8-46E8-8DA7-E1C3AD0DA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7" name="Line 29">
              <a:extLst>
                <a:ext uri="{FF2B5EF4-FFF2-40B4-BE49-F238E27FC236}">
                  <a16:creationId xmlns:a16="http://schemas.microsoft.com/office/drawing/2014/main" id="{FB7F1A9F-44C1-48FA-B3F2-1C5BDC4B4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98" name="Text Box 30">
              <a:extLst>
                <a:ext uri="{FF2B5EF4-FFF2-40B4-BE49-F238E27FC236}">
                  <a16:creationId xmlns:a16="http://schemas.microsoft.com/office/drawing/2014/main" id="{7EB0559A-5022-41BC-B1C8-1F10D9ECC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7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>
                  <a:solidFill>
                    <a:srgbClr val="80008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-&gt;</a:t>
              </a:r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lLink</a:t>
              </a:r>
            </a:p>
          </p:txBody>
        </p:sp>
        <p:sp>
          <p:nvSpPr>
            <p:cNvPr id="314399" name="Text Box 31">
              <a:extLst>
                <a:ext uri="{FF2B5EF4-FFF2-40B4-BE49-F238E27FC236}">
                  <a16:creationId xmlns:a16="http://schemas.microsoft.com/office/drawing/2014/main" id="{94CB73E7-CD9F-4F40-8419-506FCAE8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>
                  <a:solidFill>
                    <a:srgbClr val="80008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-&gt;</a:t>
              </a:r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rLink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4400" name="Text Box 32">
              <a:extLst>
                <a:ext uri="{FF2B5EF4-FFF2-40B4-BE49-F238E27FC236}">
                  <a16:creationId xmlns:a16="http://schemas.microsoft.com/office/drawing/2014/main" id="{63B0CDD3-369F-4873-A13D-19E78CF72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4401" name="Text Box 33">
              <a:extLst>
                <a:ext uri="{FF2B5EF4-FFF2-40B4-BE49-F238E27FC236}">
                  <a16:creationId xmlns:a16="http://schemas.microsoft.com/office/drawing/2014/main" id="{1CF7DB5A-00DD-432D-93D9-2A9D711FB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419"/>
              <a:ext cx="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lLink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4402" name="Text Box 34">
              <a:extLst>
                <a:ext uri="{FF2B5EF4-FFF2-40B4-BE49-F238E27FC236}">
                  <a16:creationId xmlns:a16="http://schemas.microsoft.com/office/drawing/2014/main" id="{ABFD4EDF-74E4-43B4-92F1-90C7500FC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19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800080"/>
                  </a:solidFill>
                  <a:latin typeface="Times New Roman" panose="02020603050405020304" pitchFamily="18" charset="0"/>
                </a:rPr>
                <a:t>rLink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4453" name="Group 85">
            <a:extLst>
              <a:ext uri="{FF2B5EF4-FFF2-40B4-BE49-F238E27FC236}">
                <a16:creationId xmlns:a16="http://schemas.microsoft.com/office/drawing/2014/main" id="{A01D3830-3370-4613-B4BE-B33A0D6FFA2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50900"/>
            <a:ext cx="7848600" cy="990600"/>
            <a:chOff x="288" y="384"/>
            <a:chExt cx="4944" cy="624"/>
          </a:xfrm>
        </p:grpSpPr>
        <p:sp>
          <p:nvSpPr>
            <p:cNvPr id="314403" name="Rectangle 35" descr="羊皮纸">
              <a:extLst>
                <a:ext uri="{FF2B5EF4-FFF2-40B4-BE49-F238E27FC236}">
                  <a16:creationId xmlns:a16="http://schemas.microsoft.com/office/drawing/2014/main" id="{EF1CEAD5-AAC8-4F3E-BCBA-EFFE58610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404" name="Line 36">
              <a:extLst>
                <a:ext uri="{FF2B5EF4-FFF2-40B4-BE49-F238E27FC236}">
                  <a16:creationId xmlns:a16="http://schemas.microsoft.com/office/drawing/2014/main" id="{9D7938A6-5FF4-49D1-9F46-DB42017BD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05" name="Line 37">
              <a:extLst>
                <a:ext uri="{FF2B5EF4-FFF2-40B4-BE49-F238E27FC236}">
                  <a16:creationId xmlns:a16="http://schemas.microsoft.com/office/drawing/2014/main" id="{CD3F4F60-3965-4275-AFAD-A00430E41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06" name="Line 38">
              <a:extLst>
                <a:ext uri="{FF2B5EF4-FFF2-40B4-BE49-F238E27FC236}">
                  <a16:creationId xmlns:a16="http://schemas.microsoft.com/office/drawing/2014/main" id="{1BB9C511-472D-41D1-8531-155D96045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07" name="Line 39">
              <a:extLst>
                <a:ext uri="{FF2B5EF4-FFF2-40B4-BE49-F238E27FC236}">
                  <a16:creationId xmlns:a16="http://schemas.microsoft.com/office/drawing/2014/main" id="{00B3CED1-ABC8-4936-A870-37EE70265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08" name="Rectangle 40" descr="羊皮纸">
              <a:extLst>
                <a:ext uri="{FF2B5EF4-FFF2-40B4-BE49-F238E27FC236}">
                  <a16:creationId xmlns:a16="http://schemas.microsoft.com/office/drawing/2014/main" id="{F492CCBF-A32A-43C5-BB10-7BFB0F682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409" name="Line 41">
              <a:extLst>
                <a:ext uri="{FF2B5EF4-FFF2-40B4-BE49-F238E27FC236}">
                  <a16:creationId xmlns:a16="http://schemas.microsoft.com/office/drawing/2014/main" id="{DF971908-184B-4A90-93B1-BAE3966EF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0" name="Line 42">
              <a:extLst>
                <a:ext uri="{FF2B5EF4-FFF2-40B4-BE49-F238E27FC236}">
                  <a16:creationId xmlns:a16="http://schemas.microsoft.com/office/drawing/2014/main" id="{10BDA898-0717-4F3E-A5D5-C0BEF3363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1" name="Line 43">
              <a:extLst>
                <a:ext uri="{FF2B5EF4-FFF2-40B4-BE49-F238E27FC236}">
                  <a16:creationId xmlns:a16="http://schemas.microsoft.com/office/drawing/2014/main" id="{0EF22953-6F77-4F13-9247-B346407AC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2" name="Line 44">
              <a:extLst>
                <a:ext uri="{FF2B5EF4-FFF2-40B4-BE49-F238E27FC236}">
                  <a16:creationId xmlns:a16="http://schemas.microsoft.com/office/drawing/2014/main" id="{C408E119-4CE7-4791-806F-4E180B79D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3" name="Rectangle 45" descr="羊皮纸">
              <a:extLst>
                <a:ext uri="{FF2B5EF4-FFF2-40B4-BE49-F238E27FC236}">
                  <a16:creationId xmlns:a16="http://schemas.microsoft.com/office/drawing/2014/main" id="{20264E8C-912B-4912-BA10-3F9B2679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414" name="Line 46">
              <a:extLst>
                <a:ext uri="{FF2B5EF4-FFF2-40B4-BE49-F238E27FC236}">
                  <a16:creationId xmlns:a16="http://schemas.microsoft.com/office/drawing/2014/main" id="{000140FA-F5FD-4B2C-BB55-358A6AF7F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5" name="Line 47">
              <a:extLst>
                <a:ext uri="{FF2B5EF4-FFF2-40B4-BE49-F238E27FC236}">
                  <a16:creationId xmlns:a16="http://schemas.microsoft.com/office/drawing/2014/main" id="{9FF05353-1C08-4D28-AFC9-5BC846DDD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6" name="Line 48">
              <a:extLst>
                <a:ext uri="{FF2B5EF4-FFF2-40B4-BE49-F238E27FC236}">
                  <a16:creationId xmlns:a16="http://schemas.microsoft.com/office/drawing/2014/main" id="{6CF5E250-9825-476A-8058-C7AFDA6DA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7" name="Line 49">
              <a:extLst>
                <a:ext uri="{FF2B5EF4-FFF2-40B4-BE49-F238E27FC236}">
                  <a16:creationId xmlns:a16="http://schemas.microsoft.com/office/drawing/2014/main" id="{411A6781-B293-434A-9145-EF1E5721C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18" name="Rectangle 50" descr="羊皮纸">
              <a:extLst>
                <a:ext uri="{FF2B5EF4-FFF2-40B4-BE49-F238E27FC236}">
                  <a16:creationId xmlns:a16="http://schemas.microsoft.com/office/drawing/2014/main" id="{C92520C8-DED1-4F53-9DA8-093EC009B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4419" name="Line 51">
              <a:extLst>
                <a:ext uri="{FF2B5EF4-FFF2-40B4-BE49-F238E27FC236}">
                  <a16:creationId xmlns:a16="http://schemas.microsoft.com/office/drawing/2014/main" id="{0240CF12-5540-4F4B-88D0-9DE38FB62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0" name="Line 52">
              <a:extLst>
                <a:ext uri="{FF2B5EF4-FFF2-40B4-BE49-F238E27FC236}">
                  <a16:creationId xmlns:a16="http://schemas.microsoft.com/office/drawing/2014/main" id="{DDE98518-38C8-4DE0-97D2-D95A764B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5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1" name="Line 53">
              <a:extLst>
                <a:ext uri="{FF2B5EF4-FFF2-40B4-BE49-F238E27FC236}">
                  <a16:creationId xmlns:a16="http://schemas.microsoft.com/office/drawing/2014/main" id="{9CC92A3A-60BA-4890-9D39-DABB14B42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2" name="Line 54">
              <a:extLst>
                <a:ext uri="{FF2B5EF4-FFF2-40B4-BE49-F238E27FC236}">
                  <a16:creationId xmlns:a16="http://schemas.microsoft.com/office/drawing/2014/main" id="{84FA4BCE-B372-4D70-A26F-7FDFEF40B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3" name="Line 55">
              <a:extLst>
                <a:ext uri="{FF2B5EF4-FFF2-40B4-BE49-F238E27FC236}">
                  <a16:creationId xmlns:a16="http://schemas.microsoft.com/office/drawing/2014/main" id="{C4E8ED9A-58A2-4E61-B592-ADEA17D8A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2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4" name="Line 56">
              <a:extLst>
                <a:ext uri="{FF2B5EF4-FFF2-40B4-BE49-F238E27FC236}">
                  <a16:creationId xmlns:a16="http://schemas.microsoft.com/office/drawing/2014/main" id="{C5B6AE2D-B5B2-4335-BD56-4E0C55F20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5" name="Line 57">
              <a:extLst>
                <a:ext uri="{FF2B5EF4-FFF2-40B4-BE49-F238E27FC236}">
                  <a16:creationId xmlns:a16="http://schemas.microsoft.com/office/drawing/2014/main" id="{CF1A6B5A-9C0F-4B77-B83E-DF4AFA0C6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6" name="Line 58">
              <a:extLst>
                <a:ext uri="{FF2B5EF4-FFF2-40B4-BE49-F238E27FC236}">
                  <a16:creationId xmlns:a16="http://schemas.microsoft.com/office/drawing/2014/main" id="{D8B55F7B-33CC-49EB-97DD-398AF29E6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67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7" name="Line 59">
              <a:extLst>
                <a:ext uri="{FF2B5EF4-FFF2-40B4-BE49-F238E27FC236}">
                  <a16:creationId xmlns:a16="http://schemas.microsoft.com/office/drawing/2014/main" id="{D17316F1-C39D-4F79-B41C-452DF3F7E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8" name="Line 60">
              <a:extLst>
                <a:ext uri="{FF2B5EF4-FFF2-40B4-BE49-F238E27FC236}">
                  <a16:creationId xmlns:a16="http://schemas.microsoft.com/office/drawing/2014/main" id="{1EEF13E3-1456-422F-8DE9-13DFD335E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7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29" name="Line 61">
              <a:extLst>
                <a:ext uri="{FF2B5EF4-FFF2-40B4-BE49-F238E27FC236}">
                  <a16:creationId xmlns:a16="http://schemas.microsoft.com/office/drawing/2014/main" id="{248ED3FD-7F7E-4D54-80CE-3E690B1F0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0" name="Line 62">
              <a:extLst>
                <a:ext uri="{FF2B5EF4-FFF2-40B4-BE49-F238E27FC236}">
                  <a16:creationId xmlns:a16="http://schemas.microsoft.com/office/drawing/2014/main" id="{96D85A00-AAB2-4723-BCBD-70D3BEBE4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62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1" name="Line 63">
              <a:extLst>
                <a:ext uri="{FF2B5EF4-FFF2-40B4-BE49-F238E27FC236}">
                  <a16:creationId xmlns:a16="http://schemas.microsoft.com/office/drawing/2014/main" id="{0B7D9693-E2B8-4B6F-BF1C-08D816F7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2" name="Line 64">
              <a:extLst>
                <a:ext uri="{FF2B5EF4-FFF2-40B4-BE49-F238E27FC236}">
                  <a16:creationId xmlns:a16="http://schemas.microsoft.com/office/drawing/2014/main" id="{F8198A5B-7D06-4029-BBFB-C411A2D61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3" name="Line 65">
              <a:extLst>
                <a:ext uri="{FF2B5EF4-FFF2-40B4-BE49-F238E27FC236}">
                  <a16:creationId xmlns:a16="http://schemas.microsoft.com/office/drawing/2014/main" id="{F53646FC-DD46-4539-8757-7A18FA5B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4" name="Line 66">
              <a:extLst>
                <a:ext uri="{FF2B5EF4-FFF2-40B4-BE49-F238E27FC236}">
                  <a16:creationId xmlns:a16="http://schemas.microsoft.com/office/drawing/2014/main" id="{C777386D-0CA8-46B2-A642-2C2CDE770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6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5" name="Line 67">
              <a:extLst>
                <a:ext uri="{FF2B5EF4-FFF2-40B4-BE49-F238E27FC236}">
                  <a16:creationId xmlns:a16="http://schemas.microsoft.com/office/drawing/2014/main" id="{CFFE2EE4-67CE-411E-AF23-C7DA8FD2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81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6" name="Line 68">
              <a:extLst>
                <a:ext uri="{FF2B5EF4-FFF2-40B4-BE49-F238E27FC236}">
                  <a16:creationId xmlns:a16="http://schemas.microsoft.com/office/drawing/2014/main" id="{3BE81B0B-6DF9-4E2F-BFC8-5AFDA2919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7" name="Line 69">
              <a:extLst>
                <a:ext uri="{FF2B5EF4-FFF2-40B4-BE49-F238E27FC236}">
                  <a16:creationId xmlns:a16="http://schemas.microsoft.com/office/drawing/2014/main" id="{C16A4A8A-1A29-4116-AC95-A856A8786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08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8" name="Line 70">
              <a:extLst>
                <a:ext uri="{FF2B5EF4-FFF2-40B4-BE49-F238E27FC236}">
                  <a16:creationId xmlns:a16="http://schemas.microsoft.com/office/drawing/2014/main" id="{2563E30E-ADD7-4E67-AC39-ABE36A6C7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39" name="Line 71">
              <a:extLst>
                <a:ext uri="{FF2B5EF4-FFF2-40B4-BE49-F238E27FC236}">
                  <a16:creationId xmlns:a16="http://schemas.microsoft.com/office/drawing/2014/main" id="{98A16C85-896C-4CE2-96E6-987FFB5D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0" name="Line 72">
              <a:extLst>
                <a:ext uri="{FF2B5EF4-FFF2-40B4-BE49-F238E27FC236}">
                  <a16:creationId xmlns:a16="http://schemas.microsoft.com/office/drawing/2014/main" id="{805A0C08-995A-47F6-9062-0A4132AEB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1" name="Line 73">
              <a:extLst>
                <a:ext uri="{FF2B5EF4-FFF2-40B4-BE49-F238E27FC236}">
                  <a16:creationId xmlns:a16="http://schemas.microsoft.com/office/drawing/2014/main" id="{86A89B37-F6C4-411E-98C3-758076594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2" name="Line 74">
              <a:extLst>
                <a:ext uri="{FF2B5EF4-FFF2-40B4-BE49-F238E27FC236}">
                  <a16:creationId xmlns:a16="http://schemas.microsoft.com/office/drawing/2014/main" id="{B70F90B6-337C-44B9-89F1-73B0B20D2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3" name="Line 75">
              <a:extLst>
                <a:ext uri="{FF2B5EF4-FFF2-40B4-BE49-F238E27FC236}">
                  <a16:creationId xmlns:a16="http://schemas.microsoft.com/office/drawing/2014/main" id="{8D0FC005-7033-4D70-8A1C-C1F1770E3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4" name="Line 76">
              <a:extLst>
                <a:ext uri="{FF2B5EF4-FFF2-40B4-BE49-F238E27FC236}">
                  <a16:creationId xmlns:a16="http://schemas.microsoft.com/office/drawing/2014/main" id="{3E3E7FBA-E113-48E3-96F0-79844866B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5" name="Line 77">
              <a:extLst>
                <a:ext uri="{FF2B5EF4-FFF2-40B4-BE49-F238E27FC236}">
                  <a16:creationId xmlns:a16="http://schemas.microsoft.com/office/drawing/2014/main" id="{1315B123-CABD-4C2A-9CD8-F8CC7FD63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62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6" name="Line 78">
              <a:extLst>
                <a:ext uri="{FF2B5EF4-FFF2-40B4-BE49-F238E27FC236}">
                  <a16:creationId xmlns:a16="http://schemas.microsoft.com/office/drawing/2014/main" id="{1DBF4595-F5EA-4B01-83F2-F54539EE5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84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7" name="Line 79">
              <a:extLst>
                <a:ext uri="{FF2B5EF4-FFF2-40B4-BE49-F238E27FC236}">
                  <a16:creationId xmlns:a16="http://schemas.microsoft.com/office/drawing/2014/main" id="{5FA7D227-17EB-44B6-8FF0-52F31E469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1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8" name="Line 80">
              <a:extLst>
                <a:ext uri="{FF2B5EF4-FFF2-40B4-BE49-F238E27FC236}">
                  <a16:creationId xmlns:a16="http://schemas.microsoft.com/office/drawing/2014/main" id="{D07AF0B4-32F7-4E7B-91C0-EE5CC1E5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49" name="Line 81">
              <a:extLst>
                <a:ext uri="{FF2B5EF4-FFF2-40B4-BE49-F238E27FC236}">
                  <a16:creationId xmlns:a16="http://schemas.microsoft.com/office/drawing/2014/main" id="{E53AFE56-48FF-403F-B4F0-6442248AA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50" name="Line 82">
              <a:extLst>
                <a:ext uri="{FF2B5EF4-FFF2-40B4-BE49-F238E27FC236}">
                  <a16:creationId xmlns:a16="http://schemas.microsoft.com/office/drawing/2014/main" id="{10C25C2B-0181-4DAD-B08E-ADA4648DD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81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51" name="Text Box 83">
              <a:extLst>
                <a:ext uri="{FF2B5EF4-FFF2-40B4-BE49-F238E27FC236}">
                  <a16:creationId xmlns:a16="http://schemas.microsoft.com/office/drawing/2014/main" id="{AF7BB3D4-D959-4FDD-A8C7-8ECCF97EF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14452" name="Text Box 84">
              <a:extLst>
                <a:ext uri="{FF2B5EF4-FFF2-40B4-BE49-F238E27FC236}">
                  <a16:creationId xmlns:a16="http://schemas.microsoft.com/office/drawing/2014/main" id="{134927E5-C1A9-41D9-8684-6E120092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52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ADD1D-9B03-4135-B41E-EF4CE4A99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ABC57C-D0DA-4D30-B808-466D60A1283A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BB7B3B7-DC53-43EF-9480-3F030D98A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algn="ctr"/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双向循环链表类的定义</a:t>
            </a:r>
          </a:p>
        </p:txBody>
      </p:sp>
      <p:sp>
        <p:nvSpPr>
          <p:cNvPr id="315396" name="Rectangle 4">
            <a:extLst>
              <a:ext uri="{FF2B5EF4-FFF2-40B4-BE49-F238E27FC236}">
                <a16:creationId xmlns:a16="http://schemas.microsoft.com/office/drawing/2014/main" id="{90F28F4A-8DEF-4C3F-8ADF-4E1B247BA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12398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E&gt;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DblNode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链表结点数据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DblNode&lt;T,E&gt; *lLink, *rLink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前驱、后继指针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 ( DblNode&lt;T,E&gt; *l = NULL,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DblNode&lt;T,E&gt; *r = NULL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rLink = 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 ( E value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DblNode&lt;T, E&gt; *l = NULL, DblNode&lt;T,E&gt; *r = NULL)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value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lLink =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rLink = 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65D8A02-1D1B-4F7A-A47E-93C9E6178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67230-45AE-427D-8BB7-E2B4E35A2EE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2E5F25D9-F036-49D8-9A6B-567BDB1C5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DblList ( E uniqueVal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        //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DblNode&lt;T, E&gt; (uniqueVal)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*getFirst 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setFirst ( DblNode&lt;T, E&gt; *ptr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first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*Search ( T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d=0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</p:txBody>
      </p:sp>
    </p:spTree>
  </p:cSld>
  <p:clrMapOvr>
    <a:masterClrMapping/>
  </p:clrMapOvr>
  <p:transition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D84D94A-1540-4B66-825F-6EC75DE19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2A133-D6A2-44E4-8166-3719C0BCB1A5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B68990B8-D241-4A57-BC17-B497E7A4D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*Locate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在链表中定位序号为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i(≥0)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d=0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Insert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,d=0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Remove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判双链表空否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DblNode&lt;T, E&gt; *first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2">
            <a:extLst>
              <a:ext uri="{FF2B5EF4-FFF2-40B4-BE49-F238E27FC236}">
                <a16:creationId xmlns:a16="http://schemas.microsoft.com/office/drawing/2014/main" id="{DA87BC22-C77E-4D24-95AD-3A0281453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99935-E2AA-4DDC-9A37-4369F601F5E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F41B0085-08CC-454A-837C-B1D2B11C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双向循环链表的搜索算法</a:t>
            </a:r>
            <a:endParaRPr kumimoji="1" lang="zh-CN" altLang="en-US" sz="3000" b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322679" name="Group 119">
            <a:extLst>
              <a:ext uri="{FF2B5EF4-FFF2-40B4-BE49-F238E27FC236}">
                <a16:creationId xmlns:a16="http://schemas.microsoft.com/office/drawing/2014/main" id="{440F95C5-050D-443F-AB9C-11251CB3EBCE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322562" name="Text Box 2">
              <a:extLst>
                <a:ext uri="{FF2B5EF4-FFF2-40B4-BE49-F238E27FC236}">
                  <a16:creationId xmlns:a16="http://schemas.microsoft.com/office/drawing/2014/main" id="{B59E22C2-D799-42F6-9CEB-BA7E4CDF3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65150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287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590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162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1734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306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878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322563" name="Text Box 3">
              <a:extLst>
                <a:ext uri="{FF2B5EF4-FFF2-40B4-BE49-F238E27FC236}">
                  <a16:creationId xmlns:a16="http://schemas.microsoft.com/office/drawing/2014/main" id="{E65E4374-EDB3-4C92-B582-1C1AB9CB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65150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287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590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162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1734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306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878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搜索不成功</a:t>
              </a:r>
              <a:endParaRPr kumimoji="1" lang="zh-CN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322565" name="Rectangle 5" descr="白色大理石">
              <a:extLst>
                <a:ext uri="{FF2B5EF4-FFF2-40B4-BE49-F238E27FC236}">
                  <a16:creationId xmlns:a16="http://schemas.microsoft.com/office/drawing/2014/main" id="{5FA65093-0A73-4902-8896-CA513077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566" name="Line 6">
              <a:extLst>
                <a:ext uri="{FF2B5EF4-FFF2-40B4-BE49-F238E27FC236}">
                  <a16:creationId xmlns:a16="http://schemas.microsoft.com/office/drawing/2014/main" id="{EFEA7D76-8D47-4052-A1F4-96F6F7BAA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7" name="Line 7">
              <a:extLst>
                <a:ext uri="{FF2B5EF4-FFF2-40B4-BE49-F238E27FC236}">
                  <a16:creationId xmlns:a16="http://schemas.microsoft.com/office/drawing/2014/main" id="{773935C0-3AA4-4801-A1A2-136C66E5E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8" name="Line 8">
              <a:extLst>
                <a:ext uri="{FF2B5EF4-FFF2-40B4-BE49-F238E27FC236}">
                  <a16:creationId xmlns:a16="http://schemas.microsoft.com/office/drawing/2014/main" id="{BC7777BE-D8F5-48B0-81A3-ACBB71386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9" name="Line 9">
              <a:extLst>
                <a:ext uri="{FF2B5EF4-FFF2-40B4-BE49-F238E27FC236}">
                  <a16:creationId xmlns:a16="http://schemas.microsoft.com/office/drawing/2014/main" id="{540EDFD4-A6F6-4145-B60A-9934FDDC3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0" name="Rectangle 10" descr="白色大理石">
              <a:extLst>
                <a:ext uri="{FF2B5EF4-FFF2-40B4-BE49-F238E27FC236}">
                  <a16:creationId xmlns:a16="http://schemas.microsoft.com/office/drawing/2014/main" id="{A873CE18-E53A-4093-BA2A-11CACA59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571" name="Line 11">
              <a:extLst>
                <a:ext uri="{FF2B5EF4-FFF2-40B4-BE49-F238E27FC236}">
                  <a16:creationId xmlns:a16="http://schemas.microsoft.com/office/drawing/2014/main" id="{2193895C-7104-4EE3-B8BC-910C7ED91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2" name="Line 12">
              <a:extLst>
                <a:ext uri="{FF2B5EF4-FFF2-40B4-BE49-F238E27FC236}">
                  <a16:creationId xmlns:a16="http://schemas.microsoft.com/office/drawing/2014/main" id="{F802499B-9555-406D-A56B-D1E4E660D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3" name="Line 13">
              <a:extLst>
                <a:ext uri="{FF2B5EF4-FFF2-40B4-BE49-F238E27FC236}">
                  <a16:creationId xmlns:a16="http://schemas.microsoft.com/office/drawing/2014/main" id="{BF3B0F6C-2D9D-41AA-8027-FEA38A689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4" name="Line 14">
              <a:extLst>
                <a:ext uri="{FF2B5EF4-FFF2-40B4-BE49-F238E27FC236}">
                  <a16:creationId xmlns:a16="http://schemas.microsoft.com/office/drawing/2014/main" id="{B12F05FE-69D6-4C53-97A0-8BEAA1005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5" name="Rectangle 15" descr="白色大理石">
              <a:extLst>
                <a:ext uri="{FF2B5EF4-FFF2-40B4-BE49-F238E27FC236}">
                  <a16:creationId xmlns:a16="http://schemas.microsoft.com/office/drawing/2014/main" id="{EC2CD323-DC64-4141-B2E9-862D8869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576" name="Line 16">
              <a:extLst>
                <a:ext uri="{FF2B5EF4-FFF2-40B4-BE49-F238E27FC236}">
                  <a16:creationId xmlns:a16="http://schemas.microsoft.com/office/drawing/2014/main" id="{82972630-3167-4985-BEFA-69278718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7" name="Line 17">
              <a:extLst>
                <a:ext uri="{FF2B5EF4-FFF2-40B4-BE49-F238E27FC236}">
                  <a16:creationId xmlns:a16="http://schemas.microsoft.com/office/drawing/2014/main" id="{B423D139-8F1B-4172-86C3-54DF280A9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8" name="Line 18">
              <a:extLst>
                <a:ext uri="{FF2B5EF4-FFF2-40B4-BE49-F238E27FC236}">
                  <a16:creationId xmlns:a16="http://schemas.microsoft.com/office/drawing/2014/main" id="{48B99DF6-905A-489A-ADFF-4DF9BFD65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9" name="Line 19">
              <a:extLst>
                <a:ext uri="{FF2B5EF4-FFF2-40B4-BE49-F238E27FC236}">
                  <a16:creationId xmlns:a16="http://schemas.microsoft.com/office/drawing/2014/main" id="{A59C719F-26A8-45D7-9B92-0DECD012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0" name="Rectangle 20" descr="白色大理石">
              <a:extLst>
                <a:ext uri="{FF2B5EF4-FFF2-40B4-BE49-F238E27FC236}">
                  <a16:creationId xmlns:a16="http://schemas.microsoft.com/office/drawing/2014/main" id="{B23375B3-061F-42B6-A102-4C8DA825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581" name="Line 21">
              <a:extLst>
                <a:ext uri="{FF2B5EF4-FFF2-40B4-BE49-F238E27FC236}">
                  <a16:creationId xmlns:a16="http://schemas.microsoft.com/office/drawing/2014/main" id="{7B454B44-F932-44D7-A97B-6746CA7E2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2" name="Line 22">
              <a:extLst>
                <a:ext uri="{FF2B5EF4-FFF2-40B4-BE49-F238E27FC236}">
                  <a16:creationId xmlns:a16="http://schemas.microsoft.com/office/drawing/2014/main" id="{471DC0A9-353F-4D32-A142-503021085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3" name="Line 23">
              <a:extLst>
                <a:ext uri="{FF2B5EF4-FFF2-40B4-BE49-F238E27FC236}">
                  <a16:creationId xmlns:a16="http://schemas.microsoft.com/office/drawing/2014/main" id="{DF43BFCE-5E97-4A4C-9FA5-6637B707F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4" name="Line 24">
              <a:extLst>
                <a:ext uri="{FF2B5EF4-FFF2-40B4-BE49-F238E27FC236}">
                  <a16:creationId xmlns:a16="http://schemas.microsoft.com/office/drawing/2014/main" id="{7AAE9B16-A813-43D5-AEB1-1108236DF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5" name="Rectangle 25" descr="白色大理石">
              <a:extLst>
                <a:ext uri="{FF2B5EF4-FFF2-40B4-BE49-F238E27FC236}">
                  <a16:creationId xmlns:a16="http://schemas.microsoft.com/office/drawing/2014/main" id="{DA5C950C-3B35-486A-9DCB-7A4E6D5C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586" name="Line 26">
              <a:extLst>
                <a:ext uri="{FF2B5EF4-FFF2-40B4-BE49-F238E27FC236}">
                  <a16:creationId xmlns:a16="http://schemas.microsoft.com/office/drawing/2014/main" id="{D0086A45-AF0B-4520-B888-D2E2DCF3B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7" name="Line 27">
              <a:extLst>
                <a:ext uri="{FF2B5EF4-FFF2-40B4-BE49-F238E27FC236}">
                  <a16:creationId xmlns:a16="http://schemas.microsoft.com/office/drawing/2014/main" id="{EF1CD14D-55C1-43A6-963B-17C651506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8" name="Line 28">
              <a:extLst>
                <a:ext uri="{FF2B5EF4-FFF2-40B4-BE49-F238E27FC236}">
                  <a16:creationId xmlns:a16="http://schemas.microsoft.com/office/drawing/2014/main" id="{BA782769-663B-4004-BAD2-9139CEDB1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9" name="Line 29">
              <a:extLst>
                <a:ext uri="{FF2B5EF4-FFF2-40B4-BE49-F238E27FC236}">
                  <a16:creationId xmlns:a16="http://schemas.microsoft.com/office/drawing/2014/main" id="{4D727048-8816-4EE6-94CC-208ED550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0" name="Line 30">
              <a:extLst>
                <a:ext uri="{FF2B5EF4-FFF2-40B4-BE49-F238E27FC236}">
                  <a16:creationId xmlns:a16="http://schemas.microsoft.com/office/drawing/2014/main" id="{4F32581E-DE0C-4819-B2CE-917FDC689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1" name="Line 31">
              <a:extLst>
                <a:ext uri="{FF2B5EF4-FFF2-40B4-BE49-F238E27FC236}">
                  <a16:creationId xmlns:a16="http://schemas.microsoft.com/office/drawing/2014/main" id="{778508C7-C727-430E-BCC4-DF5746D0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2" name="Line 32">
              <a:extLst>
                <a:ext uri="{FF2B5EF4-FFF2-40B4-BE49-F238E27FC236}">
                  <a16:creationId xmlns:a16="http://schemas.microsoft.com/office/drawing/2014/main" id="{109FAB1C-7EC8-4B7F-B409-D0B27A351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3" name="Line 33">
              <a:extLst>
                <a:ext uri="{FF2B5EF4-FFF2-40B4-BE49-F238E27FC236}">
                  <a16:creationId xmlns:a16="http://schemas.microsoft.com/office/drawing/2014/main" id="{7DFDCD28-D30C-460D-AC3E-B846D3BC0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4" name="Line 34">
              <a:extLst>
                <a:ext uri="{FF2B5EF4-FFF2-40B4-BE49-F238E27FC236}">
                  <a16:creationId xmlns:a16="http://schemas.microsoft.com/office/drawing/2014/main" id="{C03ADF5A-0E61-41F7-AF94-2CB6B2FE9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5" name="Line 35">
              <a:extLst>
                <a:ext uri="{FF2B5EF4-FFF2-40B4-BE49-F238E27FC236}">
                  <a16:creationId xmlns:a16="http://schemas.microsoft.com/office/drawing/2014/main" id="{DB7BE44B-2AD5-49E3-AD16-CC0C3BA3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6" name="Line 36">
              <a:extLst>
                <a:ext uri="{FF2B5EF4-FFF2-40B4-BE49-F238E27FC236}">
                  <a16:creationId xmlns:a16="http://schemas.microsoft.com/office/drawing/2014/main" id="{92C9B67C-1D79-4C46-AB4A-18B95DAD4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7" name="Line 37">
              <a:extLst>
                <a:ext uri="{FF2B5EF4-FFF2-40B4-BE49-F238E27FC236}">
                  <a16:creationId xmlns:a16="http://schemas.microsoft.com/office/drawing/2014/main" id="{D14425CB-9B4F-4886-B603-19F69EBA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8" name="Line 38">
              <a:extLst>
                <a:ext uri="{FF2B5EF4-FFF2-40B4-BE49-F238E27FC236}">
                  <a16:creationId xmlns:a16="http://schemas.microsoft.com/office/drawing/2014/main" id="{A1643824-2D51-43B1-9A28-4BF6BC7F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9" name="Line 39">
              <a:extLst>
                <a:ext uri="{FF2B5EF4-FFF2-40B4-BE49-F238E27FC236}">
                  <a16:creationId xmlns:a16="http://schemas.microsoft.com/office/drawing/2014/main" id="{3BC99365-EC57-402D-9DA7-D46C7A118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0" name="Line 40">
              <a:extLst>
                <a:ext uri="{FF2B5EF4-FFF2-40B4-BE49-F238E27FC236}">
                  <a16:creationId xmlns:a16="http://schemas.microsoft.com/office/drawing/2014/main" id="{F7F77FAC-D7E6-4817-A963-09E625895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1" name="Line 41">
              <a:extLst>
                <a:ext uri="{FF2B5EF4-FFF2-40B4-BE49-F238E27FC236}">
                  <a16:creationId xmlns:a16="http://schemas.microsoft.com/office/drawing/2014/main" id="{2723F05D-7797-4967-A325-7EBD57076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2" name="Line 42">
              <a:extLst>
                <a:ext uri="{FF2B5EF4-FFF2-40B4-BE49-F238E27FC236}">
                  <a16:creationId xmlns:a16="http://schemas.microsoft.com/office/drawing/2014/main" id="{D348155E-AE48-4AAE-89D8-96D6238F6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3" name="Line 43">
              <a:extLst>
                <a:ext uri="{FF2B5EF4-FFF2-40B4-BE49-F238E27FC236}">
                  <a16:creationId xmlns:a16="http://schemas.microsoft.com/office/drawing/2014/main" id="{9A2B1500-1BF9-498A-BFB9-544727FCF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4" name="Line 44">
              <a:extLst>
                <a:ext uri="{FF2B5EF4-FFF2-40B4-BE49-F238E27FC236}">
                  <a16:creationId xmlns:a16="http://schemas.microsoft.com/office/drawing/2014/main" id="{B0426A1A-E8D2-4D03-B9ED-C74B2E623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5" name="Line 45">
              <a:extLst>
                <a:ext uri="{FF2B5EF4-FFF2-40B4-BE49-F238E27FC236}">
                  <a16:creationId xmlns:a16="http://schemas.microsoft.com/office/drawing/2014/main" id="{901F10A8-4C6E-4B50-A1A2-A20BD39AB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6" name="Line 46">
              <a:extLst>
                <a:ext uri="{FF2B5EF4-FFF2-40B4-BE49-F238E27FC236}">
                  <a16:creationId xmlns:a16="http://schemas.microsoft.com/office/drawing/2014/main" id="{C87C505A-9705-44B4-AA93-D97CA12A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7" name="Line 47">
              <a:extLst>
                <a:ext uri="{FF2B5EF4-FFF2-40B4-BE49-F238E27FC236}">
                  <a16:creationId xmlns:a16="http://schemas.microsoft.com/office/drawing/2014/main" id="{19C0A345-79C9-4A64-8367-1F1A2D73F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8" name="Line 48">
              <a:extLst>
                <a:ext uri="{FF2B5EF4-FFF2-40B4-BE49-F238E27FC236}">
                  <a16:creationId xmlns:a16="http://schemas.microsoft.com/office/drawing/2014/main" id="{345D3B96-84A3-4379-AB2B-56E0B25EE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09" name="Text Box 49">
              <a:extLst>
                <a:ext uri="{FF2B5EF4-FFF2-40B4-BE49-F238E27FC236}">
                  <a16:creationId xmlns:a16="http://schemas.microsoft.com/office/drawing/2014/main" id="{9754631E-D679-422D-A5BD-9174A7713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10" name="Rectangle 50" descr="白色大理石">
              <a:extLst>
                <a:ext uri="{FF2B5EF4-FFF2-40B4-BE49-F238E27FC236}">
                  <a16:creationId xmlns:a16="http://schemas.microsoft.com/office/drawing/2014/main" id="{3FDD5F87-AEA5-4816-830A-AC79FFBB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611" name="Line 51">
              <a:extLst>
                <a:ext uri="{FF2B5EF4-FFF2-40B4-BE49-F238E27FC236}">
                  <a16:creationId xmlns:a16="http://schemas.microsoft.com/office/drawing/2014/main" id="{564151BC-3F0A-4F2D-840D-8C535E4DB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2" name="Line 52">
              <a:extLst>
                <a:ext uri="{FF2B5EF4-FFF2-40B4-BE49-F238E27FC236}">
                  <a16:creationId xmlns:a16="http://schemas.microsoft.com/office/drawing/2014/main" id="{94424A6C-7679-4222-A50D-6FA667895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3" name="Line 53">
              <a:extLst>
                <a:ext uri="{FF2B5EF4-FFF2-40B4-BE49-F238E27FC236}">
                  <a16:creationId xmlns:a16="http://schemas.microsoft.com/office/drawing/2014/main" id="{09369284-3AE7-4E33-931D-488601DFA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4" name="Line 54">
              <a:extLst>
                <a:ext uri="{FF2B5EF4-FFF2-40B4-BE49-F238E27FC236}">
                  <a16:creationId xmlns:a16="http://schemas.microsoft.com/office/drawing/2014/main" id="{F266486E-F105-4852-98C4-0B9858FC9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5" name="Rectangle 55" descr="白色大理石">
              <a:extLst>
                <a:ext uri="{FF2B5EF4-FFF2-40B4-BE49-F238E27FC236}">
                  <a16:creationId xmlns:a16="http://schemas.microsoft.com/office/drawing/2014/main" id="{C569E976-8A93-4E0A-906E-527FD35B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616" name="Line 56">
              <a:extLst>
                <a:ext uri="{FF2B5EF4-FFF2-40B4-BE49-F238E27FC236}">
                  <a16:creationId xmlns:a16="http://schemas.microsoft.com/office/drawing/2014/main" id="{DFA6B3B0-F60C-4EB9-9619-6A3229B8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7" name="Line 57">
              <a:extLst>
                <a:ext uri="{FF2B5EF4-FFF2-40B4-BE49-F238E27FC236}">
                  <a16:creationId xmlns:a16="http://schemas.microsoft.com/office/drawing/2014/main" id="{4F423093-B7E6-4F67-B8A0-03909B663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8" name="Line 58">
              <a:extLst>
                <a:ext uri="{FF2B5EF4-FFF2-40B4-BE49-F238E27FC236}">
                  <a16:creationId xmlns:a16="http://schemas.microsoft.com/office/drawing/2014/main" id="{65A12B94-8121-4D9D-BD63-A5628F78C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9" name="Line 59">
              <a:extLst>
                <a:ext uri="{FF2B5EF4-FFF2-40B4-BE49-F238E27FC236}">
                  <a16:creationId xmlns:a16="http://schemas.microsoft.com/office/drawing/2014/main" id="{B50D5574-9B92-4A92-A685-95AFC35D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0" name="Rectangle 60" descr="白色大理石">
              <a:extLst>
                <a:ext uri="{FF2B5EF4-FFF2-40B4-BE49-F238E27FC236}">
                  <a16:creationId xmlns:a16="http://schemas.microsoft.com/office/drawing/2014/main" id="{E445C921-9A17-4A70-A6C4-9AEDF6D4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621" name="Line 61">
              <a:extLst>
                <a:ext uri="{FF2B5EF4-FFF2-40B4-BE49-F238E27FC236}">
                  <a16:creationId xmlns:a16="http://schemas.microsoft.com/office/drawing/2014/main" id="{663F1EEF-D542-452E-AC5D-435C4583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2" name="Line 62">
              <a:extLst>
                <a:ext uri="{FF2B5EF4-FFF2-40B4-BE49-F238E27FC236}">
                  <a16:creationId xmlns:a16="http://schemas.microsoft.com/office/drawing/2014/main" id="{834FF10A-7300-4A9E-8FAA-39FE9FC7D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3" name="Line 63">
              <a:extLst>
                <a:ext uri="{FF2B5EF4-FFF2-40B4-BE49-F238E27FC236}">
                  <a16:creationId xmlns:a16="http://schemas.microsoft.com/office/drawing/2014/main" id="{AC4174EF-51A0-4F7A-B4E1-BBA4A0871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4" name="Line 64">
              <a:extLst>
                <a:ext uri="{FF2B5EF4-FFF2-40B4-BE49-F238E27FC236}">
                  <a16:creationId xmlns:a16="http://schemas.microsoft.com/office/drawing/2014/main" id="{057EC267-B150-480B-A6F1-9B84E2A0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5" name="Rectangle 65" descr="白色大理石">
              <a:extLst>
                <a:ext uri="{FF2B5EF4-FFF2-40B4-BE49-F238E27FC236}">
                  <a16:creationId xmlns:a16="http://schemas.microsoft.com/office/drawing/2014/main" id="{8644A327-EEE5-4038-90B6-2905556A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626" name="Line 66">
              <a:extLst>
                <a:ext uri="{FF2B5EF4-FFF2-40B4-BE49-F238E27FC236}">
                  <a16:creationId xmlns:a16="http://schemas.microsoft.com/office/drawing/2014/main" id="{9E1E8ED1-52D6-4A15-86B6-37CF8B5B9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7" name="Line 67">
              <a:extLst>
                <a:ext uri="{FF2B5EF4-FFF2-40B4-BE49-F238E27FC236}">
                  <a16:creationId xmlns:a16="http://schemas.microsoft.com/office/drawing/2014/main" id="{47357A3C-95AB-4637-9986-4D65F330E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8" name="Line 68">
              <a:extLst>
                <a:ext uri="{FF2B5EF4-FFF2-40B4-BE49-F238E27FC236}">
                  <a16:creationId xmlns:a16="http://schemas.microsoft.com/office/drawing/2014/main" id="{90D0A6D8-091E-4C9A-9E75-179FC14FC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29" name="Line 69">
              <a:extLst>
                <a:ext uri="{FF2B5EF4-FFF2-40B4-BE49-F238E27FC236}">
                  <a16:creationId xmlns:a16="http://schemas.microsoft.com/office/drawing/2014/main" id="{80E55CAE-97A8-43F9-8675-90BED07C5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0" name="Rectangle 70" descr="白色大理石">
              <a:extLst>
                <a:ext uri="{FF2B5EF4-FFF2-40B4-BE49-F238E27FC236}">
                  <a16:creationId xmlns:a16="http://schemas.microsoft.com/office/drawing/2014/main" id="{0F068888-FB09-4673-B529-B7596F001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2631" name="Line 71">
              <a:extLst>
                <a:ext uri="{FF2B5EF4-FFF2-40B4-BE49-F238E27FC236}">
                  <a16:creationId xmlns:a16="http://schemas.microsoft.com/office/drawing/2014/main" id="{134DBBB0-E863-4FD2-AEA7-26005C14F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2" name="Line 72">
              <a:extLst>
                <a:ext uri="{FF2B5EF4-FFF2-40B4-BE49-F238E27FC236}">
                  <a16:creationId xmlns:a16="http://schemas.microsoft.com/office/drawing/2014/main" id="{DD06FEDD-7F71-430B-911E-6767692D5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3" name="Line 73">
              <a:extLst>
                <a:ext uri="{FF2B5EF4-FFF2-40B4-BE49-F238E27FC236}">
                  <a16:creationId xmlns:a16="http://schemas.microsoft.com/office/drawing/2014/main" id="{E095DCC5-8119-4D79-9CFA-F75794047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4" name="Line 74">
              <a:extLst>
                <a:ext uri="{FF2B5EF4-FFF2-40B4-BE49-F238E27FC236}">
                  <a16:creationId xmlns:a16="http://schemas.microsoft.com/office/drawing/2014/main" id="{8488E81B-E567-4054-97A8-36CFA85A2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5" name="Line 75">
              <a:extLst>
                <a:ext uri="{FF2B5EF4-FFF2-40B4-BE49-F238E27FC236}">
                  <a16:creationId xmlns:a16="http://schemas.microsoft.com/office/drawing/2014/main" id="{2C923079-F41C-4626-957C-B1A518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6" name="Line 76">
              <a:extLst>
                <a:ext uri="{FF2B5EF4-FFF2-40B4-BE49-F238E27FC236}">
                  <a16:creationId xmlns:a16="http://schemas.microsoft.com/office/drawing/2014/main" id="{8BD49CD9-3243-480F-8C07-E81FC5CFF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7" name="Line 77">
              <a:extLst>
                <a:ext uri="{FF2B5EF4-FFF2-40B4-BE49-F238E27FC236}">
                  <a16:creationId xmlns:a16="http://schemas.microsoft.com/office/drawing/2014/main" id="{190F8B8D-D113-42AB-92F2-B86056FEC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8" name="Line 78">
              <a:extLst>
                <a:ext uri="{FF2B5EF4-FFF2-40B4-BE49-F238E27FC236}">
                  <a16:creationId xmlns:a16="http://schemas.microsoft.com/office/drawing/2014/main" id="{8495695A-2A14-488F-A221-E5545AE4A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9" name="Line 79">
              <a:extLst>
                <a:ext uri="{FF2B5EF4-FFF2-40B4-BE49-F238E27FC236}">
                  <a16:creationId xmlns:a16="http://schemas.microsoft.com/office/drawing/2014/main" id="{90850B16-3C08-427B-9AD7-600115A2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0" name="Line 80">
              <a:extLst>
                <a:ext uri="{FF2B5EF4-FFF2-40B4-BE49-F238E27FC236}">
                  <a16:creationId xmlns:a16="http://schemas.microsoft.com/office/drawing/2014/main" id="{9DB38639-4830-48F6-8DFB-2FD58B152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1" name="Line 81">
              <a:extLst>
                <a:ext uri="{FF2B5EF4-FFF2-40B4-BE49-F238E27FC236}">
                  <a16:creationId xmlns:a16="http://schemas.microsoft.com/office/drawing/2014/main" id="{94E1377B-2091-4FDB-B224-FA563D1B8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2" name="Line 82">
              <a:extLst>
                <a:ext uri="{FF2B5EF4-FFF2-40B4-BE49-F238E27FC236}">
                  <a16:creationId xmlns:a16="http://schemas.microsoft.com/office/drawing/2014/main" id="{85AEAF36-DDEB-45ED-A0E1-3C3F58CD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3" name="Line 83">
              <a:extLst>
                <a:ext uri="{FF2B5EF4-FFF2-40B4-BE49-F238E27FC236}">
                  <a16:creationId xmlns:a16="http://schemas.microsoft.com/office/drawing/2014/main" id="{F4299466-3E83-4696-92B4-9C28E8A00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4" name="Line 84">
              <a:extLst>
                <a:ext uri="{FF2B5EF4-FFF2-40B4-BE49-F238E27FC236}">
                  <a16:creationId xmlns:a16="http://schemas.microsoft.com/office/drawing/2014/main" id="{BFA7691B-7B55-47E3-B663-F881245C2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5" name="Line 85">
              <a:extLst>
                <a:ext uri="{FF2B5EF4-FFF2-40B4-BE49-F238E27FC236}">
                  <a16:creationId xmlns:a16="http://schemas.microsoft.com/office/drawing/2014/main" id="{BC3AC0C8-E437-470B-BDCE-32BED37D3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6" name="Line 86">
              <a:extLst>
                <a:ext uri="{FF2B5EF4-FFF2-40B4-BE49-F238E27FC236}">
                  <a16:creationId xmlns:a16="http://schemas.microsoft.com/office/drawing/2014/main" id="{08E81BF3-739D-4B4A-8DFD-114A32DA7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7" name="Line 87">
              <a:extLst>
                <a:ext uri="{FF2B5EF4-FFF2-40B4-BE49-F238E27FC236}">
                  <a16:creationId xmlns:a16="http://schemas.microsoft.com/office/drawing/2014/main" id="{B4D23629-F235-4ECD-A38F-056688B56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8" name="Line 88">
              <a:extLst>
                <a:ext uri="{FF2B5EF4-FFF2-40B4-BE49-F238E27FC236}">
                  <a16:creationId xmlns:a16="http://schemas.microsoft.com/office/drawing/2014/main" id="{3DF52360-ACE5-4273-B149-4B95EA9B8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49" name="Line 89">
              <a:extLst>
                <a:ext uri="{FF2B5EF4-FFF2-40B4-BE49-F238E27FC236}">
                  <a16:creationId xmlns:a16="http://schemas.microsoft.com/office/drawing/2014/main" id="{DEB780DF-8040-40E8-A28C-78B3CF6A8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50" name="Line 90">
              <a:extLst>
                <a:ext uri="{FF2B5EF4-FFF2-40B4-BE49-F238E27FC236}">
                  <a16:creationId xmlns:a16="http://schemas.microsoft.com/office/drawing/2014/main" id="{A9B81768-A0AC-4C9A-A2A1-C01F1FA27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51" name="Line 91">
              <a:extLst>
                <a:ext uri="{FF2B5EF4-FFF2-40B4-BE49-F238E27FC236}">
                  <a16:creationId xmlns:a16="http://schemas.microsoft.com/office/drawing/2014/main" id="{C48720B2-E20D-451A-ACA5-7C0DB39FC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52" name="Line 92">
              <a:extLst>
                <a:ext uri="{FF2B5EF4-FFF2-40B4-BE49-F238E27FC236}">
                  <a16:creationId xmlns:a16="http://schemas.microsoft.com/office/drawing/2014/main" id="{699537D3-0E19-4B4D-BF90-F7C71DC44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53" name="Line 93">
              <a:extLst>
                <a:ext uri="{FF2B5EF4-FFF2-40B4-BE49-F238E27FC236}">
                  <a16:creationId xmlns:a16="http://schemas.microsoft.com/office/drawing/2014/main" id="{F06552B7-90F0-43C8-A958-B4FC8DBF4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54" name="Text Box 94">
              <a:extLst>
                <a:ext uri="{FF2B5EF4-FFF2-40B4-BE49-F238E27FC236}">
                  <a16:creationId xmlns:a16="http://schemas.microsoft.com/office/drawing/2014/main" id="{CF65495F-E005-46A3-8D4D-682681A1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55" name="Text Box 95">
              <a:extLst>
                <a:ext uri="{FF2B5EF4-FFF2-40B4-BE49-F238E27FC236}">
                  <a16:creationId xmlns:a16="http://schemas.microsoft.com/office/drawing/2014/main" id="{F9F8D26E-2B7C-4CFA-8DCD-31FC2686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56" name="Text Box 96">
              <a:extLst>
                <a:ext uri="{FF2B5EF4-FFF2-40B4-BE49-F238E27FC236}">
                  <a16:creationId xmlns:a16="http://schemas.microsoft.com/office/drawing/2014/main" id="{E9419BEB-DB02-489A-84AB-82F093E63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57" name="Text Box 97">
              <a:extLst>
                <a:ext uri="{FF2B5EF4-FFF2-40B4-BE49-F238E27FC236}">
                  <a16:creationId xmlns:a16="http://schemas.microsoft.com/office/drawing/2014/main" id="{F5A9D15E-9B40-4537-881B-4DC8ED7F0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58" name="Text Box 98">
              <a:extLst>
                <a:ext uri="{FF2B5EF4-FFF2-40B4-BE49-F238E27FC236}">
                  <a16:creationId xmlns:a16="http://schemas.microsoft.com/office/drawing/2014/main" id="{7245DC93-C8F5-470B-8296-5A4181F94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59" name="Text Box 99">
              <a:extLst>
                <a:ext uri="{FF2B5EF4-FFF2-40B4-BE49-F238E27FC236}">
                  <a16:creationId xmlns:a16="http://schemas.microsoft.com/office/drawing/2014/main" id="{32D9FA94-EFB8-409F-9A34-C5BDCB145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60" name="Text Box 100">
              <a:extLst>
                <a:ext uri="{FF2B5EF4-FFF2-40B4-BE49-F238E27FC236}">
                  <a16:creationId xmlns:a16="http://schemas.microsoft.com/office/drawing/2014/main" id="{C5F0EF1F-9083-42E1-8002-4351016DF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61" name="Text Box 101">
              <a:extLst>
                <a:ext uri="{FF2B5EF4-FFF2-40B4-BE49-F238E27FC236}">
                  <a16:creationId xmlns:a16="http://schemas.microsoft.com/office/drawing/2014/main" id="{BCB9CC0E-BCC7-4158-B8C2-01D7DCE76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62" name="Text Box 102">
              <a:extLst>
                <a:ext uri="{FF2B5EF4-FFF2-40B4-BE49-F238E27FC236}">
                  <a16:creationId xmlns:a16="http://schemas.microsoft.com/office/drawing/2014/main" id="{E59C1EE1-228E-46A1-9738-2BADD218F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2663" name="Text Box 103">
              <a:extLst>
                <a:ext uri="{FF2B5EF4-FFF2-40B4-BE49-F238E27FC236}">
                  <a16:creationId xmlns:a16="http://schemas.microsoft.com/office/drawing/2014/main" id="{5C338931-99B9-4983-A70E-4C8C36506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kumimoji="1" lang="en-US" altLang="zh-CN" sz="3200" b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64" name="Line 104">
              <a:extLst>
                <a:ext uri="{FF2B5EF4-FFF2-40B4-BE49-F238E27FC236}">
                  <a16:creationId xmlns:a16="http://schemas.microsoft.com/office/drawing/2014/main" id="{E84C5BF5-FC30-44D5-A76D-9681125A6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65" name="Line 105">
              <a:extLst>
                <a:ext uri="{FF2B5EF4-FFF2-40B4-BE49-F238E27FC236}">
                  <a16:creationId xmlns:a16="http://schemas.microsoft.com/office/drawing/2014/main" id="{120BABD4-276F-4D46-9A11-F3FCCC29F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66" name="Line 106">
              <a:extLst>
                <a:ext uri="{FF2B5EF4-FFF2-40B4-BE49-F238E27FC236}">
                  <a16:creationId xmlns:a16="http://schemas.microsoft.com/office/drawing/2014/main" id="{F77FC212-9680-4F71-900B-3DEB5481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67" name="Text Box 107">
              <a:extLst>
                <a:ext uri="{FF2B5EF4-FFF2-40B4-BE49-F238E27FC236}">
                  <a16:creationId xmlns:a16="http://schemas.microsoft.com/office/drawing/2014/main" id="{3D1786FE-8125-414E-8D11-2C0C188A7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68" name="Text Box 108">
              <a:extLst>
                <a:ext uri="{FF2B5EF4-FFF2-40B4-BE49-F238E27FC236}">
                  <a16:creationId xmlns:a16="http://schemas.microsoft.com/office/drawing/2014/main" id="{F077EC28-885B-46DB-8C0B-D176C2E0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69" name="Text Box 109">
              <a:extLst>
                <a:ext uri="{FF2B5EF4-FFF2-40B4-BE49-F238E27FC236}">
                  <a16:creationId xmlns:a16="http://schemas.microsoft.com/office/drawing/2014/main" id="{E8F10599-CB00-4F1C-9A04-5362AFA5D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70" name="Text Box 110">
              <a:extLst>
                <a:ext uri="{FF2B5EF4-FFF2-40B4-BE49-F238E27FC236}">
                  <a16:creationId xmlns:a16="http://schemas.microsoft.com/office/drawing/2014/main" id="{4DFE5EE5-088B-4584-BEB5-40075D344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kumimoji="1" lang="en-US" altLang="zh-CN" sz="3200" b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71" name="Line 111">
              <a:extLst>
                <a:ext uri="{FF2B5EF4-FFF2-40B4-BE49-F238E27FC236}">
                  <a16:creationId xmlns:a16="http://schemas.microsoft.com/office/drawing/2014/main" id="{F46DE492-14E1-4124-BA0F-FBD48FBD5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72" name="Text Box 112">
              <a:extLst>
                <a:ext uri="{FF2B5EF4-FFF2-40B4-BE49-F238E27FC236}">
                  <a16:creationId xmlns:a16="http://schemas.microsoft.com/office/drawing/2014/main" id="{FA362062-B75A-493B-AC47-51651CE1F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73" name="Line 113">
              <a:extLst>
                <a:ext uri="{FF2B5EF4-FFF2-40B4-BE49-F238E27FC236}">
                  <a16:creationId xmlns:a16="http://schemas.microsoft.com/office/drawing/2014/main" id="{88209C36-10D6-4889-B996-2ECCE54A5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74" name="Text Box 114">
              <a:extLst>
                <a:ext uri="{FF2B5EF4-FFF2-40B4-BE49-F238E27FC236}">
                  <a16:creationId xmlns:a16="http://schemas.microsoft.com/office/drawing/2014/main" id="{0F073D64-43EC-46BF-A9E8-3AD31141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75" name="Line 115">
              <a:extLst>
                <a:ext uri="{FF2B5EF4-FFF2-40B4-BE49-F238E27FC236}">
                  <a16:creationId xmlns:a16="http://schemas.microsoft.com/office/drawing/2014/main" id="{7DC61F5A-6C30-4A0B-91C1-FECBB4313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76" name="Text Box 116">
              <a:extLst>
                <a:ext uri="{FF2B5EF4-FFF2-40B4-BE49-F238E27FC236}">
                  <a16:creationId xmlns:a16="http://schemas.microsoft.com/office/drawing/2014/main" id="{86616DF1-08B3-43AD-9058-FFC4B199C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2677" name="Line 117">
              <a:extLst>
                <a:ext uri="{FF2B5EF4-FFF2-40B4-BE49-F238E27FC236}">
                  <a16:creationId xmlns:a16="http://schemas.microsoft.com/office/drawing/2014/main" id="{BF651AA7-989F-465D-AC46-C194E9A3B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78" name="Text Box 118">
              <a:extLst>
                <a:ext uri="{FF2B5EF4-FFF2-40B4-BE49-F238E27FC236}">
                  <a16:creationId xmlns:a16="http://schemas.microsoft.com/office/drawing/2014/main" id="{7D504DF9-98B1-43E3-AC43-F3D904F9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90A0B-8EC3-473C-B5F1-E192C39E0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EAF05-99DB-4E82-9BED-EF54B0EE1F99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13527D9D-F55D-4F24-B7C1-B73E9E2C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6400"/>
            <a:ext cx="8229600" cy="99536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323588" name="Rectangle 4">
            <a:extLst>
              <a:ext uri="{FF2B5EF4-FFF2-40B4-BE49-F238E27FC236}">
                <a16:creationId xmlns:a16="http://schemas.microsoft.com/office/drawing/2014/main" id="{938B6D69-1A3A-4468-93BF-2C37E2874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276350"/>
            <a:ext cx="8229600" cy="515143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*DblList&lt;T,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(T x,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DblNode&lt;T,E&gt; *current = (d == 0)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确定搜索方向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!= x )	current = (d == 0)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current != first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2">
            <a:extLst>
              <a:ext uri="{FF2B5EF4-FFF2-40B4-BE49-F238E27FC236}">
                <a16:creationId xmlns:a16="http://schemas.microsoft.com/office/drawing/2014/main" id="{6E8FAE28-6B35-49CC-9EA2-DCC2ED540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5DC7A-CE6B-4C78-B030-1E3A8897F8B3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324610" name="Text Box 2">
            <a:extLst>
              <a:ext uri="{FF2B5EF4-FFF2-40B4-BE49-F238E27FC236}">
                <a16:creationId xmlns:a16="http://schemas.microsoft.com/office/drawing/2014/main" id="{DA0CFF41-56A6-4270-9263-2AEC750A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kumimoji="1"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324707" name="Text Box 99">
            <a:extLst>
              <a:ext uri="{FF2B5EF4-FFF2-40B4-BE49-F238E27FC236}">
                <a16:creationId xmlns:a16="http://schemas.microsoft.com/office/drawing/2014/main" id="{0B2E8A6C-6006-439A-B897-A3A7EB6B0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 = current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  </a:t>
            </a:r>
            <a:endParaRPr lang="en-US" altLang="zh-CN" sz="3000" b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   </a:t>
            </a: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lLink = current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4710" name="Group 102">
            <a:extLst>
              <a:ext uri="{FF2B5EF4-FFF2-40B4-BE49-F238E27FC236}">
                <a16:creationId xmlns:a16="http://schemas.microsoft.com/office/drawing/2014/main" id="{9D1A40F8-6749-4B65-88EE-A576A513EB25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324611" name="Rectangle 3" descr="白色大理石">
              <a:extLst>
                <a:ext uri="{FF2B5EF4-FFF2-40B4-BE49-F238E27FC236}">
                  <a16:creationId xmlns:a16="http://schemas.microsoft.com/office/drawing/2014/main" id="{73DB6A9A-4C94-4641-BEBD-0631DA35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12" name="Line 4">
              <a:extLst>
                <a:ext uri="{FF2B5EF4-FFF2-40B4-BE49-F238E27FC236}">
                  <a16:creationId xmlns:a16="http://schemas.microsoft.com/office/drawing/2014/main" id="{4D78CD16-5606-42EE-9EF1-8FBDA6377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3" name="Line 5">
              <a:extLst>
                <a:ext uri="{FF2B5EF4-FFF2-40B4-BE49-F238E27FC236}">
                  <a16:creationId xmlns:a16="http://schemas.microsoft.com/office/drawing/2014/main" id="{19776E85-1F41-48DF-9AD7-8A27A6C5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Line 6">
              <a:extLst>
                <a:ext uri="{FF2B5EF4-FFF2-40B4-BE49-F238E27FC236}">
                  <a16:creationId xmlns:a16="http://schemas.microsoft.com/office/drawing/2014/main" id="{EBCF97FA-B4F5-4B17-BDE4-81DC0BE5C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5" name="Line 7">
              <a:extLst>
                <a:ext uri="{FF2B5EF4-FFF2-40B4-BE49-F238E27FC236}">
                  <a16:creationId xmlns:a16="http://schemas.microsoft.com/office/drawing/2014/main" id="{6E933FE4-81AE-4005-A454-5C93A967D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6" name="Line 8">
              <a:extLst>
                <a:ext uri="{FF2B5EF4-FFF2-40B4-BE49-F238E27FC236}">
                  <a16:creationId xmlns:a16="http://schemas.microsoft.com/office/drawing/2014/main" id="{41EF993F-B3EB-4DE0-A7AE-D1DEC0CF7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7" name="Rectangle 9" descr="白色大理石">
              <a:extLst>
                <a:ext uri="{FF2B5EF4-FFF2-40B4-BE49-F238E27FC236}">
                  <a16:creationId xmlns:a16="http://schemas.microsoft.com/office/drawing/2014/main" id="{8AF1D7E2-3C32-42B0-8A65-9C73F7D2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18" name="Line 10">
              <a:extLst>
                <a:ext uri="{FF2B5EF4-FFF2-40B4-BE49-F238E27FC236}">
                  <a16:creationId xmlns:a16="http://schemas.microsoft.com/office/drawing/2014/main" id="{38802CC4-FDD5-4BA9-A014-943D53C74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Line 11">
              <a:extLst>
                <a:ext uri="{FF2B5EF4-FFF2-40B4-BE49-F238E27FC236}">
                  <a16:creationId xmlns:a16="http://schemas.microsoft.com/office/drawing/2014/main" id="{2E4F375D-3E7D-43C6-AC11-E249C437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0" name="Line 12">
              <a:extLst>
                <a:ext uri="{FF2B5EF4-FFF2-40B4-BE49-F238E27FC236}">
                  <a16:creationId xmlns:a16="http://schemas.microsoft.com/office/drawing/2014/main" id="{8ABF8EBF-839B-49A9-91A7-1471DB860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1" name="Line 13">
              <a:extLst>
                <a:ext uri="{FF2B5EF4-FFF2-40B4-BE49-F238E27FC236}">
                  <a16:creationId xmlns:a16="http://schemas.microsoft.com/office/drawing/2014/main" id="{6C9B7F3A-2141-4C7E-A45A-E9429481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2" name="Rectangle 14" descr="白色大理石">
              <a:extLst>
                <a:ext uri="{FF2B5EF4-FFF2-40B4-BE49-F238E27FC236}">
                  <a16:creationId xmlns:a16="http://schemas.microsoft.com/office/drawing/2014/main" id="{089A1545-3943-4BC3-B59D-6DC181C0E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23" name="Line 15">
              <a:extLst>
                <a:ext uri="{FF2B5EF4-FFF2-40B4-BE49-F238E27FC236}">
                  <a16:creationId xmlns:a16="http://schemas.microsoft.com/office/drawing/2014/main" id="{5C350C01-C26B-49CB-948A-4DD2C876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4" name="Line 16">
              <a:extLst>
                <a:ext uri="{FF2B5EF4-FFF2-40B4-BE49-F238E27FC236}">
                  <a16:creationId xmlns:a16="http://schemas.microsoft.com/office/drawing/2014/main" id="{22EFF3F3-6A55-4BCD-A89E-C33E3F91C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Line 17">
              <a:extLst>
                <a:ext uri="{FF2B5EF4-FFF2-40B4-BE49-F238E27FC236}">
                  <a16:creationId xmlns:a16="http://schemas.microsoft.com/office/drawing/2014/main" id="{0A80EB0A-B96F-4599-B8B3-A695A4424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Line 18">
              <a:extLst>
                <a:ext uri="{FF2B5EF4-FFF2-40B4-BE49-F238E27FC236}">
                  <a16:creationId xmlns:a16="http://schemas.microsoft.com/office/drawing/2014/main" id="{0B4B98BD-3461-4715-ABB5-8F083ECF3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7" name="Rectangle 19" descr="白色大理石">
              <a:extLst>
                <a:ext uri="{FF2B5EF4-FFF2-40B4-BE49-F238E27FC236}">
                  <a16:creationId xmlns:a16="http://schemas.microsoft.com/office/drawing/2014/main" id="{20D21C32-0318-4F1C-871A-5613D2AA4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28" name="Line 20">
              <a:extLst>
                <a:ext uri="{FF2B5EF4-FFF2-40B4-BE49-F238E27FC236}">
                  <a16:creationId xmlns:a16="http://schemas.microsoft.com/office/drawing/2014/main" id="{F21A66C0-D056-435B-8663-3D18FF555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9" name="Line 21">
              <a:extLst>
                <a:ext uri="{FF2B5EF4-FFF2-40B4-BE49-F238E27FC236}">
                  <a16:creationId xmlns:a16="http://schemas.microsoft.com/office/drawing/2014/main" id="{B0C8D4FF-E5DC-4B8B-8B7B-CF39EA172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0" name="Line 22">
              <a:extLst>
                <a:ext uri="{FF2B5EF4-FFF2-40B4-BE49-F238E27FC236}">
                  <a16:creationId xmlns:a16="http://schemas.microsoft.com/office/drawing/2014/main" id="{0CB3B000-2107-4B13-9FEE-489D82D4C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1" name="Line 23">
              <a:extLst>
                <a:ext uri="{FF2B5EF4-FFF2-40B4-BE49-F238E27FC236}">
                  <a16:creationId xmlns:a16="http://schemas.microsoft.com/office/drawing/2014/main" id="{E8EA771E-999B-4450-BBBD-C0929A801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2" name="Line 24">
              <a:extLst>
                <a:ext uri="{FF2B5EF4-FFF2-40B4-BE49-F238E27FC236}">
                  <a16:creationId xmlns:a16="http://schemas.microsoft.com/office/drawing/2014/main" id="{3D28A030-67B8-4F94-A17F-545715738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3" name="Line 25">
              <a:extLst>
                <a:ext uri="{FF2B5EF4-FFF2-40B4-BE49-F238E27FC236}">
                  <a16:creationId xmlns:a16="http://schemas.microsoft.com/office/drawing/2014/main" id="{57C6F5FD-6726-4073-A753-3F6204F5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4" name="Line 26">
              <a:extLst>
                <a:ext uri="{FF2B5EF4-FFF2-40B4-BE49-F238E27FC236}">
                  <a16:creationId xmlns:a16="http://schemas.microsoft.com/office/drawing/2014/main" id="{B374F2C2-A4B9-46F0-AF15-D14B5A835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5" name="Line 27">
              <a:extLst>
                <a:ext uri="{FF2B5EF4-FFF2-40B4-BE49-F238E27FC236}">
                  <a16:creationId xmlns:a16="http://schemas.microsoft.com/office/drawing/2014/main" id="{EE52B683-812C-40D4-A3D8-4F1BD8971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6" name="Line 28">
              <a:extLst>
                <a:ext uri="{FF2B5EF4-FFF2-40B4-BE49-F238E27FC236}">
                  <a16:creationId xmlns:a16="http://schemas.microsoft.com/office/drawing/2014/main" id="{27E8C7A9-BB88-4209-B08B-ADE0F47C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7" name="Line 29">
              <a:extLst>
                <a:ext uri="{FF2B5EF4-FFF2-40B4-BE49-F238E27FC236}">
                  <a16:creationId xmlns:a16="http://schemas.microsoft.com/office/drawing/2014/main" id="{073E8621-D3C8-4469-89DA-01737E0E9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8" name="Line 30">
              <a:extLst>
                <a:ext uri="{FF2B5EF4-FFF2-40B4-BE49-F238E27FC236}">
                  <a16:creationId xmlns:a16="http://schemas.microsoft.com/office/drawing/2014/main" id="{3AB9ECB1-3068-44AE-84F8-B2882AAE4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39" name="Line 31">
              <a:extLst>
                <a:ext uri="{FF2B5EF4-FFF2-40B4-BE49-F238E27FC236}">
                  <a16:creationId xmlns:a16="http://schemas.microsoft.com/office/drawing/2014/main" id="{412BB056-0465-47EB-A4FC-5B5AB8F8F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0" name="Line 32">
              <a:extLst>
                <a:ext uri="{FF2B5EF4-FFF2-40B4-BE49-F238E27FC236}">
                  <a16:creationId xmlns:a16="http://schemas.microsoft.com/office/drawing/2014/main" id="{0A806F23-53F8-45AA-88BE-F5BC7F4FC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1" name="Line 33">
              <a:extLst>
                <a:ext uri="{FF2B5EF4-FFF2-40B4-BE49-F238E27FC236}">
                  <a16:creationId xmlns:a16="http://schemas.microsoft.com/office/drawing/2014/main" id="{A632A21F-CA03-4D83-8A57-D8166437B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2" name="Line 34">
              <a:extLst>
                <a:ext uri="{FF2B5EF4-FFF2-40B4-BE49-F238E27FC236}">
                  <a16:creationId xmlns:a16="http://schemas.microsoft.com/office/drawing/2014/main" id="{C769D88B-01D2-4ECB-A576-2E203E5CE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3" name="Line 35">
              <a:extLst>
                <a:ext uri="{FF2B5EF4-FFF2-40B4-BE49-F238E27FC236}">
                  <a16:creationId xmlns:a16="http://schemas.microsoft.com/office/drawing/2014/main" id="{2F635EA1-E155-46F4-A438-688946F50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4" name="Line 36">
              <a:extLst>
                <a:ext uri="{FF2B5EF4-FFF2-40B4-BE49-F238E27FC236}">
                  <a16:creationId xmlns:a16="http://schemas.microsoft.com/office/drawing/2014/main" id="{A69CED7D-BD38-4F59-A3A7-482B466F5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5" name="Line 37">
              <a:extLst>
                <a:ext uri="{FF2B5EF4-FFF2-40B4-BE49-F238E27FC236}">
                  <a16:creationId xmlns:a16="http://schemas.microsoft.com/office/drawing/2014/main" id="{C76E242A-D0A4-46CF-9499-F7421269B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6" name="Line 38">
              <a:extLst>
                <a:ext uri="{FF2B5EF4-FFF2-40B4-BE49-F238E27FC236}">
                  <a16:creationId xmlns:a16="http://schemas.microsoft.com/office/drawing/2014/main" id="{3336889F-5F2E-4E2C-8FD0-F4AEA3499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7" name="Line 39">
              <a:extLst>
                <a:ext uri="{FF2B5EF4-FFF2-40B4-BE49-F238E27FC236}">
                  <a16:creationId xmlns:a16="http://schemas.microsoft.com/office/drawing/2014/main" id="{AAE297F0-1381-43A6-A55E-E1388EA8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8" name="Line 40">
              <a:extLst>
                <a:ext uri="{FF2B5EF4-FFF2-40B4-BE49-F238E27FC236}">
                  <a16:creationId xmlns:a16="http://schemas.microsoft.com/office/drawing/2014/main" id="{8CD3DF60-22F0-4746-AC0A-1C9038902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49" name="Text Box 41">
              <a:extLst>
                <a:ext uri="{FF2B5EF4-FFF2-40B4-BE49-F238E27FC236}">
                  <a16:creationId xmlns:a16="http://schemas.microsoft.com/office/drawing/2014/main" id="{673FBC19-15A5-4035-8B1D-F10085D24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4650" name="Rectangle 42" descr="白色大理石">
              <a:extLst>
                <a:ext uri="{FF2B5EF4-FFF2-40B4-BE49-F238E27FC236}">
                  <a16:creationId xmlns:a16="http://schemas.microsoft.com/office/drawing/2014/main" id="{68D690FB-860C-41F0-8D67-47026ECD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51" name="Line 43">
              <a:extLst>
                <a:ext uri="{FF2B5EF4-FFF2-40B4-BE49-F238E27FC236}">
                  <a16:creationId xmlns:a16="http://schemas.microsoft.com/office/drawing/2014/main" id="{738BC74E-89AB-4A13-9C88-3CCC132C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2" name="Line 44">
              <a:extLst>
                <a:ext uri="{FF2B5EF4-FFF2-40B4-BE49-F238E27FC236}">
                  <a16:creationId xmlns:a16="http://schemas.microsoft.com/office/drawing/2014/main" id="{D6A9BB3E-4014-4B03-A9D6-D17C9399B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3" name="Line 45">
              <a:extLst>
                <a:ext uri="{FF2B5EF4-FFF2-40B4-BE49-F238E27FC236}">
                  <a16:creationId xmlns:a16="http://schemas.microsoft.com/office/drawing/2014/main" id="{636A7930-968B-46AA-BD31-CCE593199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4" name="Line 46">
              <a:extLst>
                <a:ext uri="{FF2B5EF4-FFF2-40B4-BE49-F238E27FC236}">
                  <a16:creationId xmlns:a16="http://schemas.microsoft.com/office/drawing/2014/main" id="{0106E7AE-C757-4FE4-A6BC-F0A846A83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5" name="Rectangle 47" descr="白色大理石">
              <a:extLst>
                <a:ext uri="{FF2B5EF4-FFF2-40B4-BE49-F238E27FC236}">
                  <a16:creationId xmlns:a16="http://schemas.microsoft.com/office/drawing/2014/main" id="{9708C004-F746-4C89-8993-216A984E3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56" name="Line 48">
              <a:extLst>
                <a:ext uri="{FF2B5EF4-FFF2-40B4-BE49-F238E27FC236}">
                  <a16:creationId xmlns:a16="http://schemas.microsoft.com/office/drawing/2014/main" id="{0341E684-08F4-44D7-A7D0-F6AA14485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7" name="Line 49">
              <a:extLst>
                <a:ext uri="{FF2B5EF4-FFF2-40B4-BE49-F238E27FC236}">
                  <a16:creationId xmlns:a16="http://schemas.microsoft.com/office/drawing/2014/main" id="{12DFAEF9-DA14-4F82-BB6F-04678E6EE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8" name="Line 50">
              <a:extLst>
                <a:ext uri="{FF2B5EF4-FFF2-40B4-BE49-F238E27FC236}">
                  <a16:creationId xmlns:a16="http://schemas.microsoft.com/office/drawing/2014/main" id="{A5EE8F3C-19C8-4E6C-A84F-F04085610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59" name="Line 51">
              <a:extLst>
                <a:ext uri="{FF2B5EF4-FFF2-40B4-BE49-F238E27FC236}">
                  <a16:creationId xmlns:a16="http://schemas.microsoft.com/office/drawing/2014/main" id="{B8766C07-C436-4FC5-9861-45C9F945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0" name="Rectangle 52" descr="白色大理石">
              <a:extLst>
                <a:ext uri="{FF2B5EF4-FFF2-40B4-BE49-F238E27FC236}">
                  <a16:creationId xmlns:a16="http://schemas.microsoft.com/office/drawing/2014/main" id="{83D0B8B9-47C9-4FBC-93AB-1405F216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61" name="Line 53">
              <a:extLst>
                <a:ext uri="{FF2B5EF4-FFF2-40B4-BE49-F238E27FC236}">
                  <a16:creationId xmlns:a16="http://schemas.microsoft.com/office/drawing/2014/main" id="{E83C771D-E7AF-411B-9314-BEC1E69EC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2" name="Line 54">
              <a:extLst>
                <a:ext uri="{FF2B5EF4-FFF2-40B4-BE49-F238E27FC236}">
                  <a16:creationId xmlns:a16="http://schemas.microsoft.com/office/drawing/2014/main" id="{68711360-AC7F-46EE-97B1-174365D6F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3" name="Line 55">
              <a:extLst>
                <a:ext uri="{FF2B5EF4-FFF2-40B4-BE49-F238E27FC236}">
                  <a16:creationId xmlns:a16="http://schemas.microsoft.com/office/drawing/2014/main" id="{C854F799-80D9-4079-81F0-CB1458D4A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4" name="Line 56">
              <a:extLst>
                <a:ext uri="{FF2B5EF4-FFF2-40B4-BE49-F238E27FC236}">
                  <a16:creationId xmlns:a16="http://schemas.microsoft.com/office/drawing/2014/main" id="{A7A3F176-1244-4D02-95C5-C78920BE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5" name="Rectangle 57" descr="羊皮纸">
              <a:extLst>
                <a:ext uri="{FF2B5EF4-FFF2-40B4-BE49-F238E27FC236}">
                  <a16:creationId xmlns:a16="http://schemas.microsoft.com/office/drawing/2014/main" id="{A470A666-D1B1-4CAA-AE5A-1E1E15D0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66" name="Line 58">
              <a:extLst>
                <a:ext uri="{FF2B5EF4-FFF2-40B4-BE49-F238E27FC236}">
                  <a16:creationId xmlns:a16="http://schemas.microsoft.com/office/drawing/2014/main" id="{497FC9E1-894C-459C-8CE2-A4FCC5E29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7" name="Line 59">
              <a:extLst>
                <a:ext uri="{FF2B5EF4-FFF2-40B4-BE49-F238E27FC236}">
                  <a16:creationId xmlns:a16="http://schemas.microsoft.com/office/drawing/2014/main" id="{8897CB44-7B90-4AF1-909E-8F0980117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8" name="Line 60">
              <a:extLst>
                <a:ext uri="{FF2B5EF4-FFF2-40B4-BE49-F238E27FC236}">
                  <a16:creationId xmlns:a16="http://schemas.microsoft.com/office/drawing/2014/main" id="{D109A00F-DA5A-49DA-AA77-48BC30215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69" name="Line 61">
              <a:extLst>
                <a:ext uri="{FF2B5EF4-FFF2-40B4-BE49-F238E27FC236}">
                  <a16:creationId xmlns:a16="http://schemas.microsoft.com/office/drawing/2014/main" id="{ADBD03DD-CA18-4466-9FF7-0032D2338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0" name="Rectangle 62" descr="白色大理石">
              <a:extLst>
                <a:ext uri="{FF2B5EF4-FFF2-40B4-BE49-F238E27FC236}">
                  <a16:creationId xmlns:a16="http://schemas.microsoft.com/office/drawing/2014/main" id="{1D88CDCB-9F4C-4963-A835-24FB1A1B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4671" name="Line 63">
              <a:extLst>
                <a:ext uri="{FF2B5EF4-FFF2-40B4-BE49-F238E27FC236}">
                  <a16:creationId xmlns:a16="http://schemas.microsoft.com/office/drawing/2014/main" id="{72E6669A-F8BF-4FA9-9305-7329F28A1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2" name="Line 64">
              <a:extLst>
                <a:ext uri="{FF2B5EF4-FFF2-40B4-BE49-F238E27FC236}">
                  <a16:creationId xmlns:a16="http://schemas.microsoft.com/office/drawing/2014/main" id="{76BD59D4-0773-4EB4-9B60-567B696D6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3" name="Line 65">
              <a:extLst>
                <a:ext uri="{FF2B5EF4-FFF2-40B4-BE49-F238E27FC236}">
                  <a16:creationId xmlns:a16="http://schemas.microsoft.com/office/drawing/2014/main" id="{99967BCB-2907-4430-9432-D4F0237F9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4" name="Line 66">
              <a:extLst>
                <a:ext uri="{FF2B5EF4-FFF2-40B4-BE49-F238E27FC236}">
                  <a16:creationId xmlns:a16="http://schemas.microsoft.com/office/drawing/2014/main" id="{A46162F1-43E0-4065-B047-CBE9A37D0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5" name="Line 67">
              <a:extLst>
                <a:ext uri="{FF2B5EF4-FFF2-40B4-BE49-F238E27FC236}">
                  <a16:creationId xmlns:a16="http://schemas.microsoft.com/office/drawing/2014/main" id="{65E25DDA-C493-4E58-A242-88A59246D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6" name="Line 68">
              <a:extLst>
                <a:ext uri="{FF2B5EF4-FFF2-40B4-BE49-F238E27FC236}">
                  <a16:creationId xmlns:a16="http://schemas.microsoft.com/office/drawing/2014/main" id="{C0ED8F9E-8ABB-4B62-9B97-05868AE2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7" name="Line 69">
              <a:extLst>
                <a:ext uri="{FF2B5EF4-FFF2-40B4-BE49-F238E27FC236}">
                  <a16:creationId xmlns:a16="http://schemas.microsoft.com/office/drawing/2014/main" id="{F6CA7397-8EFA-4692-AF0A-A9CA6240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8" name="Line 70">
              <a:extLst>
                <a:ext uri="{FF2B5EF4-FFF2-40B4-BE49-F238E27FC236}">
                  <a16:creationId xmlns:a16="http://schemas.microsoft.com/office/drawing/2014/main" id="{5902CC61-F751-4F48-91FF-124BD08F9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79" name="Line 71">
              <a:extLst>
                <a:ext uri="{FF2B5EF4-FFF2-40B4-BE49-F238E27FC236}">
                  <a16:creationId xmlns:a16="http://schemas.microsoft.com/office/drawing/2014/main" id="{4F747FFF-D103-4360-8F22-41380B8CD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0" name="Line 72">
              <a:extLst>
                <a:ext uri="{FF2B5EF4-FFF2-40B4-BE49-F238E27FC236}">
                  <a16:creationId xmlns:a16="http://schemas.microsoft.com/office/drawing/2014/main" id="{FDBB3085-8480-4843-A93E-6D6FB306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1" name="Line 73">
              <a:extLst>
                <a:ext uri="{FF2B5EF4-FFF2-40B4-BE49-F238E27FC236}">
                  <a16:creationId xmlns:a16="http://schemas.microsoft.com/office/drawing/2014/main" id="{57C73FD2-C84F-428D-95CA-DE086A642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2" name="Line 74">
              <a:extLst>
                <a:ext uri="{FF2B5EF4-FFF2-40B4-BE49-F238E27FC236}">
                  <a16:creationId xmlns:a16="http://schemas.microsoft.com/office/drawing/2014/main" id="{637F10A1-1F6E-449D-9BFA-216D5140C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3" name="Line 75">
              <a:extLst>
                <a:ext uri="{FF2B5EF4-FFF2-40B4-BE49-F238E27FC236}">
                  <a16:creationId xmlns:a16="http://schemas.microsoft.com/office/drawing/2014/main" id="{E26C6250-EB12-43D8-B4B4-6D43C5C3E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4" name="Line 76">
              <a:extLst>
                <a:ext uri="{FF2B5EF4-FFF2-40B4-BE49-F238E27FC236}">
                  <a16:creationId xmlns:a16="http://schemas.microsoft.com/office/drawing/2014/main" id="{9C633E95-0A05-4F83-9206-2B3C96BF0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5" name="Line 77">
              <a:extLst>
                <a:ext uri="{FF2B5EF4-FFF2-40B4-BE49-F238E27FC236}">
                  <a16:creationId xmlns:a16="http://schemas.microsoft.com/office/drawing/2014/main" id="{F10D573E-CD59-49B7-AF3B-EB591A577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6" name="Line 78">
              <a:extLst>
                <a:ext uri="{FF2B5EF4-FFF2-40B4-BE49-F238E27FC236}">
                  <a16:creationId xmlns:a16="http://schemas.microsoft.com/office/drawing/2014/main" id="{179526A6-5610-4B3A-9805-AEF556EB8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7" name="Line 79">
              <a:extLst>
                <a:ext uri="{FF2B5EF4-FFF2-40B4-BE49-F238E27FC236}">
                  <a16:creationId xmlns:a16="http://schemas.microsoft.com/office/drawing/2014/main" id="{E1EDB9B6-4A2A-4FE5-BABB-369460A69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8" name="Line 80">
              <a:extLst>
                <a:ext uri="{FF2B5EF4-FFF2-40B4-BE49-F238E27FC236}">
                  <a16:creationId xmlns:a16="http://schemas.microsoft.com/office/drawing/2014/main" id="{18AEB547-7736-476E-A185-08AB8DD98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89" name="Line 81">
              <a:extLst>
                <a:ext uri="{FF2B5EF4-FFF2-40B4-BE49-F238E27FC236}">
                  <a16:creationId xmlns:a16="http://schemas.microsoft.com/office/drawing/2014/main" id="{00044C56-D665-443F-8183-1E8DA2939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0" name="Line 82">
              <a:extLst>
                <a:ext uri="{FF2B5EF4-FFF2-40B4-BE49-F238E27FC236}">
                  <a16:creationId xmlns:a16="http://schemas.microsoft.com/office/drawing/2014/main" id="{6CCE5859-D19C-4C49-85D7-F20B9B7F4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1" name="Line 83">
              <a:extLst>
                <a:ext uri="{FF2B5EF4-FFF2-40B4-BE49-F238E27FC236}">
                  <a16:creationId xmlns:a16="http://schemas.microsoft.com/office/drawing/2014/main" id="{767BB1E4-BE4B-4220-9A17-E901F3BA8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2" name="Line 84">
              <a:extLst>
                <a:ext uri="{FF2B5EF4-FFF2-40B4-BE49-F238E27FC236}">
                  <a16:creationId xmlns:a16="http://schemas.microsoft.com/office/drawing/2014/main" id="{374C0F20-F7D6-4C57-86FF-D81F97F8F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3" name="Line 85">
              <a:extLst>
                <a:ext uri="{FF2B5EF4-FFF2-40B4-BE49-F238E27FC236}">
                  <a16:creationId xmlns:a16="http://schemas.microsoft.com/office/drawing/2014/main" id="{D3912F08-D70D-478D-A0E0-D3483B6EF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4" name="Text Box 86">
              <a:extLst>
                <a:ext uri="{FF2B5EF4-FFF2-40B4-BE49-F238E27FC236}">
                  <a16:creationId xmlns:a16="http://schemas.microsoft.com/office/drawing/2014/main" id="{DE45D602-188B-46B1-B0D5-B1BF4F08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24695" name="Line 87">
              <a:extLst>
                <a:ext uri="{FF2B5EF4-FFF2-40B4-BE49-F238E27FC236}">
                  <a16:creationId xmlns:a16="http://schemas.microsoft.com/office/drawing/2014/main" id="{20AA71F3-99D1-4476-AC40-394E54C79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96" name="Text Box 88">
              <a:extLst>
                <a:ext uri="{FF2B5EF4-FFF2-40B4-BE49-F238E27FC236}">
                  <a16:creationId xmlns:a16="http://schemas.microsoft.com/office/drawing/2014/main" id="{0F34259B-504D-4D60-B134-2CB5AB6AA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697" name="Text Box 89">
              <a:extLst>
                <a:ext uri="{FF2B5EF4-FFF2-40B4-BE49-F238E27FC236}">
                  <a16:creationId xmlns:a16="http://schemas.microsoft.com/office/drawing/2014/main" id="{40287245-F75C-43C5-979B-A967F3D8C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698" name="Text Box 90">
              <a:extLst>
                <a:ext uri="{FF2B5EF4-FFF2-40B4-BE49-F238E27FC236}">
                  <a16:creationId xmlns:a16="http://schemas.microsoft.com/office/drawing/2014/main" id="{0AC1E30E-8C98-4025-9344-4220FA3E3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699" name="Text Box 91">
              <a:extLst>
                <a:ext uri="{FF2B5EF4-FFF2-40B4-BE49-F238E27FC236}">
                  <a16:creationId xmlns:a16="http://schemas.microsoft.com/office/drawing/2014/main" id="{5B190E5F-06C7-42DC-B564-028A421A2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仿宋_GB2312" pitchFamily="49" charset="-122"/>
                </a:rPr>
                <a:t>后插入</a:t>
              </a:r>
              <a:r>
                <a:rPr kumimoji="1" lang="en-US" altLang="zh-CN" sz="2800" b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700" name="Text Box 92">
              <a:extLst>
                <a:ext uri="{FF2B5EF4-FFF2-40B4-BE49-F238E27FC236}">
                  <a16:creationId xmlns:a16="http://schemas.microsoft.com/office/drawing/2014/main" id="{B8831B98-F651-4179-BD44-046FF3900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</a:p>
          </p:txBody>
        </p:sp>
        <p:sp>
          <p:nvSpPr>
            <p:cNvPr id="324701" name="Line 93">
              <a:extLst>
                <a:ext uri="{FF2B5EF4-FFF2-40B4-BE49-F238E27FC236}">
                  <a16:creationId xmlns:a16="http://schemas.microsoft.com/office/drawing/2014/main" id="{F56508F4-FC05-46DB-8051-486834A61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02" name="Text Box 94">
              <a:extLst>
                <a:ext uri="{FF2B5EF4-FFF2-40B4-BE49-F238E27FC236}">
                  <a16:creationId xmlns:a16="http://schemas.microsoft.com/office/drawing/2014/main" id="{856AFD5F-9316-4A08-A0F3-B035D30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newNode</a:t>
              </a:r>
            </a:p>
          </p:txBody>
        </p:sp>
        <p:sp>
          <p:nvSpPr>
            <p:cNvPr id="324703" name="Text Box 95">
              <a:extLst>
                <a:ext uri="{FF2B5EF4-FFF2-40B4-BE49-F238E27FC236}">
                  <a16:creationId xmlns:a16="http://schemas.microsoft.com/office/drawing/2014/main" id="{FA3C3EB0-BE2E-4E95-B243-643039F61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704" name="Text Box 96">
              <a:extLst>
                <a:ext uri="{FF2B5EF4-FFF2-40B4-BE49-F238E27FC236}">
                  <a16:creationId xmlns:a16="http://schemas.microsoft.com/office/drawing/2014/main" id="{D61BA6CD-6B18-4217-A2A9-757947D3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705" name="Text Box 97">
              <a:extLst>
                <a:ext uri="{FF2B5EF4-FFF2-40B4-BE49-F238E27FC236}">
                  <a16:creationId xmlns:a16="http://schemas.microsoft.com/office/drawing/2014/main" id="{76191AA3-385C-4D9E-A80C-AA6ABC0F9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706" name="Text Box 98">
              <a:extLst>
                <a:ext uri="{FF2B5EF4-FFF2-40B4-BE49-F238E27FC236}">
                  <a16:creationId xmlns:a16="http://schemas.microsoft.com/office/drawing/2014/main" id="{E5DDA316-4410-4C63-9CC3-C1CD6C42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24708" name="Line 100">
              <a:extLst>
                <a:ext uri="{FF2B5EF4-FFF2-40B4-BE49-F238E27FC236}">
                  <a16:creationId xmlns:a16="http://schemas.microsoft.com/office/drawing/2014/main" id="{03F04041-F141-4C1D-8540-12DEF8E2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09" name="Text Box 101">
              <a:extLst>
                <a:ext uri="{FF2B5EF4-FFF2-40B4-BE49-F238E27FC236}">
                  <a16:creationId xmlns:a16="http://schemas.microsoft.com/office/drawing/2014/main" id="{B3A11FDE-E1A4-46D2-9100-BAE08E86F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2">
            <a:extLst>
              <a:ext uri="{FF2B5EF4-FFF2-40B4-BE49-F238E27FC236}">
                <a16:creationId xmlns:a16="http://schemas.microsoft.com/office/drawing/2014/main" id="{6CD826DC-249C-4EE9-A2BA-95E83D680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39D756-44C8-4FA9-AAF9-4C4B505F7BA2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325634" name="Text Box 2">
            <a:extLst>
              <a:ext uri="{FF2B5EF4-FFF2-40B4-BE49-F238E27FC236}">
                <a16:creationId xmlns:a16="http://schemas.microsoft.com/office/drawing/2014/main" id="{737FCBB2-842C-4402-B0DF-C0DA06DF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kumimoji="1"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kumimoji="1" lang="en-US" altLang="zh-CN" sz="3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5635" name="Rectangle 3" descr="白色大理石">
            <a:extLst>
              <a:ext uri="{FF2B5EF4-FFF2-40B4-BE49-F238E27FC236}">
                <a16:creationId xmlns:a16="http://schemas.microsoft.com/office/drawing/2014/main" id="{4389204A-9D6E-4FA9-99EB-104C80E4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5636" name="Line 4">
            <a:extLst>
              <a:ext uri="{FF2B5EF4-FFF2-40B4-BE49-F238E27FC236}">
                <a16:creationId xmlns:a16="http://schemas.microsoft.com/office/drawing/2014/main" id="{A25D46BB-FDEC-4630-B3DF-14EB42CA1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Line 5">
            <a:extLst>
              <a:ext uri="{FF2B5EF4-FFF2-40B4-BE49-F238E27FC236}">
                <a16:creationId xmlns:a16="http://schemas.microsoft.com/office/drawing/2014/main" id="{07E781B7-C513-451E-BBAA-83B2286AC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8" name="Line 6">
            <a:extLst>
              <a:ext uri="{FF2B5EF4-FFF2-40B4-BE49-F238E27FC236}">
                <a16:creationId xmlns:a16="http://schemas.microsoft.com/office/drawing/2014/main" id="{C9F244AE-D9E7-41A2-9F29-1EC62F802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9" name="Line 7">
            <a:extLst>
              <a:ext uri="{FF2B5EF4-FFF2-40B4-BE49-F238E27FC236}">
                <a16:creationId xmlns:a16="http://schemas.microsoft.com/office/drawing/2014/main" id="{15067DF4-BD17-457C-8B90-EEEE2377B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0" name="Line 8">
            <a:extLst>
              <a:ext uri="{FF2B5EF4-FFF2-40B4-BE49-F238E27FC236}">
                <a16:creationId xmlns:a16="http://schemas.microsoft.com/office/drawing/2014/main" id="{E12BBDDB-8CD2-4B1F-B893-E6121FE79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1" name="Line 9">
            <a:extLst>
              <a:ext uri="{FF2B5EF4-FFF2-40B4-BE49-F238E27FC236}">
                <a16:creationId xmlns:a16="http://schemas.microsoft.com/office/drawing/2014/main" id="{A7FA8787-5593-403D-9F00-D2D262473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2" name="Line 10">
            <a:extLst>
              <a:ext uri="{FF2B5EF4-FFF2-40B4-BE49-F238E27FC236}">
                <a16:creationId xmlns:a16="http://schemas.microsoft.com/office/drawing/2014/main" id="{D2F9CBC2-849A-4E3D-A90D-1216326C6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3" name="Line 11">
            <a:extLst>
              <a:ext uri="{FF2B5EF4-FFF2-40B4-BE49-F238E27FC236}">
                <a16:creationId xmlns:a16="http://schemas.microsoft.com/office/drawing/2014/main" id="{FE3E59F4-45AD-4405-A331-B35E697D5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4" name="Line 12">
            <a:extLst>
              <a:ext uri="{FF2B5EF4-FFF2-40B4-BE49-F238E27FC236}">
                <a16:creationId xmlns:a16="http://schemas.microsoft.com/office/drawing/2014/main" id="{7DA13A12-DE77-483F-886D-F1400945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5" name="Line 13">
            <a:extLst>
              <a:ext uri="{FF2B5EF4-FFF2-40B4-BE49-F238E27FC236}">
                <a16:creationId xmlns:a16="http://schemas.microsoft.com/office/drawing/2014/main" id="{952420DC-8FA8-4C73-A264-B6D8771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6" name="Line 14">
            <a:extLst>
              <a:ext uri="{FF2B5EF4-FFF2-40B4-BE49-F238E27FC236}">
                <a16:creationId xmlns:a16="http://schemas.microsoft.com/office/drawing/2014/main" id="{2354E2BE-21EA-45A1-B5EA-6BE02F12A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7" name="Line 15">
            <a:extLst>
              <a:ext uri="{FF2B5EF4-FFF2-40B4-BE49-F238E27FC236}">
                <a16:creationId xmlns:a16="http://schemas.microsoft.com/office/drawing/2014/main" id="{BA61054B-A560-4C21-BC64-AF06B456FC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8" name="Line 16">
            <a:extLst>
              <a:ext uri="{FF2B5EF4-FFF2-40B4-BE49-F238E27FC236}">
                <a16:creationId xmlns:a16="http://schemas.microsoft.com/office/drawing/2014/main" id="{D7B65940-F1BB-4834-B0B9-5B8D4102D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9" name="Line 17">
            <a:extLst>
              <a:ext uri="{FF2B5EF4-FFF2-40B4-BE49-F238E27FC236}">
                <a16:creationId xmlns:a16="http://schemas.microsoft.com/office/drawing/2014/main" id="{33795EC4-9B98-4F58-8349-B7AC0375F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0" name="Line 18">
            <a:extLst>
              <a:ext uri="{FF2B5EF4-FFF2-40B4-BE49-F238E27FC236}">
                <a16:creationId xmlns:a16="http://schemas.microsoft.com/office/drawing/2014/main" id="{63182D06-D7BB-43B0-B062-3DAA58D1B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1" name="Rectangle 19" descr="白色大理石">
            <a:extLst>
              <a:ext uri="{FF2B5EF4-FFF2-40B4-BE49-F238E27FC236}">
                <a16:creationId xmlns:a16="http://schemas.microsoft.com/office/drawing/2014/main" id="{BCC7CFB7-83BD-43A8-B2D9-0A388AB1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5652" name="Line 20">
            <a:extLst>
              <a:ext uri="{FF2B5EF4-FFF2-40B4-BE49-F238E27FC236}">
                <a16:creationId xmlns:a16="http://schemas.microsoft.com/office/drawing/2014/main" id="{D34A92C5-6B97-4067-B95C-5374DEB94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3" name="Line 21">
            <a:extLst>
              <a:ext uri="{FF2B5EF4-FFF2-40B4-BE49-F238E27FC236}">
                <a16:creationId xmlns:a16="http://schemas.microsoft.com/office/drawing/2014/main" id="{3E8A677E-7BD2-44A8-9555-6C6CAED2D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4" name="Line 22">
            <a:extLst>
              <a:ext uri="{FF2B5EF4-FFF2-40B4-BE49-F238E27FC236}">
                <a16:creationId xmlns:a16="http://schemas.microsoft.com/office/drawing/2014/main" id="{CC787096-9312-4437-82C0-474CFDFE0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5" name="Line 23">
            <a:extLst>
              <a:ext uri="{FF2B5EF4-FFF2-40B4-BE49-F238E27FC236}">
                <a16:creationId xmlns:a16="http://schemas.microsoft.com/office/drawing/2014/main" id="{F51F8725-25A8-4AC4-8D9A-24C6826D6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6" name="Rectangle 24" descr="羊皮纸">
            <a:extLst>
              <a:ext uri="{FF2B5EF4-FFF2-40B4-BE49-F238E27FC236}">
                <a16:creationId xmlns:a16="http://schemas.microsoft.com/office/drawing/2014/main" id="{9356620B-2B94-4A8A-8D7C-DFD9A465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5657" name="Line 25">
            <a:extLst>
              <a:ext uri="{FF2B5EF4-FFF2-40B4-BE49-F238E27FC236}">
                <a16:creationId xmlns:a16="http://schemas.microsoft.com/office/drawing/2014/main" id="{EB0256A7-BAFE-448E-8D27-A7BE1C1C3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8" name="Line 26">
            <a:extLst>
              <a:ext uri="{FF2B5EF4-FFF2-40B4-BE49-F238E27FC236}">
                <a16:creationId xmlns:a16="http://schemas.microsoft.com/office/drawing/2014/main" id="{65533E7D-7793-43C2-8BA2-6DE8706D1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9" name="Line 27">
            <a:extLst>
              <a:ext uri="{FF2B5EF4-FFF2-40B4-BE49-F238E27FC236}">
                <a16:creationId xmlns:a16="http://schemas.microsoft.com/office/drawing/2014/main" id="{86F817D7-E910-4D0A-A109-DB1D8FAF2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0" name="Line 28">
            <a:extLst>
              <a:ext uri="{FF2B5EF4-FFF2-40B4-BE49-F238E27FC236}">
                <a16:creationId xmlns:a16="http://schemas.microsoft.com/office/drawing/2014/main" id="{37ED6A42-4B7A-4308-A9E3-C8CD97AD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1" name="Line 29">
            <a:extLst>
              <a:ext uri="{FF2B5EF4-FFF2-40B4-BE49-F238E27FC236}">
                <a16:creationId xmlns:a16="http://schemas.microsoft.com/office/drawing/2014/main" id="{0453F5D4-1B9E-426A-80F4-E77BE3B57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2" name="Line 30">
            <a:extLst>
              <a:ext uri="{FF2B5EF4-FFF2-40B4-BE49-F238E27FC236}">
                <a16:creationId xmlns:a16="http://schemas.microsoft.com/office/drawing/2014/main" id="{218B4B93-BF73-4BE1-9122-E7BC651CC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3" name="Line 31">
            <a:extLst>
              <a:ext uri="{FF2B5EF4-FFF2-40B4-BE49-F238E27FC236}">
                <a16:creationId xmlns:a16="http://schemas.microsoft.com/office/drawing/2014/main" id="{7DA93CF0-1EC5-46B0-B2F0-736368493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4" name="Line 32">
            <a:extLst>
              <a:ext uri="{FF2B5EF4-FFF2-40B4-BE49-F238E27FC236}">
                <a16:creationId xmlns:a16="http://schemas.microsoft.com/office/drawing/2014/main" id="{5CDB9DF7-5E1C-48FA-A87F-0F877DC5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5" name="Line 33">
            <a:extLst>
              <a:ext uri="{FF2B5EF4-FFF2-40B4-BE49-F238E27FC236}">
                <a16:creationId xmlns:a16="http://schemas.microsoft.com/office/drawing/2014/main" id="{A56CCEBE-1BA3-47F5-B452-BD091BF03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6" name="Line 34">
            <a:extLst>
              <a:ext uri="{FF2B5EF4-FFF2-40B4-BE49-F238E27FC236}">
                <a16:creationId xmlns:a16="http://schemas.microsoft.com/office/drawing/2014/main" id="{80131CE2-ED8D-4BB9-8620-B8021B0B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7" name="Line 35">
            <a:extLst>
              <a:ext uri="{FF2B5EF4-FFF2-40B4-BE49-F238E27FC236}">
                <a16:creationId xmlns:a16="http://schemas.microsoft.com/office/drawing/2014/main" id="{D2A21442-898A-47E1-B8DF-906FEF61D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8" name="Line 36">
            <a:extLst>
              <a:ext uri="{FF2B5EF4-FFF2-40B4-BE49-F238E27FC236}">
                <a16:creationId xmlns:a16="http://schemas.microsoft.com/office/drawing/2014/main" id="{223818CE-E858-4823-BE77-67AD848DD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69" name="Line 37">
            <a:extLst>
              <a:ext uri="{FF2B5EF4-FFF2-40B4-BE49-F238E27FC236}">
                <a16:creationId xmlns:a16="http://schemas.microsoft.com/office/drawing/2014/main" id="{5C9D40F3-DFBE-4284-982B-4F48BAD5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0" name="Line 38">
            <a:extLst>
              <a:ext uri="{FF2B5EF4-FFF2-40B4-BE49-F238E27FC236}">
                <a16:creationId xmlns:a16="http://schemas.microsoft.com/office/drawing/2014/main" id="{240C9720-10C9-4404-8383-AC6D06A52F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1" name="Line 39">
            <a:extLst>
              <a:ext uri="{FF2B5EF4-FFF2-40B4-BE49-F238E27FC236}">
                <a16:creationId xmlns:a16="http://schemas.microsoft.com/office/drawing/2014/main" id="{E9FDF985-91BE-455F-BFD3-F85AD6882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2" name="Line 40">
            <a:extLst>
              <a:ext uri="{FF2B5EF4-FFF2-40B4-BE49-F238E27FC236}">
                <a16:creationId xmlns:a16="http://schemas.microsoft.com/office/drawing/2014/main" id="{8F304EB3-1667-4EE9-A772-C7D36A93E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3" name="Line 41">
            <a:extLst>
              <a:ext uri="{FF2B5EF4-FFF2-40B4-BE49-F238E27FC236}">
                <a16:creationId xmlns:a16="http://schemas.microsoft.com/office/drawing/2014/main" id="{CD3BD675-6584-4EFF-9C22-A52C31F50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4" name="Text Box 42">
            <a:extLst>
              <a:ext uri="{FF2B5EF4-FFF2-40B4-BE49-F238E27FC236}">
                <a16:creationId xmlns:a16="http://schemas.microsoft.com/office/drawing/2014/main" id="{3B97D54E-6F49-4695-A7A3-0689EC0F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25675" name="Line 43">
            <a:extLst>
              <a:ext uri="{FF2B5EF4-FFF2-40B4-BE49-F238E27FC236}">
                <a16:creationId xmlns:a16="http://schemas.microsoft.com/office/drawing/2014/main" id="{F931C0B6-0843-4A90-89BD-A62EEFC0E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6" name="Text Box 44">
            <a:extLst>
              <a:ext uri="{FF2B5EF4-FFF2-40B4-BE49-F238E27FC236}">
                <a16:creationId xmlns:a16="http://schemas.microsoft.com/office/drawing/2014/main" id="{AC2D5D58-BA32-44F0-B34E-7093F34E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仿宋_GB2312" pitchFamily="49" charset="-122"/>
              </a:rPr>
              <a:t>后插入</a:t>
            </a:r>
            <a:r>
              <a:rPr kumimoji="1" lang="en-US" altLang="zh-CN" sz="3000" b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kumimoji="1" lang="en-US" altLang="zh-CN" sz="3000" b="0">
              <a:latin typeface="Times New Roman" panose="02020603050405020304" pitchFamily="18" charset="0"/>
            </a:endParaRPr>
          </a:p>
        </p:txBody>
      </p:sp>
      <p:sp>
        <p:nvSpPr>
          <p:cNvPr id="325677" name="Text Box 45">
            <a:extLst>
              <a:ext uri="{FF2B5EF4-FFF2-40B4-BE49-F238E27FC236}">
                <a16:creationId xmlns:a16="http://schemas.microsoft.com/office/drawing/2014/main" id="{36816044-E69C-4847-89F3-24E8584B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</a:p>
        </p:txBody>
      </p:sp>
      <p:sp>
        <p:nvSpPr>
          <p:cNvPr id="325678" name="Line 46">
            <a:extLst>
              <a:ext uri="{FF2B5EF4-FFF2-40B4-BE49-F238E27FC236}">
                <a16:creationId xmlns:a16="http://schemas.microsoft.com/office/drawing/2014/main" id="{B33F590F-19F7-49D7-AC7B-8FB4776F7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9" name="Text Box 47">
            <a:extLst>
              <a:ext uri="{FF2B5EF4-FFF2-40B4-BE49-F238E27FC236}">
                <a16:creationId xmlns:a16="http://schemas.microsoft.com/office/drawing/2014/main" id="{C27EE2F5-8AE9-44BA-9C6F-A25945F4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</a:p>
        </p:txBody>
      </p:sp>
      <p:sp>
        <p:nvSpPr>
          <p:cNvPr id="325680" name="Text Box 48">
            <a:extLst>
              <a:ext uri="{FF2B5EF4-FFF2-40B4-BE49-F238E27FC236}">
                <a16:creationId xmlns:a16="http://schemas.microsoft.com/office/drawing/2014/main" id="{062DEFC0-CC51-4629-810C-93204132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25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5682" name="Text Box 50">
            <a:extLst>
              <a:ext uri="{FF2B5EF4-FFF2-40B4-BE49-F238E27FC236}">
                <a16:creationId xmlns:a16="http://schemas.microsoft.com/office/drawing/2014/main" id="{9AD1A6A8-EFF3-4BD8-B14C-72B58D88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25683" name="Line 51">
            <a:extLst>
              <a:ext uri="{FF2B5EF4-FFF2-40B4-BE49-F238E27FC236}">
                <a16:creationId xmlns:a16="http://schemas.microsoft.com/office/drawing/2014/main" id="{6DD371B8-6421-40D8-AD23-2536D4EBB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84" name="Text Box 52">
            <a:extLst>
              <a:ext uri="{FF2B5EF4-FFF2-40B4-BE49-F238E27FC236}">
                <a16:creationId xmlns:a16="http://schemas.microsoft.com/office/drawing/2014/main" id="{CA5E090F-031D-4FA7-A67A-E8008FAD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</a:p>
        </p:txBody>
      </p:sp>
      <p:sp>
        <p:nvSpPr>
          <p:cNvPr id="325685" name="Text Box 53">
            <a:extLst>
              <a:ext uri="{FF2B5EF4-FFF2-40B4-BE49-F238E27FC236}">
                <a16:creationId xmlns:a16="http://schemas.microsoft.com/office/drawing/2014/main" id="{0A30CF91-DB86-4E41-AD04-0BE81AA5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 = current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000">
                <a:latin typeface="Times New Roman" panose="02020603050405020304" pitchFamily="18" charset="0"/>
              </a:rPr>
              <a:t>(newNode</a:t>
            </a:r>
            <a:r>
              <a:rPr lang="en-US" altLang="zh-CN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latin typeface="Times New Roman" panose="02020603050405020304" pitchFamily="18" charset="0"/>
              </a:rPr>
              <a:t>rLink = first);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3000" b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rLink 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3000">
                <a:latin typeface="Times New Roman" panose="02020603050405020304" pitchFamily="18" charset="0"/>
              </a:rPr>
              <a:t>( first</a:t>
            </a:r>
            <a:r>
              <a:rPr lang="en-US" altLang="zh-CN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latin typeface="Times New Roman" panose="02020603050405020304" pitchFamily="18" charset="0"/>
              </a:rPr>
              <a:t>lLink = newNode )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</a:p>
          <a:p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lLink = current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73E2CE2-9571-4FD7-BF83-7CD44AE74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BD151-1D31-48F7-AC4C-7540D04854E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35F8C465-B956-4E72-8809-A867B212E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638175"/>
            <a:ext cx="8458200" cy="56737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public: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</a:rPr>
              <a:t>SeqList(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sz = defaultSize)</a:t>
            </a:r>
            <a:r>
              <a:rPr lang="en-US" altLang="zh-CN" sz="2800" b="1">
                <a:latin typeface="Times New Roman" panose="02020603050405020304" pitchFamily="18" charset="0"/>
              </a:rPr>
              <a:t>;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</a:rPr>
              <a:t>SeqList(SeqList&lt;T,E&gt;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L)</a:t>
            </a:r>
            <a:r>
              <a:rPr lang="en-US" altLang="zh-CN" sz="2800" b="1">
                <a:latin typeface="Times New Roman" panose="02020603050405020304" pitchFamily="18" charset="0"/>
              </a:rPr>
              <a:t>;	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 </a:t>
            </a:r>
            <a:r>
              <a:rPr lang="zh-CN" altLang="en-US" sz="2800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</a:rPr>
              <a:t>SeqList()</a:t>
            </a:r>
            <a:r>
              <a:rPr lang="en-US" altLang="zh-CN" sz="2800" b="1">
                <a:latin typeface="Times New Roman" panose="02020603050405020304" pitchFamily="18" charset="0"/>
              </a:rPr>
              <a:t> {delete</a:t>
            </a:r>
            <a:r>
              <a:rPr lang="en-US" altLang="zh-CN" sz="2800">
                <a:latin typeface="Times New Roman" panose="02020603050405020304" pitchFamily="18" charset="0"/>
              </a:rPr>
              <a:t>[ ] data</a:t>
            </a:r>
            <a:r>
              <a:rPr lang="en-US" altLang="zh-CN" sz="2800" b="1">
                <a:latin typeface="Times New Roman" panose="02020603050405020304" pitchFamily="18" charset="0"/>
              </a:rPr>
              <a:t>;}	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Size()</a:t>
            </a:r>
            <a:r>
              <a:rPr lang="en-US" altLang="zh-CN" sz="2800" b="1">
                <a:latin typeface="Times New Roman" panose="02020603050405020304" pitchFamily="18" charset="0"/>
              </a:rPr>
              <a:t> const {return </a:t>
            </a:r>
            <a:r>
              <a:rPr lang="en-US" altLang="zh-CN" sz="2800">
                <a:latin typeface="Times New Roman" panose="02020603050405020304" pitchFamily="18" charset="0"/>
              </a:rPr>
              <a:t>maxSize</a:t>
            </a:r>
            <a:r>
              <a:rPr lang="en-US" altLang="zh-CN" sz="2800" b="1">
                <a:latin typeface="Times New Roman" panose="02020603050405020304" pitchFamily="18" charset="0"/>
              </a:rPr>
              <a:t>;}	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求表最大容量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Length() </a:t>
            </a:r>
            <a:r>
              <a:rPr lang="en-US" altLang="zh-CN" sz="2800" b="1">
                <a:latin typeface="Times New Roman" panose="02020603050405020304" pitchFamily="18" charset="0"/>
              </a:rPr>
              <a:t>const {return</a:t>
            </a:r>
            <a:r>
              <a:rPr lang="en-US" altLang="zh-CN" sz="2800">
                <a:latin typeface="Times New Roman" panose="02020603050405020304" pitchFamily="18" charset="0"/>
              </a:rPr>
              <a:t> n</a:t>
            </a:r>
            <a:r>
              <a:rPr lang="en-US" altLang="zh-CN" sz="2800" b="1">
                <a:latin typeface="Times New Roman" panose="02020603050405020304" pitchFamily="18" charset="0"/>
              </a:rPr>
              <a:t>;}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计算表长度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Search(T x)</a:t>
            </a:r>
            <a:r>
              <a:rPr lang="en-US" altLang="zh-CN" sz="2800" b="1">
                <a:latin typeface="Times New Roman" panose="02020603050405020304" pitchFamily="18" charset="0"/>
              </a:rPr>
              <a:t> const;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	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在表中位置，函数返回表项序号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Locate(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i)</a:t>
            </a:r>
            <a:r>
              <a:rPr lang="en-US" altLang="zh-CN" sz="2800" b="1">
                <a:latin typeface="Times New Roman" panose="02020603050405020304" pitchFamily="18" charset="0"/>
              </a:rPr>
              <a:t> const;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个表项，函数返回表项序号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Insert(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 x)</a:t>
            </a:r>
            <a:r>
              <a:rPr lang="en-US" altLang="zh-CN" sz="2800" b="1">
                <a:latin typeface="Times New Roman" panose="02020603050405020304" pitchFamily="18" charset="0"/>
              </a:rPr>
              <a:t>;	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	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Remove(</a:t>
            </a:r>
            <a:r>
              <a:rPr lang="en-US" altLang="zh-CN" sz="2800" b="1">
                <a:latin typeface="Times New Roman" panose="02020603050405020304" pitchFamily="18" charset="0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x)</a:t>
            </a:r>
            <a:r>
              <a:rPr lang="en-US" altLang="zh-CN" sz="2800" b="1">
                <a:latin typeface="Times New Roman" panose="02020603050405020304" pitchFamily="18" charset="0"/>
              </a:rPr>
              <a:t>;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};</a:t>
            </a:r>
            <a:r>
              <a:rPr lang="en-US" altLang="zh-CN" sz="8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r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1E917-8C9F-476D-89D8-D0F36D2E3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14088-CA68-4465-89FA-2EDB3918BEF0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E94540FB-3D3F-4340-8557-A5DA36FC0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229600" cy="80645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29C352F0-3AFF-4E8D-867F-B4FA5B130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1252538"/>
            <a:ext cx="8229600" cy="48815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建立一个包含有值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并将其按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指定的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方向插入到第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*current = Locate(i, d)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指示方向查找第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DblNode&lt;T,E&gt; *newNd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DblNode&lt;T,E&gt;(x)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(d == 0)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前驱方向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个结点左侧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newNd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206A9EA-44A3-4821-8771-8BBD6E52F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E9717-0F38-4E2F-AEAB-1139DC17955E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902755AA-FDEE-4E16-8EA9-4945557CD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744538"/>
            <a:ext cx="8229600" cy="57023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newNd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} else {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后继方向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个结点后面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newNd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newNd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灯片编号占位符 2">
            <a:extLst>
              <a:ext uri="{FF2B5EF4-FFF2-40B4-BE49-F238E27FC236}">
                <a16:creationId xmlns:a16="http://schemas.microsoft.com/office/drawing/2014/main" id="{3E2DA2CC-E844-4A24-9D05-51A722F50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D07CB-BC99-4782-A677-1F9D254D0E5F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329730" name="Text Box 2">
            <a:extLst>
              <a:ext uri="{FF2B5EF4-FFF2-40B4-BE49-F238E27FC236}">
                <a16:creationId xmlns:a16="http://schemas.microsoft.com/office/drawing/2014/main" id="{BF6F2A45-209A-4B01-A489-C61DB7498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 u="sng">
                <a:ea typeface="仿宋_GB2312" pitchFamily="49" charset="-122"/>
              </a:rPr>
              <a:t>删除</a:t>
            </a:r>
            <a:r>
              <a:rPr kumimoji="1" lang="en-US" altLang="zh-CN" sz="3000" u="sng">
                <a:ea typeface="仿宋_GB2312" pitchFamily="49" charset="-122"/>
              </a:rPr>
              <a:t>48</a:t>
            </a:r>
            <a:endParaRPr kumimoji="1" lang="en-US" altLang="zh-CN" sz="3000" b="0"/>
          </a:p>
        </p:txBody>
      </p:sp>
      <p:sp>
        <p:nvSpPr>
          <p:cNvPr id="329731" name="Text Box 3">
            <a:extLst>
              <a:ext uri="{FF2B5EF4-FFF2-40B4-BE49-F238E27FC236}">
                <a16:creationId xmlns:a16="http://schemas.microsoft.com/office/drawing/2014/main" id="{D76895B6-FBEF-4B50-93E8-F7171BF6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双向循环链表的删除算法</a:t>
            </a:r>
            <a:endParaRPr kumimoji="1" lang="zh-CN" altLang="en-US" sz="3000" b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29732" name="Rectangle 4" descr="白色大理石">
            <a:extLst>
              <a:ext uri="{FF2B5EF4-FFF2-40B4-BE49-F238E27FC236}">
                <a16:creationId xmlns:a16="http://schemas.microsoft.com/office/drawing/2014/main" id="{A437E13C-8579-4DC7-9B95-3E767708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33" name="Line 5">
            <a:extLst>
              <a:ext uri="{FF2B5EF4-FFF2-40B4-BE49-F238E27FC236}">
                <a16:creationId xmlns:a16="http://schemas.microsoft.com/office/drawing/2014/main" id="{8CA3E1A6-6CE6-4336-BBAB-F5CF7B8FB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4" name="Line 6">
            <a:extLst>
              <a:ext uri="{FF2B5EF4-FFF2-40B4-BE49-F238E27FC236}">
                <a16:creationId xmlns:a16="http://schemas.microsoft.com/office/drawing/2014/main" id="{2CE8EA6A-97D7-4FB5-B8C2-3F33DAB99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5" name="Line 7">
            <a:extLst>
              <a:ext uri="{FF2B5EF4-FFF2-40B4-BE49-F238E27FC236}">
                <a16:creationId xmlns:a16="http://schemas.microsoft.com/office/drawing/2014/main" id="{59CE4986-5694-442A-9BDF-0DE67B4C9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6" name="Line 8">
            <a:extLst>
              <a:ext uri="{FF2B5EF4-FFF2-40B4-BE49-F238E27FC236}">
                <a16:creationId xmlns:a16="http://schemas.microsoft.com/office/drawing/2014/main" id="{29D3309E-C773-400B-9073-A122D401F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7" name="Line 9">
            <a:extLst>
              <a:ext uri="{FF2B5EF4-FFF2-40B4-BE49-F238E27FC236}">
                <a16:creationId xmlns:a16="http://schemas.microsoft.com/office/drawing/2014/main" id="{6B171867-CC3B-48F2-8556-3E29A4D4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8" name="Rectangle 10" descr="白色大理石">
            <a:extLst>
              <a:ext uri="{FF2B5EF4-FFF2-40B4-BE49-F238E27FC236}">
                <a16:creationId xmlns:a16="http://schemas.microsoft.com/office/drawing/2014/main" id="{2586C383-36A6-4A7F-B77D-AB1C359C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39" name="Line 11">
            <a:extLst>
              <a:ext uri="{FF2B5EF4-FFF2-40B4-BE49-F238E27FC236}">
                <a16:creationId xmlns:a16="http://schemas.microsoft.com/office/drawing/2014/main" id="{3CFF1F33-35B8-4857-BA8E-7998A8823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0" name="Line 12">
            <a:extLst>
              <a:ext uri="{FF2B5EF4-FFF2-40B4-BE49-F238E27FC236}">
                <a16:creationId xmlns:a16="http://schemas.microsoft.com/office/drawing/2014/main" id="{7A2C6202-AFB3-4358-8FCB-AD68AA56E2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1" name="Line 13">
            <a:extLst>
              <a:ext uri="{FF2B5EF4-FFF2-40B4-BE49-F238E27FC236}">
                <a16:creationId xmlns:a16="http://schemas.microsoft.com/office/drawing/2014/main" id="{ED648CCC-ED27-4407-A93D-344CC0523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2" name="Line 14">
            <a:extLst>
              <a:ext uri="{FF2B5EF4-FFF2-40B4-BE49-F238E27FC236}">
                <a16:creationId xmlns:a16="http://schemas.microsoft.com/office/drawing/2014/main" id="{ABD83685-4163-46F5-823D-AE1AC7830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3" name="Rectangle 15" descr="羊皮纸">
            <a:extLst>
              <a:ext uri="{FF2B5EF4-FFF2-40B4-BE49-F238E27FC236}">
                <a16:creationId xmlns:a16="http://schemas.microsoft.com/office/drawing/2014/main" id="{3A11992B-9211-48C5-87CC-88E3E8E4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44" name="Line 16">
            <a:extLst>
              <a:ext uri="{FF2B5EF4-FFF2-40B4-BE49-F238E27FC236}">
                <a16:creationId xmlns:a16="http://schemas.microsoft.com/office/drawing/2014/main" id="{BC4E677D-FC35-4FD8-A19E-5F8440B6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5" name="Line 17">
            <a:extLst>
              <a:ext uri="{FF2B5EF4-FFF2-40B4-BE49-F238E27FC236}">
                <a16:creationId xmlns:a16="http://schemas.microsoft.com/office/drawing/2014/main" id="{330BFAFE-CC43-4507-ABBA-9FD193529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6" name="Line 18">
            <a:extLst>
              <a:ext uri="{FF2B5EF4-FFF2-40B4-BE49-F238E27FC236}">
                <a16:creationId xmlns:a16="http://schemas.microsoft.com/office/drawing/2014/main" id="{41354262-074E-424B-AD5F-1B413497B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7" name="Line 19">
            <a:extLst>
              <a:ext uri="{FF2B5EF4-FFF2-40B4-BE49-F238E27FC236}">
                <a16:creationId xmlns:a16="http://schemas.microsoft.com/office/drawing/2014/main" id="{8F841796-CFF5-4A55-8727-69D5566EE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8" name="Rectangle 20" descr="白色大理石">
            <a:extLst>
              <a:ext uri="{FF2B5EF4-FFF2-40B4-BE49-F238E27FC236}">
                <a16:creationId xmlns:a16="http://schemas.microsoft.com/office/drawing/2014/main" id="{7799D037-98F2-4ABE-9A39-C20CF6D8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49" name="Line 21">
            <a:extLst>
              <a:ext uri="{FF2B5EF4-FFF2-40B4-BE49-F238E27FC236}">
                <a16:creationId xmlns:a16="http://schemas.microsoft.com/office/drawing/2014/main" id="{7F480F4A-6311-48FD-A963-1F9869DC2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0" name="Line 22">
            <a:extLst>
              <a:ext uri="{FF2B5EF4-FFF2-40B4-BE49-F238E27FC236}">
                <a16:creationId xmlns:a16="http://schemas.microsoft.com/office/drawing/2014/main" id="{F4CEA5A2-0A4C-4100-A819-268E5BDA3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1" name="Line 23">
            <a:extLst>
              <a:ext uri="{FF2B5EF4-FFF2-40B4-BE49-F238E27FC236}">
                <a16:creationId xmlns:a16="http://schemas.microsoft.com/office/drawing/2014/main" id="{9D25A220-929F-4EC0-A90D-C106F9F5C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2" name="Line 24">
            <a:extLst>
              <a:ext uri="{FF2B5EF4-FFF2-40B4-BE49-F238E27FC236}">
                <a16:creationId xmlns:a16="http://schemas.microsoft.com/office/drawing/2014/main" id="{BD21BDBA-215F-4D8C-9257-502186911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3" name="Line 25">
            <a:extLst>
              <a:ext uri="{FF2B5EF4-FFF2-40B4-BE49-F238E27FC236}">
                <a16:creationId xmlns:a16="http://schemas.microsoft.com/office/drawing/2014/main" id="{6DF8C9F0-2EC3-4F40-8C41-57E094409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4" name="Line 26">
            <a:extLst>
              <a:ext uri="{FF2B5EF4-FFF2-40B4-BE49-F238E27FC236}">
                <a16:creationId xmlns:a16="http://schemas.microsoft.com/office/drawing/2014/main" id="{5ECE33FF-277A-4A11-BAA9-77AAD52F0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5" name="Line 27">
            <a:extLst>
              <a:ext uri="{FF2B5EF4-FFF2-40B4-BE49-F238E27FC236}">
                <a16:creationId xmlns:a16="http://schemas.microsoft.com/office/drawing/2014/main" id="{D3D72196-08D9-4B87-904F-89F653FB9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6" name="Line 28">
            <a:extLst>
              <a:ext uri="{FF2B5EF4-FFF2-40B4-BE49-F238E27FC236}">
                <a16:creationId xmlns:a16="http://schemas.microsoft.com/office/drawing/2014/main" id="{230B6DFE-132E-4138-8BF3-DEAC02F26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7" name="Line 29">
            <a:extLst>
              <a:ext uri="{FF2B5EF4-FFF2-40B4-BE49-F238E27FC236}">
                <a16:creationId xmlns:a16="http://schemas.microsoft.com/office/drawing/2014/main" id="{0A930BB2-E50B-4CCB-9BE7-9DDF0DFF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8" name="Line 30">
            <a:extLst>
              <a:ext uri="{FF2B5EF4-FFF2-40B4-BE49-F238E27FC236}">
                <a16:creationId xmlns:a16="http://schemas.microsoft.com/office/drawing/2014/main" id="{B49DF491-391E-4932-8BE6-044FEB2EE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9" name="Line 31">
            <a:extLst>
              <a:ext uri="{FF2B5EF4-FFF2-40B4-BE49-F238E27FC236}">
                <a16:creationId xmlns:a16="http://schemas.microsoft.com/office/drawing/2014/main" id="{D32F8D31-40FD-48B7-B098-7A5576A1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0" name="Line 32">
            <a:extLst>
              <a:ext uri="{FF2B5EF4-FFF2-40B4-BE49-F238E27FC236}">
                <a16:creationId xmlns:a16="http://schemas.microsoft.com/office/drawing/2014/main" id="{3D06D943-D35A-443E-A5C8-AC69A7DE3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1" name="Line 33">
            <a:extLst>
              <a:ext uri="{FF2B5EF4-FFF2-40B4-BE49-F238E27FC236}">
                <a16:creationId xmlns:a16="http://schemas.microsoft.com/office/drawing/2014/main" id="{4EDA6D73-7C3A-466D-AB91-A3F3339FC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2" name="Line 34">
            <a:extLst>
              <a:ext uri="{FF2B5EF4-FFF2-40B4-BE49-F238E27FC236}">
                <a16:creationId xmlns:a16="http://schemas.microsoft.com/office/drawing/2014/main" id="{0FEC19A7-4A83-4B60-A6EF-BDA0F9F3E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3" name="Line 35">
            <a:extLst>
              <a:ext uri="{FF2B5EF4-FFF2-40B4-BE49-F238E27FC236}">
                <a16:creationId xmlns:a16="http://schemas.microsoft.com/office/drawing/2014/main" id="{574234C4-91C6-4AD1-BF5F-008D55B7C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4" name="Line 36">
            <a:extLst>
              <a:ext uri="{FF2B5EF4-FFF2-40B4-BE49-F238E27FC236}">
                <a16:creationId xmlns:a16="http://schemas.microsoft.com/office/drawing/2014/main" id="{B345FE50-02A3-4B3C-B4D4-0C003A346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5" name="Line 37">
            <a:extLst>
              <a:ext uri="{FF2B5EF4-FFF2-40B4-BE49-F238E27FC236}">
                <a16:creationId xmlns:a16="http://schemas.microsoft.com/office/drawing/2014/main" id="{5A805450-F647-4741-A42E-4BFA76CE3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6" name="Line 38">
            <a:extLst>
              <a:ext uri="{FF2B5EF4-FFF2-40B4-BE49-F238E27FC236}">
                <a16:creationId xmlns:a16="http://schemas.microsoft.com/office/drawing/2014/main" id="{766C48AA-47A7-47C9-AF86-42540A935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7" name="Line 39">
            <a:extLst>
              <a:ext uri="{FF2B5EF4-FFF2-40B4-BE49-F238E27FC236}">
                <a16:creationId xmlns:a16="http://schemas.microsoft.com/office/drawing/2014/main" id="{6F4BD9FA-3ECA-4AE2-A6CD-AE93266C1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8" name="Line 40">
            <a:extLst>
              <a:ext uri="{FF2B5EF4-FFF2-40B4-BE49-F238E27FC236}">
                <a16:creationId xmlns:a16="http://schemas.microsoft.com/office/drawing/2014/main" id="{67B6EC2F-25D9-4AF4-AE73-355B3CDAC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69" name="Line 41">
            <a:extLst>
              <a:ext uri="{FF2B5EF4-FFF2-40B4-BE49-F238E27FC236}">
                <a16:creationId xmlns:a16="http://schemas.microsoft.com/office/drawing/2014/main" id="{374B7155-D47D-4C6E-9E5E-65752461D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0" name="Text Box 42">
            <a:extLst>
              <a:ext uri="{FF2B5EF4-FFF2-40B4-BE49-F238E27FC236}">
                <a16:creationId xmlns:a16="http://schemas.microsoft.com/office/drawing/2014/main" id="{A3E7ABEE-4C75-49B1-8C58-8AF48B7A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29771" name="Rectangle 43" descr="白色大理石">
            <a:extLst>
              <a:ext uri="{FF2B5EF4-FFF2-40B4-BE49-F238E27FC236}">
                <a16:creationId xmlns:a16="http://schemas.microsoft.com/office/drawing/2014/main" id="{5CCFE5B9-3B80-48AB-9D9C-E27EEA03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72" name="Line 44">
            <a:extLst>
              <a:ext uri="{FF2B5EF4-FFF2-40B4-BE49-F238E27FC236}">
                <a16:creationId xmlns:a16="http://schemas.microsoft.com/office/drawing/2014/main" id="{5EB44996-6A88-4567-AD7B-AF65E9B74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3" name="Line 45">
            <a:extLst>
              <a:ext uri="{FF2B5EF4-FFF2-40B4-BE49-F238E27FC236}">
                <a16:creationId xmlns:a16="http://schemas.microsoft.com/office/drawing/2014/main" id="{37A403E0-1A7F-4793-9583-D1AF7C935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4" name="Line 46">
            <a:extLst>
              <a:ext uri="{FF2B5EF4-FFF2-40B4-BE49-F238E27FC236}">
                <a16:creationId xmlns:a16="http://schemas.microsoft.com/office/drawing/2014/main" id="{6F18791F-5F3D-4321-8238-BF9B30385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5" name="Line 47">
            <a:extLst>
              <a:ext uri="{FF2B5EF4-FFF2-40B4-BE49-F238E27FC236}">
                <a16:creationId xmlns:a16="http://schemas.microsoft.com/office/drawing/2014/main" id="{4A4A046B-DB78-462D-8492-80870188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6" name="Rectangle 48" descr="白色大理石">
            <a:extLst>
              <a:ext uri="{FF2B5EF4-FFF2-40B4-BE49-F238E27FC236}">
                <a16:creationId xmlns:a16="http://schemas.microsoft.com/office/drawing/2014/main" id="{4FE5B398-9EC7-45E0-BDA2-9E4066E6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77" name="Line 49">
            <a:extLst>
              <a:ext uri="{FF2B5EF4-FFF2-40B4-BE49-F238E27FC236}">
                <a16:creationId xmlns:a16="http://schemas.microsoft.com/office/drawing/2014/main" id="{DA489281-9B77-4234-A0DF-B6500DA02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8" name="Line 50">
            <a:extLst>
              <a:ext uri="{FF2B5EF4-FFF2-40B4-BE49-F238E27FC236}">
                <a16:creationId xmlns:a16="http://schemas.microsoft.com/office/drawing/2014/main" id="{897F4D3F-4B82-473D-9267-9FFD9B642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9" name="Line 51">
            <a:extLst>
              <a:ext uri="{FF2B5EF4-FFF2-40B4-BE49-F238E27FC236}">
                <a16:creationId xmlns:a16="http://schemas.microsoft.com/office/drawing/2014/main" id="{8AA5838C-D625-4AB9-9D15-FA84C280C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0" name="Line 52">
            <a:extLst>
              <a:ext uri="{FF2B5EF4-FFF2-40B4-BE49-F238E27FC236}">
                <a16:creationId xmlns:a16="http://schemas.microsoft.com/office/drawing/2014/main" id="{484C7737-44BE-4278-84A9-A1C637C33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1" name="Rectangle 53" descr="白色大理石">
            <a:extLst>
              <a:ext uri="{FF2B5EF4-FFF2-40B4-BE49-F238E27FC236}">
                <a16:creationId xmlns:a16="http://schemas.microsoft.com/office/drawing/2014/main" id="{7EF683F4-6710-43EE-8FD8-4D343BD3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29782" name="Line 54">
            <a:extLst>
              <a:ext uri="{FF2B5EF4-FFF2-40B4-BE49-F238E27FC236}">
                <a16:creationId xmlns:a16="http://schemas.microsoft.com/office/drawing/2014/main" id="{2A25B7D0-6E57-4AAB-82E1-1E7281998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3" name="Line 55">
            <a:extLst>
              <a:ext uri="{FF2B5EF4-FFF2-40B4-BE49-F238E27FC236}">
                <a16:creationId xmlns:a16="http://schemas.microsoft.com/office/drawing/2014/main" id="{7169421C-3C5A-427C-B481-8F53BE797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4" name="Line 56">
            <a:extLst>
              <a:ext uri="{FF2B5EF4-FFF2-40B4-BE49-F238E27FC236}">
                <a16:creationId xmlns:a16="http://schemas.microsoft.com/office/drawing/2014/main" id="{70EE6D68-7A60-4A24-A866-777CFC9F6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5" name="Line 57">
            <a:extLst>
              <a:ext uri="{FF2B5EF4-FFF2-40B4-BE49-F238E27FC236}">
                <a16:creationId xmlns:a16="http://schemas.microsoft.com/office/drawing/2014/main" id="{47E22324-0728-480A-8518-629665858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6" name="Line 58">
            <a:extLst>
              <a:ext uri="{FF2B5EF4-FFF2-40B4-BE49-F238E27FC236}">
                <a16:creationId xmlns:a16="http://schemas.microsoft.com/office/drawing/2014/main" id="{1BF68793-34D6-47DD-ABA5-BAFF4B937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7" name="Line 59">
            <a:extLst>
              <a:ext uri="{FF2B5EF4-FFF2-40B4-BE49-F238E27FC236}">
                <a16:creationId xmlns:a16="http://schemas.microsoft.com/office/drawing/2014/main" id="{75C1C60B-1601-4A62-800B-01C692CD1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8" name="Line 60">
            <a:extLst>
              <a:ext uri="{FF2B5EF4-FFF2-40B4-BE49-F238E27FC236}">
                <a16:creationId xmlns:a16="http://schemas.microsoft.com/office/drawing/2014/main" id="{7F392556-2EE0-4129-B3E2-0101AEDB7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89" name="Line 61">
            <a:extLst>
              <a:ext uri="{FF2B5EF4-FFF2-40B4-BE49-F238E27FC236}">
                <a16:creationId xmlns:a16="http://schemas.microsoft.com/office/drawing/2014/main" id="{789A3B89-2B04-4516-BBF6-CC379F1A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0" name="Line 62">
            <a:extLst>
              <a:ext uri="{FF2B5EF4-FFF2-40B4-BE49-F238E27FC236}">
                <a16:creationId xmlns:a16="http://schemas.microsoft.com/office/drawing/2014/main" id="{318E9004-B1B6-4E6A-A0E7-347E5129B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1" name="Line 63">
            <a:extLst>
              <a:ext uri="{FF2B5EF4-FFF2-40B4-BE49-F238E27FC236}">
                <a16:creationId xmlns:a16="http://schemas.microsoft.com/office/drawing/2014/main" id="{A27AF464-5AC6-44A2-BD0A-E8A6BA2E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2" name="Line 64">
            <a:extLst>
              <a:ext uri="{FF2B5EF4-FFF2-40B4-BE49-F238E27FC236}">
                <a16:creationId xmlns:a16="http://schemas.microsoft.com/office/drawing/2014/main" id="{55778014-C6CB-4C14-8251-4C7F4AD01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3" name="Line 65">
            <a:extLst>
              <a:ext uri="{FF2B5EF4-FFF2-40B4-BE49-F238E27FC236}">
                <a16:creationId xmlns:a16="http://schemas.microsoft.com/office/drawing/2014/main" id="{1FCDD8C8-407E-4D25-A3C4-9ED52334E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4" name="Line 66">
            <a:extLst>
              <a:ext uri="{FF2B5EF4-FFF2-40B4-BE49-F238E27FC236}">
                <a16:creationId xmlns:a16="http://schemas.microsoft.com/office/drawing/2014/main" id="{E55F2F8E-0EDD-4057-B519-76E1A02F5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5" name="Line 67">
            <a:extLst>
              <a:ext uri="{FF2B5EF4-FFF2-40B4-BE49-F238E27FC236}">
                <a16:creationId xmlns:a16="http://schemas.microsoft.com/office/drawing/2014/main" id="{2DC4DE6F-7023-4E38-BC35-1ABB32933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6" name="Line 68">
            <a:extLst>
              <a:ext uri="{FF2B5EF4-FFF2-40B4-BE49-F238E27FC236}">
                <a16:creationId xmlns:a16="http://schemas.microsoft.com/office/drawing/2014/main" id="{84A65263-E51C-4D64-A0EF-E083FBBAB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7" name="Line 69">
            <a:extLst>
              <a:ext uri="{FF2B5EF4-FFF2-40B4-BE49-F238E27FC236}">
                <a16:creationId xmlns:a16="http://schemas.microsoft.com/office/drawing/2014/main" id="{9429686C-BABA-42AE-9CBC-25D7BD860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8" name="Line 70">
            <a:extLst>
              <a:ext uri="{FF2B5EF4-FFF2-40B4-BE49-F238E27FC236}">
                <a16:creationId xmlns:a16="http://schemas.microsoft.com/office/drawing/2014/main" id="{0A0B72D8-6F01-442B-9A5C-6F1C9A82C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99" name="Line 71">
            <a:extLst>
              <a:ext uri="{FF2B5EF4-FFF2-40B4-BE49-F238E27FC236}">
                <a16:creationId xmlns:a16="http://schemas.microsoft.com/office/drawing/2014/main" id="{A73C4FC4-DD42-4169-AFBF-4AC4D13E9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00" name="Line 72">
            <a:extLst>
              <a:ext uri="{FF2B5EF4-FFF2-40B4-BE49-F238E27FC236}">
                <a16:creationId xmlns:a16="http://schemas.microsoft.com/office/drawing/2014/main" id="{9D51FCEA-8BAC-45B7-9D15-AC0A4835E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01" name="Text Box 73">
            <a:extLst>
              <a:ext uri="{FF2B5EF4-FFF2-40B4-BE49-F238E27FC236}">
                <a16:creationId xmlns:a16="http://schemas.microsoft.com/office/drawing/2014/main" id="{F44D12FB-8490-4095-8FC7-315BE7DB3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329802" name="Text Box 74">
            <a:extLst>
              <a:ext uri="{FF2B5EF4-FFF2-40B4-BE49-F238E27FC236}">
                <a16:creationId xmlns:a16="http://schemas.microsoft.com/office/drawing/2014/main" id="{7ED51729-B983-437B-8122-2C731C50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非空表</a:t>
            </a:r>
            <a:endParaRPr kumimoji="1" lang="zh-CN" altLang="en-US" sz="3000" b="0">
              <a:latin typeface="Times New Roman" panose="02020603050405020304" pitchFamily="18" charset="0"/>
            </a:endParaRPr>
          </a:p>
        </p:txBody>
      </p:sp>
      <p:sp>
        <p:nvSpPr>
          <p:cNvPr id="329803" name="Line 75">
            <a:extLst>
              <a:ext uri="{FF2B5EF4-FFF2-40B4-BE49-F238E27FC236}">
                <a16:creationId xmlns:a16="http://schemas.microsoft.com/office/drawing/2014/main" id="{A11E3B39-0507-4815-9FD2-7CA448D85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04" name="Text Box 76">
            <a:extLst>
              <a:ext uri="{FF2B5EF4-FFF2-40B4-BE49-F238E27FC236}">
                <a16:creationId xmlns:a16="http://schemas.microsoft.com/office/drawing/2014/main" id="{66D7105B-6611-436A-892C-E16C6224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9805" name="Text Box 77">
            <a:extLst>
              <a:ext uri="{FF2B5EF4-FFF2-40B4-BE49-F238E27FC236}">
                <a16:creationId xmlns:a16="http://schemas.microsoft.com/office/drawing/2014/main" id="{DC83CD96-5917-4223-95CD-8E05DB6FC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48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9806" name="Text Box 78">
            <a:extLst>
              <a:ext uri="{FF2B5EF4-FFF2-40B4-BE49-F238E27FC236}">
                <a16:creationId xmlns:a16="http://schemas.microsoft.com/office/drawing/2014/main" id="{964F7FB6-1E8B-40CF-8C90-D8C6C707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9807" name="Text Box 79">
            <a:extLst>
              <a:ext uri="{FF2B5EF4-FFF2-40B4-BE49-F238E27FC236}">
                <a16:creationId xmlns:a16="http://schemas.microsoft.com/office/drawing/2014/main" id="{FF90E7D7-4E4E-4242-AC20-C202E1E2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</a:p>
        </p:txBody>
      </p:sp>
      <p:sp>
        <p:nvSpPr>
          <p:cNvPr id="329808" name="Text Box 80">
            <a:extLst>
              <a:ext uri="{FF2B5EF4-FFF2-40B4-BE49-F238E27FC236}">
                <a16:creationId xmlns:a16="http://schemas.microsoft.com/office/drawing/2014/main" id="{B17C53E2-6A04-4828-9CCC-EA200132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31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9809" name="Text Box 81">
            <a:extLst>
              <a:ext uri="{FF2B5EF4-FFF2-40B4-BE49-F238E27FC236}">
                <a16:creationId xmlns:a16="http://schemas.microsoft.com/office/drawing/2014/main" id="{161079A5-A379-4843-A2DD-C3440260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tx2"/>
                </a:solidFill>
                <a:latin typeface="Arial Narrow" panose="020B0606020202030204" pitchFamily="34" charset="0"/>
              </a:rPr>
              <a:t>15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329810" name="Text Box 82">
            <a:extLst>
              <a:ext uri="{FF2B5EF4-FFF2-40B4-BE49-F238E27FC236}">
                <a16:creationId xmlns:a16="http://schemas.microsoft.com/office/drawing/2014/main" id="{BE1D6BD0-47DB-45EA-9515-E80FB78DA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current</a:t>
            </a:r>
          </a:p>
        </p:txBody>
      </p:sp>
      <p:sp>
        <p:nvSpPr>
          <p:cNvPr id="329811" name="Line 83">
            <a:extLst>
              <a:ext uri="{FF2B5EF4-FFF2-40B4-BE49-F238E27FC236}">
                <a16:creationId xmlns:a16="http://schemas.microsoft.com/office/drawing/2014/main" id="{B533B675-C6EE-47FA-9412-6AE036375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12" name="Text Box 84">
            <a:extLst>
              <a:ext uri="{FF2B5EF4-FFF2-40B4-BE49-F238E27FC236}">
                <a16:creationId xmlns:a16="http://schemas.microsoft.com/office/drawing/2014/main" id="{C505C53A-854B-4B1D-B4EB-B00659A8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71358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current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rLink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lLink = current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lLink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        current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lLink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rLink = current</a:t>
            </a:r>
            <a:r>
              <a:rPr kumimoji="1" lang="en-US" altLang="zh-CN" sz="3200" b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rPr>
              <a:t>rLink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 b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4B6093A-7973-442D-8B98-3DF69F41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19BAE7-893F-4486-B163-0A877FFB808D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8DE11219-F8CE-4E7F-B7E8-9C0BF2DCD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8334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91A51E27-698A-4447-AC0B-943FA5276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39838"/>
            <a:ext cx="8229600" cy="52149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DblList&lt;T,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所指方向删除第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DblNode&lt;T, E&gt; *current = Locate (i, d)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链和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331781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7DB53B-E852-4916-8E94-8E5B0EB7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096000"/>
            <a:ext cx="5857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8C0DD-89E5-491A-A155-669A4900A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56DCC-7894-4077-852F-289502185F41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333828" name="Rectangle 4">
            <a:extLst>
              <a:ext uri="{FF2B5EF4-FFF2-40B4-BE49-F238E27FC236}">
                <a16:creationId xmlns:a16="http://schemas.microsoft.com/office/drawing/2014/main" id="{0E8C83C2-44B2-4283-BB1A-023687DD0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37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静态链表</a:t>
            </a:r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7CA1295A-0BD2-46EE-B039-F8FA1AEF7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416050"/>
            <a:ext cx="8054975" cy="488156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处理时中可以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3000" b="1">
                <a:ea typeface="仿宋_GB2312" pitchFamily="49" charset="-122"/>
              </a:rPr>
              <a:t>，只要</a:t>
            </a:r>
            <a:r>
              <a:rPr lang="zh-CN" altLang="en-US" sz="3000" b="1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3000" b="1">
                <a:ea typeface="仿宋_GB2312" pitchFamily="49" charset="-122"/>
              </a:rPr>
              <a:t>就能改变这些元素的逻辑顺序。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静态链表每个结点由两个数据成员构成：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域存储数据，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域存放链接指针。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所有结点形成一个结点数组，</a:t>
            </a:r>
            <a:r>
              <a:rPr lang="zh-CN" altLang="en-US" sz="3000">
                <a:latin typeface="Times New Roman" panose="02020603050405020304" pitchFamily="18" charset="0"/>
                <a:ea typeface="仿宋_GB2312" pitchFamily="49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>
            <a:extLst>
              <a:ext uri="{FF2B5EF4-FFF2-40B4-BE49-F238E27FC236}">
                <a16:creationId xmlns:a16="http://schemas.microsoft.com/office/drawing/2014/main" id="{46C0D81C-4D06-4EA7-94EA-E452F6BD0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D9582-DA4F-40CF-BBA5-988560E08C9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A05C8ADA-F9B1-45CD-A9F9-E4BAA23E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静态链表的结构</a:t>
            </a:r>
          </a:p>
        </p:txBody>
      </p:sp>
      <p:sp>
        <p:nvSpPr>
          <p:cNvPr id="425119" name="Rectangle 159">
            <a:extLst>
              <a:ext uri="{FF2B5EF4-FFF2-40B4-BE49-F238E27FC236}">
                <a16:creationId xmlns:a16="http://schemas.microsoft.com/office/drawing/2014/main" id="{08D11B1F-25D4-4CF4-8F77-C3EFF7213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4035425"/>
            <a:ext cx="8229600" cy="23399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424964" name="Group 4">
            <a:extLst>
              <a:ext uri="{FF2B5EF4-FFF2-40B4-BE49-F238E27FC236}">
                <a16:creationId xmlns:a16="http://schemas.microsoft.com/office/drawing/2014/main" id="{7DEF4C9C-8E0C-4B8A-9A7F-7D271C248230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424965" name="Rectangle 5">
              <a:extLst>
                <a:ext uri="{FF2B5EF4-FFF2-40B4-BE49-F238E27FC236}">
                  <a16:creationId xmlns:a16="http://schemas.microsoft.com/office/drawing/2014/main" id="{20E96917-9704-416D-A661-FDE84F33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6" name="Line 6">
              <a:extLst>
                <a:ext uri="{FF2B5EF4-FFF2-40B4-BE49-F238E27FC236}">
                  <a16:creationId xmlns:a16="http://schemas.microsoft.com/office/drawing/2014/main" id="{3D14CFF8-D1AC-41D1-A88C-4D7949F6D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7" name="Line 7">
              <a:extLst>
                <a:ext uri="{FF2B5EF4-FFF2-40B4-BE49-F238E27FC236}">
                  <a16:creationId xmlns:a16="http://schemas.microsoft.com/office/drawing/2014/main" id="{13143FE0-323F-4160-A295-E7A017BF8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8" name="Rectangle 8">
              <a:extLst>
                <a:ext uri="{FF2B5EF4-FFF2-40B4-BE49-F238E27FC236}">
                  <a16:creationId xmlns:a16="http://schemas.microsoft.com/office/drawing/2014/main" id="{DD7F50AD-9429-4A30-BB7A-901A2DA30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69" name="Line 9">
              <a:extLst>
                <a:ext uri="{FF2B5EF4-FFF2-40B4-BE49-F238E27FC236}">
                  <a16:creationId xmlns:a16="http://schemas.microsoft.com/office/drawing/2014/main" id="{3BF7F69F-C808-4E08-9512-2D35CA13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0" name="Line 10">
              <a:extLst>
                <a:ext uri="{FF2B5EF4-FFF2-40B4-BE49-F238E27FC236}">
                  <a16:creationId xmlns:a16="http://schemas.microsoft.com/office/drawing/2014/main" id="{2176F86F-C80D-4C2A-8E9F-2526A8F0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1" name="Rectangle 11">
              <a:extLst>
                <a:ext uri="{FF2B5EF4-FFF2-40B4-BE49-F238E27FC236}">
                  <a16:creationId xmlns:a16="http://schemas.microsoft.com/office/drawing/2014/main" id="{7E2D2310-F318-4F6F-8498-18458B2A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2" name="Line 12">
              <a:extLst>
                <a:ext uri="{FF2B5EF4-FFF2-40B4-BE49-F238E27FC236}">
                  <a16:creationId xmlns:a16="http://schemas.microsoft.com/office/drawing/2014/main" id="{3F11E78A-2260-4084-9073-D776F661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3" name="Line 13">
              <a:extLst>
                <a:ext uri="{FF2B5EF4-FFF2-40B4-BE49-F238E27FC236}">
                  <a16:creationId xmlns:a16="http://schemas.microsoft.com/office/drawing/2014/main" id="{A8881869-C844-4752-BA28-88C9D3314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4" name="Rectangle 14">
              <a:extLst>
                <a:ext uri="{FF2B5EF4-FFF2-40B4-BE49-F238E27FC236}">
                  <a16:creationId xmlns:a16="http://schemas.microsoft.com/office/drawing/2014/main" id="{D420BEA0-3E0E-4382-969C-75F44D43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5" name="Line 15">
              <a:extLst>
                <a:ext uri="{FF2B5EF4-FFF2-40B4-BE49-F238E27FC236}">
                  <a16:creationId xmlns:a16="http://schemas.microsoft.com/office/drawing/2014/main" id="{08374D83-AEF6-4C5D-AE58-111B1BE6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6" name="Line 16">
              <a:extLst>
                <a:ext uri="{FF2B5EF4-FFF2-40B4-BE49-F238E27FC236}">
                  <a16:creationId xmlns:a16="http://schemas.microsoft.com/office/drawing/2014/main" id="{9F3936D8-0E81-483C-9763-8CC4E8027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7" name="Rectangle 17">
              <a:extLst>
                <a:ext uri="{FF2B5EF4-FFF2-40B4-BE49-F238E27FC236}">
                  <a16:creationId xmlns:a16="http://schemas.microsoft.com/office/drawing/2014/main" id="{F7A37CDF-1078-4599-B2AF-8D701AA9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8" name="Line 18">
              <a:extLst>
                <a:ext uri="{FF2B5EF4-FFF2-40B4-BE49-F238E27FC236}">
                  <a16:creationId xmlns:a16="http://schemas.microsoft.com/office/drawing/2014/main" id="{164718DB-4FDF-436A-BF73-CE5306F26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79" name="Line 19">
              <a:extLst>
                <a:ext uri="{FF2B5EF4-FFF2-40B4-BE49-F238E27FC236}">
                  <a16:creationId xmlns:a16="http://schemas.microsoft.com/office/drawing/2014/main" id="{BBE81FEF-0DF4-474B-8E89-72421988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80" name="Text Box 20">
              <a:extLst>
                <a:ext uri="{FF2B5EF4-FFF2-40B4-BE49-F238E27FC236}">
                  <a16:creationId xmlns:a16="http://schemas.microsoft.com/office/drawing/2014/main" id="{B820849C-43AF-4DF4-9977-4FCF2D0BD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1" name="Text Box 21">
              <a:extLst>
                <a:ext uri="{FF2B5EF4-FFF2-40B4-BE49-F238E27FC236}">
                  <a16:creationId xmlns:a16="http://schemas.microsoft.com/office/drawing/2014/main" id="{861DAAE8-96B9-4E3E-93C4-0E65DE730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2" name="Text Box 22">
              <a:extLst>
                <a:ext uri="{FF2B5EF4-FFF2-40B4-BE49-F238E27FC236}">
                  <a16:creationId xmlns:a16="http://schemas.microsoft.com/office/drawing/2014/main" id="{56934DB6-858F-44FD-8E79-7AA9CA72A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3" name="Text Box 23">
              <a:extLst>
                <a:ext uri="{FF2B5EF4-FFF2-40B4-BE49-F238E27FC236}">
                  <a16:creationId xmlns:a16="http://schemas.microsoft.com/office/drawing/2014/main" id="{F72B49CB-EABE-493D-B6CC-C83531C39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4" name="Text Box 24">
              <a:extLst>
                <a:ext uri="{FF2B5EF4-FFF2-40B4-BE49-F238E27FC236}">
                  <a16:creationId xmlns:a16="http://schemas.microsoft.com/office/drawing/2014/main" id="{5A393DF8-8F94-4CCE-B346-76FF9BA01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5" name="Text Box 25">
              <a:extLst>
                <a:ext uri="{FF2B5EF4-FFF2-40B4-BE49-F238E27FC236}">
                  <a16:creationId xmlns:a16="http://schemas.microsoft.com/office/drawing/2014/main" id="{92978CAF-1B7A-4C32-BB95-3BF81449D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24986" name="Text Box 26">
              <a:extLst>
                <a:ext uri="{FF2B5EF4-FFF2-40B4-BE49-F238E27FC236}">
                  <a16:creationId xmlns:a16="http://schemas.microsoft.com/office/drawing/2014/main" id="{7D662DB9-FDAF-44A6-9575-F8539C6EA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CC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25127" name="Group 167">
            <a:extLst>
              <a:ext uri="{FF2B5EF4-FFF2-40B4-BE49-F238E27FC236}">
                <a16:creationId xmlns:a16="http://schemas.microsoft.com/office/drawing/2014/main" id="{CAFD8D66-0D6D-4A66-ABD3-639D9C20F109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74725" y="2317750"/>
          <a:ext cx="6965950" cy="1462088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3098872027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7251747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736816906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4077867577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1042758971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746143618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787333273"/>
                    </a:ext>
                  </a:extLst>
                </a:gridCol>
              </a:tblGrid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289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50905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楷体_GB2312" panose="02010609030101010101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678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14F07-1AD1-467B-81EF-111140D1A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CBF45-8A72-4B80-88C7-80D119D5F4A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7789E1C4-EAC0-4B4D-9663-7753FF8E3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83026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顺序表的构造函数</a:t>
            </a:r>
            <a:endParaRPr lang="zh-CN" altLang="en-US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10396CC-137F-4C80-983C-185D900EB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1136650"/>
            <a:ext cx="8386762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&lt;stdlib.h&gt;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exit”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存放在此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“seqList.h”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操作实现放在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seqList.cpp”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SeqList(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sz)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(sz &gt; 0)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maxSize = sz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E[maxSize]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创建表存储数组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(data ==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cerr &lt;&lt; "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！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" &lt;&lt; endl;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exit(1);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05539-11F7-45B4-84A5-FC0462B364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3C5C6-6BC4-40DC-B013-69A36FC8D75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23A53D1-35AA-49C3-BD73-A029D7602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275" y="1282700"/>
            <a:ext cx="8229600" cy="4922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SeqList ( SeqList&lt;T,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maxSize = L.Size()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n = L.Length()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data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E[maxSize]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创建存储数组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(data == NULL)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cerr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endl;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exit(1)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&lt;= 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i++)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传送各个表项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 = L.getData(i);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5FF0B431-1F67-4F1F-9940-9863CA1B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复制构造函数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2EB11-B9F5-43DB-9B46-297875F4A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32686-E5A1-427A-B7E3-1C704A866BA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00C53ED5-6E8B-48AE-87AF-FE517724D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顺序表的搜索算法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98D8778-2135-421A-8D04-195C705A9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813" y="1363663"/>
            <a:ext cx="8229600" cy="4597400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SeqList&lt;T,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在表中顺序搜索与给定值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匹配的表项，找到则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函数返回该表项是第几个元素，否则函数返回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&lt;= 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i++)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顺序搜索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data[i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 == x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表项序号和表项位置差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>
            <a:extLst>
              <a:ext uri="{FF2B5EF4-FFF2-40B4-BE49-F238E27FC236}">
                <a16:creationId xmlns:a16="http://schemas.microsoft.com/office/drawing/2014/main" id="{90F936BE-9A2D-4AF7-9DAC-CB95AA126A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89956-8A12-4DA2-969C-11A2A1FF191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DCF44BCF-9E49-419A-B586-33B8FD5C1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9500" y="508000"/>
            <a:ext cx="4267200" cy="7620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ea typeface="华文新魏" panose="02010800040101010101" pitchFamily="2" charset="-122"/>
              </a:rPr>
              <a:t>顺序搜索图示</a:t>
            </a:r>
            <a:endParaRPr lang="zh-CN" altLang="en-US" sz="3600" b="1">
              <a:ea typeface="华文新魏" panose="02010800040101010101" pitchFamily="2" charset="-122"/>
            </a:endParaRPr>
          </a:p>
        </p:txBody>
      </p:sp>
      <p:grpSp>
        <p:nvGrpSpPr>
          <p:cNvPr id="153646" name="Group 46">
            <a:extLst>
              <a:ext uri="{FF2B5EF4-FFF2-40B4-BE49-F238E27FC236}">
                <a16:creationId xmlns:a16="http://schemas.microsoft.com/office/drawing/2014/main" id="{2BE113FB-93B4-4D81-9D1D-7E9E3848807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20788"/>
            <a:ext cx="6019800" cy="4973637"/>
            <a:chOff x="464" y="673"/>
            <a:chExt cx="3792" cy="3133"/>
          </a:xfrm>
        </p:grpSpPr>
        <p:sp>
          <p:nvSpPr>
            <p:cNvPr id="153603" name="Line 3">
              <a:extLst>
                <a:ext uri="{FF2B5EF4-FFF2-40B4-BE49-F238E27FC236}">
                  <a16:creationId xmlns:a16="http://schemas.microsoft.com/office/drawing/2014/main" id="{831E8037-CB47-4045-BFED-DAF929738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8" y="13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4" name="Rectangle 4">
              <a:extLst>
                <a:ext uri="{FF2B5EF4-FFF2-40B4-BE49-F238E27FC236}">
                  <a16:creationId xmlns:a16="http://schemas.microsoft.com/office/drawing/2014/main" id="{CDC88A5B-732D-4531-9C68-0B56E68F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000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5" name="Text Box 5">
              <a:extLst>
                <a:ext uri="{FF2B5EF4-FFF2-40B4-BE49-F238E27FC236}">
                  <a16:creationId xmlns:a16="http://schemas.microsoft.com/office/drawing/2014/main" id="{CB3E9C4B-396F-4F8A-84B6-4602977CF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1000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3606" name="Line 6">
              <a:extLst>
                <a:ext uri="{FF2B5EF4-FFF2-40B4-BE49-F238E27FC236}">
                  <a16:creationId xmlns:a16="http://schemas.microsoft.com/office/drawing/2014/main" id="{62746BAF-BC5A-4D33-8A5F-D2FA56775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7" name="Line 7">
              <a:extLst>
                <a:ext uri="{FF2B5EF4-FFF2-40B4-BE49-F238E27FC236}">
                  <a16:creationId xmlns:a16="http://schemas.microsoft.com/office/drawing/2014/main" id="{2D7A3195-0411-4079-BB34-18542D83D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8" name="Line 8">
              <a:extLst>
                <a:ext uri="{FF2B5EF4-FFF2-40B4-BE49-F238E27FC236}">
                  <a16:creationId xmlns:a16="http://schemas.microsoft.com/office/drawing/2014/main" id="{7168D3AA-9F70-4ACF-8B84-2AE1D7430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9" name="Line 9">
              <a:extLst>
                <a:ext uri="{FF2B5EF4-FFF2-40B4-BE49-F238E27FC236}">
                  <a16:creationId xmlns:a16="http://schemas.microsoft.com/office/drawing/2014/main" id="{BC150C56-A134-4675-94B4-A4B47CE5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0" name="Line 10">
              <a:extLst>
                <a:ext uri="{FF2B5EF4-FFF2-40B4-BE49-F238E27FC236}">
                  <a16:creationId xmlns:a16="http://schemas.microsoft.com/office/drawing/2014/main" id="{2BAA7C62-6061-4660-A855-EFC0C1EF9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6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1" name="Text Box 11">
              <a:extLst>
                <a:ext uri="{FF2B5EF4-FFF2-40B4-BE49-F238E27FC236}">
                  <a16:creationId xmlns:a16="http://schemas.microsoft.com/office/drawing/2014/main" id="{3624A09D-A19C-4BC0-9B02-E453A8DF4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673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0     1      2      3      4      5 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12" name="Text Box 12">
              <a:extLst>
                <a:ext uri="{FF2B5EF4-FFF2-40B4-BE49-F238E27FC236}">
                  <a16:creationId xmlns:a16="http://schemas.microsoft.com/office/drawing/2014/main" id="{1186C019-FEFF-42CC-93B7-539CF21ED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1015"/>
              <a:ext cx="51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3613" name="Text Box 13">
              <a:extLst>
                <a:ext uri="{FF2B5EF4-FFF2-40B4-BE49-F238E27FC236}">
                  <a16:creationId xmlns:a16="http://schemas.microsoft.com/office/drawing/2014/main" id="{B8C18E00-63E9-4F1E-B133-C1EAA73B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52"/>
              <a:ext cx="8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搜索</a:t>
              </a:r>
              <a:r>
                <a:rPr kumimoji="1" lang="zh-CN" altLang="en-US" sz="3000" b="0">
                  <a:solidFill>
                    <a:srgbClr val="FF505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kumimoji="1" lang="en-US" altLang="zh-CN" sz="300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16</a:t>
              </a:r>
              <a:endPara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14" name="Text Box 14">
              <a:extLst>
                <a:ext uri="{FF2B5EF4-FFF2-40B4-BE49-F238E27FC236}">
                  <a16:creationId xmlns:a16="http://schemas.microsoft.com/office/drawing/2014/main" id="{08FA1859-9600-4684-BAFA-07640C3AB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1355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15" name="Line 15">
              <a:extLst>
                <a:ext uri="{FF2B5EF4-FFF2-40B4-BE49-F238E27FC236}">
                  <a16:creationId xmlns:a16="http://schemas.microsoft.com/office/drawing/2014/main" id="{72C8F965-EABF-40A1-BC60-CAA10EC3F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2075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6" name="Rectangle 16">
              <a:extLst>
                <a:ext uri="{FF2B5EF4-FFF2-40B4-BE49-F238E27FC236}">
                  <a16:creationId xmlns:a16="http://schemas.microsoft.com/office/drawing/2014/main" id="{A830C63C-2DC5-499F-9841-433CD557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691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7" name="Text Box 17">
              <a:extLst>
                <a:ext uri="{FF2B5EF4-FFF2-40B4-BE49-F238E27FC236}">
                  <a16:creationId xmlns:a16="http://schemas.microsoft.com/office/drawing/2014/main" id="{11065ADC-26C3-4BCB-9167-A5C007233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1691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3618" name="Line 18">
              <a:extLst>
                <a:ext uri="{FF2B5EF4-FFF2-40B4-BE49-F238E27FC236}">
                  <a16:creationId xmlns:a16="http://schemas.microsoft.com/office/drawing/2014/main" id="{5D37A50B-0B20-4E22-AF7B-AAF4CCA7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9" name="Line 19">
              <a:extLst>
                <a:ext uri="{FF2B5EF4-FFF2-40B4-BE49-F238E27FC236}">
                  <a16:creationId xmlns:a16="http://schemas.microsoft.com/office/drawing/2014/main" id="{55ABBF66-F3E5-48DE-AD9A-2ED1E7332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0" name="Line 20">
              <a:extLst>
                <a:ext uri="{FF2B5EF4-FFF2-40B4-BE49-F238E27FC236}">
                  <a16:creationId xmlns:a16="http://schemas.microsoft.com/office/drawing/2014/main" id="{55DE08D5-4D52-4550-B0C1-74F3D7A39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1" name="Line 21">
              <a:extLst>
                <a:ext uri="{FF2B5EF4-FFF2-40B4-BE49-F238E27FC236}">
                  <a16:creationId xmlns:a16="http://schemas.microsoft.com/office/drawing/2014/main" id="{37BA1A7C-9ABA-4852-BD0A-C676C756C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2" name="Line 22">
              <a:extLst>
                <a:ext uri="{FF2B5EF4-FFF2-40B4-BE49-F238E27FC236}">
                  <a16:creationId xmlns:a16="http://schemas.microsoft.com/office/drawing/2014/main" id="{E759A574-1FEC-47AB-A224-D2A938951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6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3" name="Text Box 23">
              <a:extLst>
                <a:ext uri="{FF2B5EF4-FFF2-40B4-BE49-F238E27FC236}">
                  <a16:creationId xmlns:a16="http://schemas.microsoft.com/office/drawing/2014/main" id="{70F81054-1DC2-443E-8F18-6B908AB24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027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24" name="Line 24">
              <a:extLst>
                <a:ext uri="{FF2B5EF4-FFF2-40B4-BE49-F238E27FC236}">
                  <a16:creationId xmlns:a16="http://schemas.microsoft.com/office/drawing/2014/main" id="{57AEDB06-D19F-4C52-BCAA-1D6E2C2B7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4" y="2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5" name="Rectangle 25">
              <a:extLst>
                <a:ext uri="{FF2B5EF4-FFF2-40B4-BE49-F238E27FC236}">
                  <a16:creationId xmlns:a16="http://schemas.microsoft.com/office/drawing/2014/main" id="{99EFB3A6-B49E-4C51-95EE-FEA6F828E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2392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6" name="Text Box 26">
              <a:extLst>
                <a:ext uri="{FF2B5EF4-FFF2-40B4-BE49-F238E27FC236}">
                  <a16:creationId xmlns:a16="http://schemas.microsoft.com/office/drawing/2014/main" id="{53251DA6-C32A-485E-B010-5B9203B0E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2392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3627" name="Line 27">
              <a:extLst>
                <a:ext uri="{FF2B5EF4-FFF2-40B4-BE49-F238E27FC236}">
                  <a16:creationId xmlns:a16="http://schemas.microsoft.com/office/drawing/2014/main" id="{05244698-CEC2-4701-B537-393D8B4B5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8" name="Line 28">
              <a:extLst>
                <a:ext uri="{FF2B5EF4-FFF2-40B4-BE49-F238E27FC236}">
                  <a16:creationId xmlns:a16="http://schemas.microsoft.com/office/drawing/2014/main" id="{A8ED786C-64B3-4C35-90EB-5A067744B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9" name="Line 29">
              <a:extLst>
                <a:ext uri="{FF2B5EF4-FFF2-40B4-BE49-F238E27FC236}">
                  <a16:creationId xmlns:a16="http://schemas.microsoft.com/office/drawing/2014/main" id="{1CDB8A83-5CED-4FA5-88CB-903B9B979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0" name="Line 30">
              <a:extLst>
                <a:ext uri="{FF2B5EF4-FFF2-40B4-BE49-F238E27FC236}">
                  <a16:creationId xmlns:a16="http://schemas.microsoft.com/office/drawing/2014/main" id="{72EA2713-0E53-44D9-B52A-2491F466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1" name="Line 31">
              <a:extLst>
                <a:ext uri="{FF2B5EF4-FFF2-40B4-BE49-F238E27FC236}">
                  <a16:creationId xmlns:a16="http://schemas.microsoft.com/office/drawing/2014/main" id="{763F2AB3-CB15-4081-8CEF-FD633CB07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6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2" name="Text Box 32">
              <a:extLst>
                <a:ext uri="{FF2B5EF4-FFF2-40B4-BE49-F238E27FC236}">
                  <a16:creationId xmlns:a16="http://schemas.microsoft.com/office/drawing/2014/main" id="{68F4ABAE-6089-4097-AA50-866F8DAF5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" y="2728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33" name="Line 33">
              <a:extLst>
                <a:ext uri="{FF2B5EF4-FFF2-40B4-BE49-F238E27FC236}">
                  <a16:creationId xmlns:a16="http://schemas.microsoft.com/office/drawing/2014/main" id="{5CCF65E6-CD0A-4D56-9768-BA8D4330C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4" y="3467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4" name="Rectangle 34">
              <a:extLst>
                <a:ext uri="{FF2B5EF4-FFF2-40B4-BE49-F238E27FC236}">
                  <a16:creationId xmlns:a16="http://schemas.microsoft.com/office/drawing/2014/main" id="{85D5F406-1EE4-469F-A4FE-A00EC006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083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5" name="Text Box 35">
              <a:extLst>
                <a:ext uri="{FF2B5EF4-FFF2-40B4-BE49-F238E27FC236}">
                  <a16:creationId xmlns:a16="http://schemas.microsoft.com/office/drawing/2014/main" id="{5928AA14-B404-44A2-8EB5-4F695D37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3083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3636" name="Line 36">
              <a:extLst>
                <a:ext uri="{FF2B5EF4-FFF2-40B4-BE49-F238E27FC236}">
                  <a16:creationId xmlns:a16="http://schemas.microsoft.com/office/drawing/2014/main" id="{F305F76E-8B12-4490-92EC-9B7C39D46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7" name="Line 37">
              <a:extLst>
                <a:ext uri="{FF2B5EF4-FFF2-40B4-BE49-F238E27FC236}">
                  <a16:creationId xmlns:a16="http://schemas.microsoft.com/office/drawing/2014/main" id="{DBF95E3C-B530-4CEB-AB73-71A9775F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8" name="Line 38">
              <a:extLst>
                <a:ext uri="{FF2B5EF4-FFF2-40B4-BE49-F238E27FC236}">
                  <a16:creationId xmlns:a16="http://schemas.microsoft.com/office/drawing/2014/main" id="{BE16B4E2-46A4-444C-B33C-F1E2CEB7A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9" name="Line 39">
              <a:extLst>
                <a:ext uri="{FF2B5EF4-FFF2-40B4-BE49-F238E27FC236}">
                  <a16:creationId xmlns:a16="http://schemas.microsoft.com/office/drawing/2014/main" id="{9522F8C8-E756-403F-B7BA-1FAB17759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0" name="Line 40">
              <a:extLst>
                <a:ext uri="{FF2B5EF4-FFF2-40B4-BE49-F238E27FC236}">
                  <a16:creationId xmlns:a16="http://schemas.microsoft.com/office/drawing/2014/main" id="{7C6F529E-D82D-49C5-B671-9F82903AA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1" name="Text Box 41">
              <a:extLst>
                <a:ext uri="{FF2B5EF4-FFF2-40B4-BE49-F238E27FC236}">
                  <a16:creationId xmlns:a16="http://schemas.microsoft.com/office/drawing/2014/main" id="{E0DD68C6-59F5-4095-B956-868B11D5D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419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42" name="AutoShape 42">
              <a:extLst>
                <a:ext uri="{FF2B5EF4-FFF2-40B4-BE49-F238E27FC236}">
                  <a16:creationId xmlns:a16="http://schemas.microsoft.com/office/drawing/2014/main" id="{09762BC7-2AFC-4936-9A38-FBC41D274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43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3" name="AutoShape 43">
              <a:extLst>
                <a:ext uri="{FF2B5EF4-FFF2-40B4-BE49-F238E27FC236}">
                  <a16:creationId xmlns:a16="http://schemas.microsoft.com/office/drawing/2014/main" id="{31CA8B6F-B1C9-4718-953A-41FBED75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10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4" name="AutoShape 44">
              <a:extLst>
                <a:ext uri="{FF2B5EF4-FFF2-40B4-BE49-F238E27FC236}">
                  <a16:creationId xmlns:a16="http://schemas.microsoft.com/office/drawing/2014/main" id="{2E782249-1409-48F7-960E-15D65747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82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5" name="Text Box 45">
              <a:extLst>
                <a:ext uri="{FF2B5EF4-FFF2-40B4-BE49-F238E27FC236}">
                  <a16:creationId xmlns:a16="http://schemas.microsoft.com/office/drawing/2014/main" id="{7ABE3446-C60D-47FD-83F7-73F841DDB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460"/>
              <a:ext cx="10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0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>
            <a:extLst>
              <a:ext uri="{FF2B5EF4-FFF2-40B4-BE49-F238E27FC236}">
                <a16:creationId xmlns:a16="http://schemas.microsoft.com/office/drawing/2014/main" id="{D646C3A2-51D1-4F23-9180-592F20AA9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CD2A8-623D-4564-BF2D-F089E8C41726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154675" name="Group 51">
            <a:extLst>
              <a:ext uri="{FF2B5EF4-FFF2-40B4-BE49-F238E27FC236}">
                <a16:creationId xmlns:a16="http://schemas.microsoft.com/office/drawing/2014/main" id="{C9EEB8D0-F3E7-4B30-8975-1DA7DE6FA149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22288"/>
            <a:ext cx="7378700" cy="5822950"/>
            <a:chOff x="464" y="201"/>
            <a:chExt cx="4648" cy="3668"/>
          </a:xfrm>
        </p:grpSpPr>
        <p:sp>
          <p:nvSpPr>
            <p:cNvPr id="154626" name="Line 2">
              <a:extLst>
                <a:ext uri="{FF2B5EF4-FFF2-40B4-BE49-F238E27FC236}">
                  <a16:creationId xmlns:a16="http://schemas.microsoft.com/office/drawing/2014/main" id="{34D9C553-FC05-4F28-912F-BCB192ECA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1" y="86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7" name="Rectangle 3">
              <a:extLst>
                <a:ext uri="{FF2B5EF4-FFF2-40B4-BE49-F238E27FC236}">
                  <a16:creationId xmlns:a16="http://schemas.microsoft.com/office/drawing/2014/main" id="{E6694820-FA6D-4EFF-B0D5-AD28F45E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80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8" name="Text Box 4">
              <a:extLst>
                <a:ext uri="{FF2B5EF4-FFF2-40B4-BE49-F238E27FC236}">
                  <a16:creationId xmlns:a16="http://schemas.microsoft.com/office/drawing/2014/main" id="{C0345F86-C29C-448C-88E0-98C74356E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2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4629" name="Line 5">
              <a:extLst>
                <a:ext uri="{FF2B5EF4-FFF2-40B4-BE49-F238E27FC236}">
                  <a16:creationId xmlns:a16="http://schemas.microsoft.com/office/drawing/2014/main" id="{7B8074BB-AF86-4889-A7A8-989293FBE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0" name="Line 6">
              <a:extLst>
                <a:ext uri="{FF2B5EF4-FFF2-40B4-BE49-F238E27FC236}">
                  <a16:creationId xmlns:a16="http://schemas.microsoft.com/office/drawing/2014/main" id="{5860CB9F-ECDA-4CFB-B910-A74543BFB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1" name="Line 7">
              <a:extLst>
                <a:ext uri="{FF2B5EF4-FFF2-40B4-BE49-F238E27FC236}">
                  <a16:creationId xmlns:a16="http://schemas.microsoft.com/office/drawing/2014/main" id="{E6791C00-3409-44EB-9C90-65851E8D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2" name="Line 8">
              <a:extLst>
                <a:ext uri="{FF2B5EF4-FFF2-40B4-BE49-F238E27FC236}">
                  <a16:creationId xmlns:a16="http://schemas.microsoft.com/office/drawing/2014/main" id="{DBD9A03D-310C-4BC2-80CB-1B5E1414F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3" name="Text Box 9">
              <a:extLst>
                <a:ext uri="{FF2B5EF4-FFF2-40B4-BE49-F238E27FC236}">
                  <a16:creationId xmlns:a16="http://schemas.microsoft.com/office/drawing/2014/main" id="{A7D79B24-5754-49F7-95D2-708DFAFF7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0     1      2      3      4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34" name="Text Box 10">
              <a:extLst>
                <a:ext uri="{FF2B5EF4-FFF2-40B4-BE49-F238E27FC236}">
                  <a16:creationId xmlns:a16="http://schemas.microsoft.com/office/drawing/2014/main" id="{FCD018CA-4CCE-4C8E-A846-74CBCCCDD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495"/>
              <a:ext cx="56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4635" name="Text Box 11">
              <a:extLst>
                <a:ext uri="{FF2B5EF4-FFF2-40B4-BE49-F238E27FC236}">
                  <a16:creationId xmlns:a16="http://schemas.microsoft.com/office/drawing/2014/main" id="{129B3F31-2389-4552-9785-78C9BDB5B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832"/>
              <a:ext cx="8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 b="0">
                  <a:latin typeface="Times New Roman" panose="02020603050405020304" pitchFamily="18" charset="0"/>
                  <a:ea typeface="隶书" panose="02010509060101010101" pitchFamily="49" charset="-122"/>
                </a:rPr>
                <a:t>搜索</a:t>
              </a:r>
              <a:r>
                <a:rPr kumimoji="1" lang="zh-CN" altLang="en-US" sz="3000" b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kumimoji="1" lang="en-US" altLang="zh-CN" sz="300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50</a:t>
              </a:r>
              <a:endParaRPr kumimoji="1" lang="en-US" altLang="zh-CN" sz="3000" b="0">
                <a:latin typeface="Times New Roman" panose="02020603050405020304" pitchFamily="18" charset="0"/>
              </a:endParaRPr>
            </a:p>
          </p:txBody>
        </p:sp>
        <p:sp>
          <p:nvSpPr>
            <p:cNvPr id="154636" name="Text Box 12">
              <a:extLst>
                <a:ext uri="{FF2B5EF4-FFF2-40B4-BE49-F238E27FC236}">
                  <a16:creationId xmlns:a16="http://schemas.microsoft.com/office/drawing/2014/main" id="{3824C9A8-8564-4312-B35A-720052372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16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37" name="Line 13">
              <a:extLst>
                <a:ext uri="{FF2B5EF4-FFF2-40B4-BE49-F238E27FC236}">
                  <a16:creationId xmlns:a16="http://schemas.microsoft.com/office/drawing/2014/main" id="{29C43BCB-6356-49A6-ADDE-E434ED81D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5" y="15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Rectangle 14">
              <a:extLst>
                <a:ext uri="{FF2B5EF4-FFF2-40B4-BE49-F238E27FC236}">
                  <a16:creationId xmlns:a16="http://schemas.microsoft.com/office/drawing/2014/main" id="{26181D8E-FD3C-451E-910D-2A13B57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52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Text Box 15">
              <a:extLst>
                <a:ext uri="{FF2B5EF4-FFF2-40B4-BE49-F238E27FC236}">
                  <a16:creationId xmlns:a16="http://schemas.microsoft.com/office/drawing/2014/main" id="{8374F312-FDBF-4295-B648-35E533B4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152"/>
              <a:ext cx="2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4640" name="Line 16">
              <a:extLst>
                <a:ext uri="{FF2B5EF4-FFF2-40B4-BE49-F238E27FC236}">
                  <a16:creationId xmlns:a16="http://schemas.microsoft.com/office/drawing/2014/main" id="{5421EBD9-70E3-499C-A667-B50933278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Line 17">
              <a:extLst>
                <a:ext uri="{FF2B5EF4-FFF2-40B4-BE49-F238E27FC236}">
                  <a16:creationId xmlns:a16="http://schemas.microsoft.com/office/drawing/2014/main" id="{8D026C40-34D5-49C0-8397-85AF70516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Line 18">
              <a:extLst>
                <a:ext uri="{FF2B5EF4-FFF2-40B4-BE49-F238E27FC236}">
                  <a16:creationId xmlns:a16="http://schemas.microsoft.com/office/drawing/2014/main" id="{B9D83031-11B1-4F0E-B9F5-50744ABB8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3" name="Line 19">
              <a:extLst>
                <a:ext uri="{FF2B5EF4-FFF2-40B4-BE49-F238E27FC236}">
                  <a16:creationId xmlns:a16="http://schemas.microsoft.com/office/drawing/2014/main" id="{0D830C50-9A6C-40FE-A56D-7131BAFDE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Text Box 20">
              <a:extLst>
                <a:ext uri="{FF2B5EF4-FFF2-40B4-BE49-F238E27FC236}">
                  <a16:creationId xmlns:a16="http://schemas.microsoft.com/office/drawing/2014/main" id="{37D7A90D-C051-48E5-A373-8A87FCE0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488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45" name="Line 21">
              <a:extLst>
                <a:ext uri="{FF2B5EF4-FFF2-40B4-BE49-F238E27FC236}">
                  <a16:creationId xmlns:a16="http://schemas.microsoft.com/office/drawing/2014/main" id="{10DAE5A7-F378-4432-B0B9-89EC4247B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Rectangle 22">
              <a:extLst>
                <a:ext uri="{FF2B5EF4-FFF2-40B4-BE49-F238E27FC236}">
                  <a16:creationId xmlns:a16="http://schemas.microsoft.com/office/drawing/2014/main" id="{72790ED2-1F4B-43D9-AF40-A18DEA74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7" name="Text Box 23">
              <a:extLst>
                <a:ext uri="{FF2B5EF4-FFF2-40B4-BE49-F238E27FC236}">
                  <a16:creationId xmlns:a16="http://schemas.microsoft.com/office/drawing/2014/main" id="{7740B78F-83EB-40FD-94BC-F1D816B8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24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4648" name="Line 24">
              <a:extLst>
                <a:ext uri="{FF2B5EF4-FFF2-40B4-BE49-F238E27FC236}">
                  <a16:creationId xmlns:a16="http://schemas.microsoft.com/office/drawing/2014/main" id="{BC891383-4A2C-48F7-A472-F43A05F34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9" name="Line 25">
              <a:extLst>
                <a:ext uri="{FF2B5EF4-FFF2-40B4-BE49-F238E27FC236}">
                  <a16:creationId xmlns:a16="http://schemas.microsoft.com/office/drawing/2014/main" id="{CFF019CE-F6D1-43D7-8C12-B3BE70B99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0" name="Line 26">
              <a:extLst>
                <a:ext uri="{FF2B5EF4-FFF2-40B4-BE49-F238E27FC236}">
                  <a16:creationId xmlns:a16="http://schemas.microsoft.com/office/drawing/2014/main" id="{A8C94EE6-A143-4493-BE66-06D2A2E1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Line 27">
              <a:extLst>
                <a:ext uri="{FF2B5EF4-FFF2-40B4-BE49-F238E27FC236}">
                  <a16:creationId xmlns:a16="http://schemas.microsoft.com/office/drawing/2014/main" id="{B1B5EDA1-E390-4005-A2A6-C7D938130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2" name="Text Box 28">
              <a:extLst>
                <a:ext uri="{FF2B5EF4-FFF2-40B4-BE49-F238E27FC236}">
                  <a16:creationId xmlns:a16="http://schemas.microsoft.com/office/drawing/2014/main" id="{2951155C-8870-4160-A913-099C28906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2160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53" name="Line 29">
              <a:extLst>
                <a:ext uri="{FF2B5EF4-FFF2-40B4-BE49-F238E27FC236}">
                  <a16:creationId xmlns:a16="http://schemas.microsoft.com/office/drawing/2014/main" id="{79368B32-584C-4011-BE98-CB81FA69E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4" name="Rectangle 30">
              <a:extLst>
                <a:ext uri="{FF2B5EF4-FFF2-40B4-BE49-F238E27FC236}">
                  <a16:creationId xmlns:a16="http://schemas.microsoft.com/office/drawing/2014/main" id="{BD45ABA2-BBC4-45AD-8367-659C3571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496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5" name="Text Box 31">
              <a:extLst>
                <a:ext uri="{FF2B5EF4-FFF2-40B4-BE49-F238E27FC236}">
                  <a16:creationId xmlns:a16="http://schemas.microsoft.com/office/drawing/2014/main" id="{DD9C55E4-15BD-40BA-8595-C4B6C4965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496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4656" name="Line 32">
              <a:extLst>
                <a:ext uri="{FF2B5EF4-FFF2-40B4-BE49-F238E27FC236}">
                  <a16:creationId xmlns:a16="http://schemas.microsoft.com/office/drawing/2014/main" id="{F8F90E38-ADF3-4401-9E95-E0A4B5E88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Line 33">
              <a:extLst>
                <a:ext uri="{FF2B5EF4-FFF2-40B4-BE49-F238E27FC236}">
                  <a16:creationId xmlns:a16="http://schemas.microsoft.com/office/drawing/2014/main" id="{A886A026-B247-490E-8149-EFC5D430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8" name="Line 34">
              <a:extLst>
                <a:ext uri="{FF2B5EF4-FFF2-40B4-BE49-F238E27FC236}">
                  <a16:creationId xmlns:a16="http://schemas.microsoft.com/office/drawing/2014/main" id="{E7C57598-0095-42EC-9C97-FB3DC084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9" name="Line 35">
              <a:extLst>
                <a:ext uri="{FF2B5EF4-FFF2-40B4-BE49-F238E27FC236}">
                  <a16:creationId xmlns:a16="http://schemas.microsoft.com/office/drawing/2014/main" id="{3DA0F5EE-F8D8-412D-A0DE-01165A943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0" name="Text Box 36">
              <a:extLst>
                <a:ext uri="{FF2B5EF4-FFF2-40B4-BE49-F238E27FC236}">
                  <a16:creationId xmlns:a16="http://schemas.microsoft.com/office/drawing/2014/main" id="{BEFD3436-EE1A-440E-896E-17BADBA9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32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61" name="Line 37">
              <a:extLst>
                <a:ext uri="{FF2B5EF4-FFF2-40B4-BE49-F238E27FC236}">
                  <a16:creationId xmlns:a16="http://schemas.microsoft.com/office/drawing/2014/main" id="{8335B7AB-EE0A-4F5B-901D-023611D6C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5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2" name="Rectangle 38">
              <a:extLst>
                <a:ext uri="{FF2B5EF4-FFF2-40B4-BE49-F238E27FC236}">
                  <a16:creationId xmlns:a16="http://schemas.microsoft.com/office/drawing/2014/main" id="{1146AA2B-39C4-4AAC-B725-40F9BA1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3168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3" name="Text Box 39">
              <a:extLst>
                <a:ext uri="{FF2B5EF4-FFF2-40B4-BE49-F238E27FC236}">
                  <a16:creationId xmlns:a16="http://schemas.microsoft.com/office/drawing/2014/main" id="{8D35A7EE-0DEB-4EB8-8533-CB578C096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3168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4664" name="Line 40">
              <a:extLst>
                <a:ext uri="{FF2B5EF4-FFF2-40B4-BE49-F238E27FC236}">
                  <a16:creationId xmlns:a16="http://schemas.microsoft.com/office/drawing/2014/main" id="{55C53AA6-8A97-43CA-8228-DA6DCBE4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5" name="Line 41">
              <a:extLst>
                <a:ext uri="{FF2B5EF4-FFF2-40B4-BE49-F238E27FC236}">
                  <a16:creationId xmlns:a16="http://schemas.microsoft.com/office/drawing/2014/main" id="{A6E65AB3-15E5-4DE3-989C-9AF12BD13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6" name="Line 42">
              <a:extLst>
                <a:ext uri="{FF2B5EF4-FFF2-40B4-BE49-F238E27FC236}">
                  <a16:creationId xmlns:a16="http://schemas.microsoft.com/office/drawing/2014/main" id="{D8B64B00-51A8-4FB4-BAFB-95B3706A5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7" name="Line 43">
              <a:extLst>
                <a:ext uri="{FF2B5EF4-FFF2-40B4-BE49-F238E27FC236}">
                  <a16:creationId xmlns:a16="http://schemas.microsoft.com/office/drawing/2014/main" id="{CAD56C33-4244-4734-8AC3-1F5FC8611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8" name="Text Box 44">
              <a:extLst>
                <a:ext uri="{FF2B5EF4-FFF2-40B4-BE49-F238E27FC236}">
                  <a16:creationId xmlns:a16="http://schemas.microsoft.com/office/drawing/2014/main" id="{2F947344-905A-4614-9799-1FF0E49F9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3504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4669" name="AutoShape 45">
              <a:extLst>
                <a:ext uri="{FF2B5EF4-FFF2-40B4-BE49-F238E27FC236}">
                  <a16:creationId xmlns:a16="http://schemas.microsoft.com/office/drawing/2014/main" id="{F0FA99B4-A8C8-4786-B255-2D2F88ADB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1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0" name="AutoShape 46">
              <a:extLst>
                <a:ext uri="{FF2B5EF4-FFF2-40B4-BE49-F238E27FC236}">
                  <a16:creationId xmlns:a16="http://schemas.microsoft.com/office/drawing/2014/main" id="{1A85B648-F64A-4583-AAE1-2EAA238F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1" name="AutoShape 47">
              <a:extLst>
                <a:ext uri="{FF2B5EF4-FFF2-40B4-BE49-F238E27FC236}">
                  <a16:creationId xmlns:a16="http://schemas.microsoft.com/office/drawing/2014/main" id="{8BE53A2D-1566-4F09-BAC4-6C867119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56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2" name="AutoShape 48">
              <a:extLst>
                <a:ext uri="{FF2B5EF4-FFF2-40B4-BE49-F238E27FC236}">
                  <a16:creationId xmlns:a16="http://schemas.microsoft.com/office/drawing/2014/main" id="{A14A3419-9FBB-471D-850C-1D7B7DA1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3" name="AutoShape 49">
              <a:extLst>
                <a:ext uri="{FF2B5EF4-FFF2-40B4-BE49-F238E27FC236}">
                  <a16:creationId xmlns:a16="http://schemas.microsoft.com/office/drawing/2014/main" id="{FF35152D-0472-442A-A305-A3EB3305E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00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4" name="Text Box 50">
              <a:extLst>
                <a:ext uri="{FF2B5EF4-FFF2-40B4-BE49-F238E27FC236}">
                  <a16:creationId xmlns:a16="http://schemas.microsoft.com/office/drawing/2014/main" id="{BAD2349F-F118-43E5-B664-30373A94F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444"/>
              <a:ext cx="10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搜索失败</a:t>
              </a:r>
              <a:endParaRPr kumimoji="1" lang="zh-CN" altLang="en-US" sz="30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ADE8070-FEB6-47DC-B420-B4F58AEA9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7EBB9-7D8C-4D54-825C-EA919B1CDE9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1DB519DE-39CB-40DC-B7F1-E972E2855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276350"/>
            <a:ext cx="8229600" cy="4854575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搜索成功的平均比较次数</a:t>
            </a:r>
            <a:b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</a:b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                            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是搜索第</a:t>
            </a:r>
            <a:r>
              <a:rPr kumimoji="1" lang="zh-CN" altLang="en-US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项的概率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				   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是找到时的比较次数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若搜索概率相等，则</a:t>
            </a:r>
            <a:b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</a:br>
            <a:b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</a:b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搜索不成功    数据比较 </a:t>
            </a:r>
            <a:r>
              <a:rPr kumimoji="1"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</a:t>
            </a:r>
          </a:p>
        </p:txBody>
      </p:sp>
      <p:graphicFrame>
        <p:nvGraphicFramePr>
          <p:cNvPr id="155651" name="Object 3">
            <a:extLst>
              <a:ext uri="{FF2B5EF4-FFF2-40B4-BE49-F238E27FC236}">
                <a16:creationId xmlns:a16="http://schemas.microsoft.com/office/drawing/2014/main" id="{278A2B1A-B2F0-4D3A-A7CA-D218CAE7A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1851025"/>
          <a:ext cx="2324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公式" r:id="rId3" imgW="1054080" imgH="431640" progId="Equation.3">
                  <p:embed/>
                </p:oleObj>
              </mc:Choice>
              <mc:Fallback>
                <p:oleObj name="公式" r:id="rId3" imgW="1054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851025"/>
                        <a:ext cx="2324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AE4DF25D-FAAA-43F0-9596-AF61C1DF4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3479800"/>
          <a:ext cx="49625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公式" r:id="rId5" imgW="2158920" imgH="838080" progId="Equation.3">
                  <p:embed/>
                </p:oleObj>
              </mc:Choice>
              <mc:Fallback>
                <p:oleObj name="公式" r:id="rId5" imgW="215892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479800"/>
                        <a:ext cx="496252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68C9CB3D-4B57-4A50-AD90-998168CBC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搜索性能分析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DD8B9655-1894-498F-B771-2187AF718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BF72F3-D120-417A-B3AC-CD05D1F63C6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EFB95C8E-EC26-4C3B-8E30-FED9BD63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812800"/>
            <a:ext cx="3001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表项的插入</a:t>
            </a:r>
          </a:p>
        </p:txBody>
      </p:sp>
      <p:grpSp>
        <p:nvGrpSpPr>
          <p:cNvPr id="156712" name="Group 40">
            <a:extLst>
              <a:ext uri="{FF2B5EF4-FFF2-40B4-BE49-F238E27FC236}">
                <a16:creationId xmlns:a16="http://schemas.microsoft.com/office/drawing/2014/main" id="{7884B28B-463F-49B4-8ED7-81E1A5B981CF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1330325"/>
            <a:ext cx="7102475" cy="3521075"/>
            <a:chOff x="566" y="326"/>
            <a:chExt cx="4474" cy="2218"/>
          </a:xfrm>
        </p:grpSpPr>
        <p:sp>
          <p:nvSpPr>
            <p:cNvPr id="156674" name="Line 2">
              <a:extLst>
                <a:ext uri="{FF2B5EF4-FFF2-40B4-BE49-F238E27FC236}">
                  <a16:creationId xmlns:a16="http://schemas.microsoft.com/office/drawing/2014/main" id="{5C56692B-A265-4848-92C8-63ADEAE06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5" name="Rectangle 3">
              <a:extLst>
                <a:ext uri="{FF2B5EF4-FFF2-40B4-BE49-F238E27FC236}">
                  <a16:creationId xmlns:a16="http://schemas.microsoft.com/office/drawing/2014/main" id="{6747CBE5-9544-4A07-A030-C77E2EFC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6" name="Line 4">
              <a:extLst>
                <a:ext uri="{FF2B5EF4-FFF2-40B4-BE49-F238E27FC236}">
                  <a16:creationId xmlns:a16="http://schemas.microsoft.com/office/drawing/2014/main" id="{45CEB88C-7F96-4843-AA2C-2383E2040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7" name="Rectangle 5">
              <a:extLst>
                <a:ext uri="{FF2B5EF4-FFF2-40B4-BE49-F238E27FC236}">
                  <a16:creationId xmlns:a16="http://schemas.microsoft.com/office/drawing/2014/main" id="{E9FFC4D2-D433-4EF4-AAFB-20639AFBE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56680" name="Rectangle 8">
              <a:extLst>
                <a:ext uri="{FF2B5EF4-FFF2-40B4-BE49-F238E27FC236}">
                  <a16:creationId xmlns:a16="http://schemas.microsoft.com/office/drawing/2014/main" id="{01E65ABA-59C3-4289-BD33-28301036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1" name="Text Box 9">
              <a:extLst>
                <a:ext uri="{FF2B5EF4-FFF2-40B4-BE49-F238E27FC236}">
                  <a16:creationId xmlns:a16="http://schemas.microsoft.com/office/drawing/2014/main" id="{88EE9795-EF84-4FAB-9C67-0A22E76EF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</a:rPr>
                <a:t>25   34   57  16   48  09   63          </a:t>
              </a:r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6682" name="Line 10">
              <a:extLst>
                <a:ext uri="{FF2B5EF4-FFF2-40B4-BE49-F238E27FC236}">
                  <a16:creationId xmlns:a16="http://schemas.microsoft.com/office/drawing/2014/main" id="{3DFC4FB1-E132-43DB-B64C-85D5F63AB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3" name="Line 11">
              <a:extLst>
                <a:ext uri="{FF2B5EF4-FFF2-40B4-BE49-F238E27FC236}">
                  <a16:creationId xmlns:a16="http://schemas.microsoft.com/office/drawing/2014/main" id="{5DCADE0E-ED1D-4D7D-986E-8AFC7D94D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4" name="Line 12">
              <a:extLst>
                <a:ext uri="{FF2B5EF4-FFF2-40B4-BE49-F238E27FC236}">
                  <a16:creationId xmlns:a16="http://schemas.microsoft.com/office/drawing/2014/main" id="{1E26FD51-9B20-4FE4-A76C-B199F1A59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5" name="Line 13">
              <a:extLst>
                <a:ext uri="{FF2B5EF4-FFF2-40B4-BE49-F238E27FC236}">
                  <a16:creationId xmlns:a16="http://schemas.microsoft.com/office/drawing/2014/main" id="{2D89E82F-CAD6-4CA8-94AB-BF4767983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6" name="Line 14">
              <a:extLst>
                <a:ext uri="{FF2B5EF4-FFF2-40B4-BE49-F238E27FC236}">
                  <a16:creationId xmlns:a16="http://schemas.microsoft.com/office/drawing/2014/main" id="{B0A67487-CC2B-4237-B779-F5260EFF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7" name="Line 15">
              <a:extLst>
                <a:ext uri="{FF2B5EF4-FFF2-40B4-BE49-F238E27FC236}">
                  <a16:creationId xmlns:a16="http://schemas.microsoft.com/office/drawing/2014/main" id="{E68912F4-9233-4EC9-9907-4B90F62AE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8" name="Line 16">
              <a:extLst>
                <a:ext uri="{FF2B5EF4-FFF2-40B4-BE49-F238E27FC236}">
                  <a16:creationId xmlns:a16="http://schemas.microsoft.com/office/drawing/2014/main" id="{84428C51-EDFC-48A9-835D-C5B0BFF20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9" name="Line 17">
              <a:extLst>
                <a:ext uri="{FF2B5EF4-FFF2-40B4-BE49-F238E27FC236}">
                  <a16:creationId xmlns:a16="http://schemas.microsoft.com/office/drawing/2014/main" id="{D1AA45D2-408A-423C-B93C-FC81D891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Text Box 18">
              <a:extLst>
                <a:ext uri="{FF2B5EF4-FFF2-40B4-BE49-F238E27FC236}">
                  <a16:creationId xmlns:a16="http://schemas.microsoft.com/office/drawing/2014/main" id="{1C28874F-89EC-4F80-826E-7C4D6998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480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0    1     2    3     4     5     6     7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6691" name="Text Box 19">
              <a:extLst>
                <a:ext uri="{FF2B5EF4-FFF2-40B4-BE49-F238E27FC236}">
                  <a16:creationId xmlns:a16="http://schemas.microsoft.com/office/drawing/2014/main" id="{503C5F4A-6A42-41A4-9BC6-F8C8A051C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816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6692" name="Rectangle 20">
              <a:extLst>
                <a:ext uri="{FF2B5EF4-FFF2-40B4-BE49-F238E27FC236}">
                  <a16:creationId xmlns:a16="http://schemas.microsoft.com/office/drawing/2014/main" id="{B89987A0-6E0A-4939-8412-0BD8E7D0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3" name="Text Box 21">
              <a:extLst>
                <a:ext uri="{FF2B5EF4-FFF2-40B4-BE49-F238E27FC236}">
                  <a16:creationId xmlns:a16="http://schemas.microsoft.com/office/drawing/2014/main" id="{0B5ACC1B-BFF6-4564-BB7B-DDD273A52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49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anose="020B0606020202030204" pitchFamily="34" charset="0"/>
                </a:rPr>
                <a:t>50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6694" name="Text Box 22">
              <a:extLst>
                <a:ext uri="{FF2B5EF4-FFF2-40B4-BE49-F238E27FC236}">
                  <a16:creationId xmlns:a16="http://schemas.microsoft.com/office/drawing/2014/main" id="{E176F612-04A6-4721-B322-D3E0AE123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40"/>
              <a:ext cx="8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505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插入 </a:t>
              </a:r>
              <a:r>
                <a:rPr kumimoji="1" lang="en-US" altLang="zh-CN" sz="3200">
                  <a:solidFill>
                    <a:srgbClr val="FF505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6695" name="Text Box 23">
              <a:extLst>
                <a:ext uri="{FF2B5EF4-FFF2-40B4-BE49-F238E27FC236}">
                  <a16:creationId xmlns:a16="http://schemas.microsoft.com/office/drawing/2014/main" id="{C90991EC-092E-4118-BCE0-6F7CDA831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</a:rPr>
                <a:t>25   34   57  50   16   48  09  63    </a:t>
              </a:r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6696" name="Line 24">
              <a:extLst>
                <a:ext uri="{FF2B5EF4-FFF2-40B4-BE49-F238E27FC236}">
                  <a16:creationId xmlns:a16="http://schemas.microsoft.com/office/drawing/2014/main" id="{FA9E55D6-6FD4-403B-A7A0-41655ABF5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7" name="Line 25">
              <a:extLst>
                <a:ext uri="{FF2B5EF4-FFF2-40B4-BE49-F238E27FC236}">
                  <a16:creationId xmlns:a16="http://schemas.microsoft.com/office/drawing/2014/main" id="{2E0A1008-9D5E-4BBF-972B-1670FDFC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8" name="Line 26">
              <a:extLst>
                <a:ext uri="{FF2B5EF4-FFF2-40B4-BE49-F238E27FC236}">
                  <a16:creationId xmlns:a16="http://schemas.microsoft.com/office/drawing/2014/main" id="{B9D19565-E37F-4365-B39C-7726BD272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9" name="Line 27">
              <a:extLst>
                <a:ext uri="{FF2B5EF4-FFF2-40B4-BE49-F238E27FC236}">
                  <a16:creationId xmlns:a16="http://schemas.microsoft.com/office/drawing/2014/main" id="{1109EC15-DCEA-49BA-8A36-FEE2ACE39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0" name="Line 28">
              <a:extLst>
                <a:ext uri="{FF2B5EF4-FFF2-40B4-BE49-F238E27FC236}">
                  <a16:creationId xmlns:a16="http://schemas.microsoft.com/office/drawing/2014/main" id="{FF01C962-A0DD-4074-A70C-4ECA645BB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1" name="Line 29">
              <a:extLst>
                <a:ext uri="{FF2B5EF4-FFF2-40B4-BE49-F238E27FC236}">
                  <a16:creationId xmlns:a16="http://schemas.microsoft.com/office/drawing/2014/main" id="{E6ED9EE3-DF28-4C75-9311-C8A899ED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2" name="Line 30">
              <a:extLst>
                <a:ext uri="{FF2B5EF4-FFF2-40B4-BE49-F238E27FC236}">
                  <a16:creationId xmlns:a16="http://schemas.microsoft.com/office/drawing/2014/main" id="{42FBAAF6-1E4C-47C0-A7E8-92092E828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3" name="Line 31">
              <a:extLst>
                <a:ext uri="{FF2B5EF4-FFF2-40B4-BE49-F238E27FC236}">
                  <a16:creationId xmlns:a16="http://schemas.microsoft.com/office/drawing/2014/main" id="{0E596BF8-7CC0-460B-B65E-F009A953D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4" name="Text Box 32">
              <a:extLst>
                <a:ext uri="{FF2B5EF4-FFF2-40B4-BE49-F238E27FC236}">
                  <a16:creationId xmlns:a16="http://schemas.microsoft.com/office/drawing/2014/main" id="{E7223F3B-E01A-45CB-B380-ED1AEEAC7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1824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0    1     2    3     4     5     6     7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6705" name="Text Box 33">
              <a:extLst>
                <a:ext uri="{FF2B5EF4-FFF2-40B4-BE49-F238E27FC236}">
                  <a16:creationId xmlns:a16="http://schemas.microsoft.com/office/drawing/2014/main" id="{FD5BBCFA-AA66-4F64-9AB4-B12696F71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160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6706" name="Rectangle 34">
              <a:extLst>
                <a:ext uri="{FF2B5EF4-FFF2-40B4-BE49-F238E27FC236}">
                  <a16:creationId xmlns:a16="http://schemas.microsoft.com/office/drawing/2014/main" id="{1663965A-5652-469E-9A1A-544FBD0E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7" name="Text Box 35">
              <a:extLst>
                <a:ext uri="{FF2B5EF4-FFF2-40B4-BE49-F238E27FC236}">
                  <a16:creationId xmlns:a16="http://schemas.microsoft.com/office/drawing/2014/main" id="{29342A3E-8CEC-4951-B38C-5EDC47E4D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60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anose="020B0606020202030204" pitchFamily="34" charset="0"/>
                </a:rPr>
                <a:t>50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6708" name="Line 36">
              <a:extLst>
                <a:ext uri="{FF2B5EF4-FFF2-40B4-BE49-F238E27FC236}">
                  <a16:creationId xmlns:a16="http://schemas.microsoft.com/office/drawing/2014/main" id="{C7842ACB-D762-471D-98D2-04B25A57F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9" name="Line 37">
              <a:extLst>
                <a:ext uri="{FF2B5EF4-FFF2-40B4-BE49-F238E27FC236}">
                  <a16:creationId xmlns:a16="http://schemas.microsoft.com/office/drawing/2014/main" id="{7BA54E49-7B37-484F-B64B-9B9312D53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10" name="Line 38">
              <a:extLst>
                <a:ext uri="{FF2B5EF4-FFF2-40B4-BE49-F238E27FC236}">
                  <a16:creationId xmlns:a16="http://schemas.microsoft.com/office/drawing/2014/main" id="{647A5E44-F7F8-4784-B3F9-DEC1AE343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11" name="Text Box 39">
              <a:extLst>
                <a:ext uri="{FF2B5EF4-FFF2-40B4-BE49-F238E27FC236}">
                  <a16:creationId xmlns:a16="http://schemas.microsoft.com/office/drawing/2014/main" id="{057C8E4C-B910-4FB2-935C-578676BC3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200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49141-8CB4-4B1E-9437-9AC764DF6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4127D-F8CF-4271-9195-B6A6BA933AB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866403B5-DA1D-4906-935D-10E42C3B9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0"/>
            <a:ext cx="8229600" cy="79375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表项的插入算法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60F9644-6F67-4928-82AD-095BB4706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200" y="1243013"/>
            <a:ext cx="8229600" cy="50276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SeqList&lt;T,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i, E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插入到表中第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(1≤i≤n+1)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个表项位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置。函数返回插入成功的信息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(n == maxSize)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&lt; 1 || i &gt; n+1)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 = 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 &gt;=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data[j] = data[j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data[i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2800">
                <a:solidFill>
                  <a:srgbClr val="CC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n++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3FD75-505B-4558-918E-1EDD52D5C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9AF0C-A905-4A59-B7CF-761FE74EB72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E7470884-7D08-49F3-B06E-BBD016AC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线性表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DD99FA2D-67A3-4B26-91AC-3FD402D8C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0813" y="1873250"/>
            <a:ext cx="6427787" cy="3886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2" action="ppaction://hlinksldjump"/>
              </a:rPr>
              <a:t>线性表</a:t>
            </a:r>
            <a:endParaRPr lang="zh-CN" altLang="en-US" sz="3600" b="1">
              <a:latin typeface="仿宋_GB2312" pitchFamily="49" charset="-122"/>
              <a:ea typeface="仿宋_GB2312" pitchFamily="49" charset="-122"/>
              <a:hlinkClick r:id="rId3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4" action="ppaction://hlinksldjump"/>
              </a:rPr>
              <a:t>顺序表 </a:t>
            </a:r>
            <a:endParaRPr lang="zh-CN" altLang="en-US" sz="3600" b="1">
              <a:latin typeface="仿宋_GB2312" pitchFamily="49" charset="-122"/>
              <a:ea typeface="仿宋_GB2312" pitchFamily="49" charset="-122"/>
              <a:hlinkClick r:id="rId5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6" action="ppaction://hlinksldjump"/>
              </a:rPr>
              <a:t>单链表</a:t>
            </a:r>
            <a:endParaRPr lang="zh-CN" altLang="en-US" sz="36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7" action="ppaction://hlinksldjump"/>
              </a:rPr>
              <a:t>多项式</a:t>
            </a:r>
            <a:endParaRPr lang="zh-CN" altLang="en-US" sz="36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8" action="ppaction://hlinksldjump"/>
              </a:rPr>
              <a:t>循环链表</a:t>
            </a:r>
            <a:endParaRPr lang="zh-CN" altLang="en-US" sz="36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  <a:hlinkClick r:id="rId9" action="ppaction://hlinksldjump"/>
              </a:rPr>
              <a:t>双向链表</a:t>
            </a:r>
            <a:endParaRPr lang="zh-CN" altLang="en-US" sz="3600" b="1">
              <a:latin typeface="仿宋_GB2312" pitchFamily="49" charset="-122"/>
              <a:ea typeface="仿宋_GB2312" pitchFamily="49" charset="-122"/>
              <a:hlinkClick r:id="rId10" action="ppaction://hlinksldjump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414AD-133B-4053-897D-9BCB8A6D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23E8F-AE64-45C1-9430-98658616121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80B537D2-D233-4DC9-8BA9-EF47AF74A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83502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插入算法的性能分析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1055FDFA-0108-45BD-AC81-BDFF4F0C41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323975"/>
            <a:ext cx="7858125" cy="2649538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在表中第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个位置插入，从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[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]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到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[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]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成块后移，移动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1)+1 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项。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考虑所有插入位置，相等插入概率时，从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到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n+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，平均移动元素个数为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357384" name="Object 8">
            <a:extLst>
              <a:ext uri="{FF2B5EF4-FFF2-40B4-BE49-F238E27FC236}">
                <a16:creationId xmlns:a16="http://schemas.microsoft.com/office/drawing/2014/main" id="{A22C5DAA-EF79-4471-A0A0-D9DE8626098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33525" y="3911600"/>
          <a:ext cx="59959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7" name="公式" r:id="rId3" imgW="2971800" imgH="863280" progId="Equation.3">
                  <p:embed/>
                </p:oleObj>
              </mc:Choice>
              <mc:Fallback>
                <p:oleObj name="公式" r:id="rId3" imgW="297180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911600"/>
                        <a:ext cx="599598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>
            <a:extLst>
              <a:ext uri="{FF2B5EF4-FFF2-40B4-BE49-F238E27FC236}">
                <a16:creationId xmlns:a16="http://schemas.microsoft.com/office/drawing/2014/main" id="{10B2C240-60EF-433C-AEEA-8CF329126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271B72-9754-4146-BAFF-D10176936C4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6BDCDCC2-FA44-4C34-BD84-532F0896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787400"/>
            <a:ext cx="3001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表项的删除</a:t>
            </a:r>
            <a:endParaRPr kumimoji="1" lang="zh-CN" altLang="en-US" sz="3600" b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58755" name="Group 35">
            <a:extLst>
              <a:ext uri="{FF2B5EF4-FFF2-40B4-BE49-F238E27FC236}">
                <a16:creationId xmlns:a16="http://schemas.microsoft.com/office/drawing/2014/main" id="{0AF8BDD3-4799-4CF8-9D5A-12620AFA6584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474788"/>
            <a:ext cx="7118350" cy="2805112"/>
            <a:chOff x="566" y="817"/>
            <a:chExt cx="4484" cy="1767"/>
          </a:xfrm>
        </p:grpSpPr>
        <p:sp>
          <p:nvSpPr>
            <p:cNvPr id="158724" name="Rectangle 4">
              <a:extLst>
                <a:ext uri="{FF2B5EF4-FFF2-40B4-BE49-F238E27FC236}">
                  <a16:creationId xmlns:a16="http://schemas.microsoft.com/office/drawing/2014/main" id="{25231E42-4C08-4D2D-9640-2CEC1642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44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5" name="Text Box 5">
              <a:extLst>
                <a:ext uri="{FF2B5EF4-FFF2-40B4-BE49-F238E27FC236}">
                  <a16:creationId xmlns:a16="http://schemas.microsoft.com/office/drawing/2014/main" id="{9E32D92F-E7F4-43AA-B485-79071267B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163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</a:rPr>
                <a:t>25   34   57  50  16   48   09  63    </a:t>
              </a:r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8726" name="Line 6">
              <a:extLst>
                <a:ext uri="{FF2B5EF4-FFF2-40B4-BE49-F238E27FC236}">
                  <a16:creationId xmlns:a16="http://schemas.microsoft.com/office/drawing/2014/main" id="{A4B65D15-7F95-4DA9-9E48-68CD0EAD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" name="Line 7">
              <a:extLst>
                <a:ext uri="{FF2B5EF4-FFF2-40B4-BE49-F238E27FC236}">
                  <a16:creationId xmlns:a16="http://schemas.microsoft.com/office/drawing/2014/main" id="{107AC8C9-1A0A-4AA2-8AEC-4F202DF2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" name="Line 8">
              <a:extLst>
                <a:ext uri="{FF2B5EF4-FFF2-40B4-BE49-F238E27FC236}">
                  <a16:creationId xmlns:a16="http://schemas.microsoft.com/office/drawing/2014/main" id="{018C2B52-E04E-47AA-94DD-B21495A79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9" name="Line 9">
              <a:extLst>
                <a:ext uri="{FF2B5EF4-FFF2-40B4-BE49-F238E27FC236}">
                  <a16:creationId xmlns:a16="http://schemas.microsoft.com/office/drawing/2014/main" id="{43D8B52E-FB85-4550-928A-CAAB76879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0" name="Line 10">
              <a:extLst>
                <a:ext uri="{FF2B5EF4-FFF2-40B4-BE49-F238E27FC236}">
                  <a16:creationId xmlns:a16="http://schemas.microsoft.com/office/drawing/2014/main" id="{B5541A2B-01A6-4B88-9574-3ADBD4651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1" name="Line 11">
              <a:extLst>
                <a:ext uri="{FF2B5EF4-FFF2-40B4-BE49-F238E27FC236}">
                  <a16:creationId xmlns:a16="http://schemas.microsoft.com/office/drawing/2014/main" id="{809BFCF4-D653-46BE-9A23-A4FFAE43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2" name="Text Box 12">
              <a:extLst>
                <a:ext uri="{FF2B5EF4-FFF2-40B4-BE49-F238E27FC236}">
                  <a16:creationId xmlns:a16="http://schemas.microsoft.com/office/drawing/2014/main" id="{C9599EAD-778A-4A63-8F5B-FED0652D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817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0    1     2    3     4     5     6     7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33" name="Text Box 13">
              <a:extLst>
                <a:ext uri="{FF2B5EF4-FFF2-40B4-BE49-F238E27FC236}">
                  <a16:creationId xmlns:a16="http://schemas.microsoft.com/office/drawing/2014/main" id="{66BB7C63-4B64-4BAD-946F-0C773F38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44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8734" name="Line 14">
              <a:extLst>
                <a:ext uri="{FF2B5EF4-FFF2-40B4-BE49-F238E27FC236}">
                  <a16:creationId xmlns:a16="http://schemas.microsoft.com/office/drawing/2014/main" id="{7C1A8037-5898-40AA-8CA2-B467E29B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5" name="Line 15">
              <a:extLst>
                <a:ext uri="{FF2B5EF4-FFF2-40B4-BE49-F238E27FC236}">
                  <a16:creationId xmlns:a16="http://schemas.microsoft.com/office/drawing/2014/main" id="{8C938434-4370-4DE5-A12C-5F27E6E81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6" name="Rectangle 16">
              <a:extLst>
                <a:ext uri="{FF2B5EF4-FFF2-40B4-BE49-F238E27FC236}">
                  <a16:creationId xmlns:a16="http://schemas.microsoft.com/office/drawing/2014/main" id="{347CA4FE-2BB4-46CE-AB77-5B97292D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44"/>
              <a:ext cx="384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8737" name="Text Box 17">
              <a:extLst>
                <a:ext uri="{FF2B5EF4-FFF2-40B4-BE49-F238E27FC236}">
                  <a16:creationId xmlns:a16="http://schemas.microsoft.com/office/drawing/2014/main" id="{2A6E3C19-0ACC-433B-9DF8-3963F0086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63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anose="020B0606020202030204" pitchFamily="34" charset="0"/>
                </a:rPr>
                <a:t>16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38" name="Line 18">
              <a:extLst>
                <a:ext uri="{FF2B5EF4-FFF2-40B4-BE49-F238E27FC236}">
                  <a16:creationId xmlns:a16="http://schemas.microsoft.com/office/drawing/2014/main" id="{13DF3364-7D0F-473C-92D8-A6D1A973A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9" name="Text Box 19">
              <a:extLst>
                <a:ext uri="{FF2B5EF4-FFF2-40B4-BE49-F238E27FC236}">
                  <a16:creationId xmlns:a16="http://schemas.microsoft.com/office/drawing/2014/main" id="{CBB7091B-E98B-4DC5-A29B-2E2C189CF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76"/>
              <a:ext cx="8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chemeClr val="accent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删除</a:t>
              </a:r>
              <a:r>
                <a:rPr kumimoji="1" lang="zh-CN" altLang="en-US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40" name="Rectangle 20">
              <a:extLst>
                <a:ext uri="{FF2B5EF4-FFF2-40B4-BE49-F238E27FC236}">
                  <a16:creationId xmlns:a16="http://schemas.microsoft.com/office/drawing/2014/main" id="{3FD3534A-9D9E-43E7-9390-6E4F27B1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20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1" name="Text Box 21">
              <a:extLst>
                <a:ext uri="{FF2B5EF4-FFF2-40B4-BE49-F238E27FC236}">
                  <a16:creationId xmlns:a16="http://schemas.microsoft.com/office/drawing/2014/main" id="{6825C07A-7F11-4E18-AED1-B03BB5D00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219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</a:rPr>
                <a:t>25   34   57  50   48   09  63          </a:t>
              </a:r>
              <a:r>
                <a:rPr kumimoji="1" lang="en-US" altLang="zh-CN" sz="3200" b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58742" name="Line 22">
              <a:extLst>
                <a:ext uri="{FF2B5EF4-FFF2-40B4-BE49-F238E27FC236}">
                  <a16:creationId xmlns:a16="http://schemas.microsoft.com/office/drawing/2014/main" id="{C58E7640-DF22-4730-913E-A644AE23A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Line 23">
              <a:extLst>
                <a:ext uri="{FF2B5EF4-FFF2-40B4-BE49-F238E27FC236}">
                  <a16:creationId xmlns:a16="http://schemas.microsoft.com/office/drawing/2014/main" id="{B58C5FA0-AACC-415F-B9B2-8D970AEE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Line 24">
              <a:extLst>
                <a:ext uri="{FF2B5EF4-FFF2-40B4-BE49-F238E27FC236}">
                  <a16:creationId xmlns:a16="http://schemas.microsoft.com/office/drawing/2014/main" id="{EEF3AF5F-AFA8-4CF6-A6D8-EE937526B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5" name="Line 25">
              <a:extLst>
                <a:ext uri="{FF2B5EF4-FFF2-40B4-BE49-F238E27FC236}">
                  <a16:creationId xmlns:a16="http://schemas.microsoft.com/office/drawing/2014/main" id="{E036821D-D643-4A37-B201-68D8F305F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6" name="Line 26">
              <a:extLst>
                <a:ext uri="{FF2B5EF4-FFF2-40B4-BE49-F238E27FC236}">
                  <a16:creationId xmlns:a16="http://schemas.microsoft.com/office/drawing/2014/main" id="{0B084199-E45A-4C2B-BB4B-1D3A0DF2F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7" name="Text Box 27">
              <a:extLst>
                <a:ext uri="{FF2B5EF4-FFF2-40B4-BE49-F238E27FC236}">
                  <a16:creationId xmlns:a16="http://schemas.microsoft.com/office/drawing/2014/main" id="{05291C14-726F-4048-9E8E-5DAC79051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873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0    1     2    3     4     5     6     7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48" name="Text Box 28">
              <a:extLst>
                <a:ext uri="{FF2B5EF4-FFF2-40B4-BE49-F238E27FC236}">
                  <a16:creationId xmlns:a16="http://schemas.microsoft.com/office/drawing/2014/main" id="{F6841538-8C38-4D9F-B6AA-55C17BDB1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00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58749" name="Line 29">
              <a:extLst>
                <a:ext uri="{FF2B5EF4-FFF2-40B4-BE49-F238E27FC236}">
                  <a16:creationId xmlns:a16="http://schemas.microsoft.com/office/drawing/2014/main" id="{C1582BC6-FBA9-49A1-A585-30D6E0106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0" name="Line 30">
              <a:extLst>
                <a:ext uri="{FF2B5EF4-FFF2-40B4-BE49-F238E27FC236}">
                  <a16:creationId xmlns:a16="http://schemas.microsoft.com/office/drawing/2014/main" id="{B2054BD2-0675-4C50-8D41-E5E317089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1" name="Line 31">
              <a:extLst>
                <a:ext uri="{FF2B5EF4-FFF2-40B4-BE49-F238E27FC236}">
                  <a16:creationId xmlns:a16="http://schemas.microsoft.com/office/drawing/2014/main" id="{C59CE503-FE26-461B-99A3-8059A90C4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2" name="Line 32">
              <a:extLst>
                <a:ext uri="{FF2B5EF4-FFF2-40B4-BE49-F238E27FC236}">
                  <a16:creationId xmlns:a16="http://schemas.microsoft.com/office/drawing/2014/main" id="{D71D5107-5B37-4178-8591-8F69C2D67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3" name="Line 33">
              <a:extLst>
                <a:ext uri="{FF2B5EF4-FFF2-40B4-BE49-F238E27FC236}">
                  <a16:creationId xmlns:a16="http://schemas.microsoft.com/office/drawing/2014/main" id="{6BBB262E-8CF3-42E9-B3F5-D578D53AD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4" name="Line 34">
              <a:extLst>
                <a:ext uri="{FF2B5EF4-FFF2-40B4-BE49-F238E27FC236}">
                  <a16:creationId xmlns:a16="http://schemas.microsoft.com/office/drawing/2014/main" id="{00FA8AE5-F478-462F-AB3F-82FDF8582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3F86C6-B8B3-4CFB-AFEE-79BDF3F5B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12734-3A3D-4501-B302-AD448555A3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FB6B0CF1-1092-4536-B708-D4E401979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7524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表项的删除算法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7531184A-13D0-4F7B-B66F-38D36713F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43013"/>
            <a:ext cx="8229600" cy="496093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SeqList&lt;T,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从表中删除第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(1≤i≤n)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个表项，通过引用型参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返回被删元素。函数返回删除成功信息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(n == 0)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表空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&lt; 1 || i &gt; n)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 = data[i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j =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 &lt;= n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j++)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依次前移，填补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data[j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 = data[j]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  n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31BFB-F9D0-4C66-9FC5-93F9D21CA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9BCCA-65C9-4C4B-88C2-8AADE76BCA2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CD0C92D6-CD30-4A08-96A3-D470317FE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520700"/>
            <a:ext cx="8229600" cy="86042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删除算法的性能分析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FF3878C4-1D0F-471D-8E1E-8B6D80A4E3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460500"/>
            <a:ext cx="7777163" cy="27574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删除第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个表项，需将第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+1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项到第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项全部前移，需前移的项数为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+1)+1 =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考虑表中所有可能删除位置（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宋体" panose="02010600030101010101" pitchFamily="2" charset="-122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宋体" panose="02010600030101010101" pitchFamily="2" charset="-122"/>
              </a:rPr>
              <a:t>≤n</a:t>
            </a:r>
            <a:r>
              <a:rPr lang="en-US" altLang="zh-CN" sz="3000">
                <a:latin typeface="Courier New" panose="02070309020205020404" pitchFamily="49" charset="0"/>
              </a:rPr>
              <a:t>-</a:t>
            </a:r>
            <a:r>
              <a:rPr lang="en-US" altLang="zh-CN" sz="3000" b="1">
                <a:latin typeface="宋体" panose="02010600030101010101" pitchFamily="2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相等删除概率时，平均移动元素个数为：</a:t>
            </a: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693ABE86-3075-4382-AD88-4828CB3E043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473200" y="4113213"/>
          <a:ext cx="55181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3" name="公式" r:id="rId3" imgW="2489040" imgH="431640" progId="Equation.3">
                  <p:embed/>
                </p:oleObj>
              </mc:Choice>
              <mc:Fallback>
                <p:oleObj name="公式" r:id="rId3" imgW="24890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113213"/>
                        <a:ext cx="55181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C8AABE4-3322-4732-AE2D-D01E832DF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81A995-8E35-49AE-B35B-8410F80C13F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C8387792-7F18-4C21-AA54-514F311F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623888"/>
            <a:ext cx="659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u="sng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顺序表的应用：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集合的“并”运算</a:t>
            </a:r>
            <a:endParaRPr kumimoji="1" lang="zh-CN" altLang="en-US" sz="360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186D6171-199E-4A8A-8236-AED45883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412875"/>
            <a:ext cx="82296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void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Union ( SeqList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&lt;int, int&gt;&amp;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LA,</a:t>
            </a:r>
          </a:p>
          <a:p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                           SeqList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&lt;int, int&gt;&amp;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LB )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n1 = LA.Length (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n2 = LB.Length (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int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i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for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0" u="sng">
                <a:latin typeface="Times New Roman" panose="02020603050405020304" pitchFamily="18" charset="0"/>
                <a:ea typeface="仿宋_GB2312" pitchFamily="49" charset="-122"/>
              </a:rPr>
              <a:t>i = 0</a:t>
            </a:r>
            <a:r>
              <a:rPr kumimoji="1" lang="en-US" altLang="zh-CN" sz="2800" u="sng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800" b="0" u="sng">
                <a:latin typeface="Times New Roman" panose="02020603050405020304" pitchFamily="18" charset="0"/>
                <a:ea typeface="仿宋_GB2312" pitchFamily="49" charset="-122"/>
              </a:rPr>
              <a:t> i &lt; n2</a:t>
            </a:r>
            <a:r>
              <a:rPr kumimoji="1" lang="en-US" altLang="zh-CN" sz="2800" u="sng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800" b="0" u="sng">
                <a:latin typeface="Times New Roman" panose="02020603050405020304" pitchFamily="18" charset="0"/>
                <a:ea typeface="仿宋_GB2312" pitchFamily="49" charset="-122"/>
              </a:rPr>
              <a:t> i++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x = LB.getData(i)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        	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LB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中取一元素</a:t>
            </a:r>
          </a:p>
          <a:p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k = LA.Search(x)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     	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中搜索它</a:t>
            </a:r>
          </a:p>
          <a:p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(k </a:t>
            </a:r>
            <a:r>
              <a:rPr kumimoji="1" lang="en-US" altLang="zh-CN" sz="2800" b="0" i="1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 0)	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中未找到插入它</a:t>
            </a:r>
          </a:p>
          <a:p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{ LA.Insert(n1, x)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  n1++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</a:p>
          <a:p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插入到第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个表项位置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}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B7040640-2616-4B2C-8869-C9F596721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79EAA4-44F8-4526-A3F5-A7F75F7967D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EC9291B3-AE2F-4369-B5C2-636FEF728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12096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void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Intersection ( SeqList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&lt;int, int&gt;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LA,</a:t>
            </a:r>
          </a:p>
          <a:p>
            <a:pPr>
              <a:lnSpc>
                <a:spcPct val="9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                                     SeqList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&lt;int, int&gt;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LB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n1 = LA.Length (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int x,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i = 0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while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( i &lt; n1 )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x = LA.getData(i)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中取一元素</a:t>
            </a:r>
          </a:p>
          <a:p>
            <a:pPr>
              <a:lnSpc>
                <a:spcPct val="9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k = LB.Search(x)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LB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中搜索它</a:t>
            </a: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(k == 0)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	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LB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中未找到</a:t>
            </a:r>
          </a:p>
          <a:p>
            <a:pPr>
              <a:lnSpc>
                <a:spcPct val="9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LA.Remove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);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n1</a:t>
            </a:r>
            <a:r>
              <a:rPr kumimoji="1" lang="en-US" altLang="zh-CN" sz="2800" b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中删除它</a:t>
            </a:r>
          </a:p>
          <a:p>
            <a:pPr>
              <a:lnSpc>
                <a:spcPct val="9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else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i++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                  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未找到在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中删除它</a:t>
            </a:r>
          </a:p>
          <a:p>
            <a:pPr>
              <a:lnSpc>
                <a:spcPct val="95000"/>
              </a:lnSpc>
            </a:pP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}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9147D753-5681-4466-9A05-220D8766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73088"/>
            <a:ext cx="659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u="sng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顺序表的应用：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集合的“交”运算</a:t>
            </a:r>
            <a:endParaRPr kumimoji="1" lang="zh-CN" altLang="en-US" sz="400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6179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56B7F03-9099-44DE-B6C8-A74E28AD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6243638"/>
            <a:ext cx="606425" cy="390525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12A5356A-0503-4598-8FF8-57860C7A8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3B4DB-62E0-4E5C-A4B5-3E39DA7CF51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821B9AB6-D22B-4B11-8513-4694F32C8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320800"/>
            <a:ext cx="8382000" cy="5105400"/>
          </a:xfrm>
        </p:spPr>
        <p:txBody>
          <a:bodyPr/>
          <a:lstStyle/>
          <a:p>
            <a:pPr>
              <a:spcBef>
                <a:spcPct val="15000"/>
              </a:spcBef>
              <a:buClr>
                <a:srgbClr val="800080"/>
              </a:buClr>
              <a:buSzPct val="55000"/>
            </a:pPr>
            <a:r>
              <a:rPr lang="zh-CN" altLang="en-US" sz="3000" b="1">
                <a:ea typeface="仿宋_GB2312" pitchFamily="49" charset="-122"/>
              </a:rPr>
              <a:t>特点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 每个元素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zh-CN" altLang="en-US" sz="3000" b="1">
                <a:ea typeface="仿宋_GB2312" pitchFamily="49" charset="-122"/>
              </a:rPr>
              <a:t>表项</a:t>
            </a:r>
            <a:r>
              <a:rPr lang="en-US" altLang="zh-CN" sz="3000" b="1">
                <a:ea typeface="仿宋_GB2312" pitchFamily="49" charset="-122"/>
              </a:rPr>
              <a:t>)</a:t>
            </a:r>
            <a:r>
              <a:rPr lang="zh-CN" altLang="en-US" sz="3000" b="1">
                <a:ea typeface="仿宋_GB2312" pitchFamily="49" charset="-122"/>
              </a:rPr>
              <a:t>由结点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en-US" altLang="zh-CN" sz="3000" b="1" i="1">
                <a:ea typeface="仿宋_GB2312" pitchFamily="49" charset="-122"/>
              </a:rPr>
              <a:t>Node</a:t>
            </a:r>
            <a:r>
              <a:rPr lang="en-US" altLang="zh-CN" sz="3000" b="1">
                <a:ea typeface="仿宋_GB2312" pitchFamily="49" charset="-122"/>
              </a:rPr>
              <a:t>)</a:t>
            </a:r>
            <a:r>
              <a:rPr lang="zh-CN" altLang="en-US" sz="3000" b="1">
                <a:ea typeface="仿宋_GB2312" pitchFamily="49" charset="-122"/>
              </a:rPr>
              <a:t>构成。</a:t>
            </a: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3000"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3000">
              <a:ea typeface="仿宋_GB2312" pitchFamily="49" charset="-122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 线性结构</a:t>
            </a:r>
            <a:br>
              <a:rPr lang="zh-CN" altLang="en-US" sz="3000">
                <a:ea typeface="仿宋_GB2312" pitchFamily="49" charset="-122"/>
              </a:rPr>
            </a:br>
            <a:br>
              <a:rPr lang="zh-CN" altLang="en-US" sz="3000">
                <a:ea typeface="仿宋_GB2312" pitchFamily="49" charset="-122"/>
              </a:rPr>
            </a:br>
            <a:endParaRPr lang="zh-CN" altLang="en-US" sz="3000">
              <a:ea typeface="仿宋_GB2312" pitchFamily="49" charset="-122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结点之间可以连续，可以不连续存储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结点的逻辑顺序与物理顺序可以不一致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表可扩充</a:t>
            </a: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7602555C-9113-4E71-9EFA-D38514C6A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553200" cy="1022350"/>
          </a:xfrm>
        </p:spPr>
        <p:txBody>
          <a:bodyPr/>
          <a:lstStyle/>
          <a:p>
            <a:r>
              <a:rPr lang="zh-CN" altLang="en-US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单链表 </a:t>
            </a:r>
            <a:r>
              <a:rPr lang="en-US" altLang="zh-CN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(Singly Linked List)</a:t>
            </a:r>
            <a:endParaRPr lang="en-US" altLang="zh-CN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24287" name="Group 31">
            <a:extLst>
              <a:ext uri="{FF2B5EF4-FFF2-40B4-BE49-F238E27FC236}">
                <a16:creationId xmlns:a16="http://schemas.microsoft.com/office/drawing/2014/main" id="{680FC2F2-794E-4C71-9AB8-12C9EC9FC79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455863"/>
            <a:ext cx="2895600" cy="584200"/>
            <a:chOff x="1536" y="1547"/>
            <a:chExt cx="1824" cy="368"/>
          </a:xfrm>
        </p:grpSpPr>
        <p:sp>
          <p:nvSpPr>
            <p:cNvPr id="224261" name="Rectangle 5">
              <a:extLst>
                <a:ext uri="{FF2B5EF4-FFF2-40B4-BE49-F238E27FC236}">
                  <a16:creationId xmlns:a16="http://schemas.microsoft.com/office/drawing/2014/main" id="{2E6D3363-55EF-4853-A032-88958261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2" name="Text Box 6">
              <a:extLst>
                <a:ext uri="{FF2B5EF4-FFF2-40B4-BE49-F238E27FC236}">
                  <a16:creationId xmlns:a16="http://schemas.microsoft.com/office/drawing/2014/main" id="{899A3D9A-1F69-45CF-9259-55138861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1547"/>
              <a:ext cx="14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</a:rPr>
                <a:t>data       link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24263" name="Line 7">
              <a:extLst>
                <a:ext uri="{FF2B5EF4-FFF2-40B4-BE49-F238E27FC236}">
                  <a16:creationId xmlns:a16="http://schemas.microsoft.com/office/drawing/2014/main" id="{5B6E3A44-890E-4384-A83A-797CC1144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4288" name="Group 32">
            <a:extLst>
              <a:ext uri="{FF2B5EF4-FFF2-40B4-BE49-F238E27FC236}">
                <a16:creationId xmlns:a16="http://schemas.microsoft.com/office/drawing/2014/main" id="{33E70FA3-0CAC-4CAF-B724-29BFF427FBAB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3814763"/>
            <a:ext cx="6832600" cy="655637"/>
            <a:chOff x="829" y="2403"/>
            <a:chExt cx="4304" cy="413"/>
          </a:xfrm>
        </p:grpSpPr>
        <p:sp>
          <p:nvSpPr>
            <p:cNvPr id="224265" name="Rectangle 9">
              <a:extLst>
                <a:ext uri="{FF2B5EF4-FFF2-40B4-BE49-F238E27FC236}">
                  <a16:creationId xmlns:a16="http://schemas.microsoft.com/office/drawing/2014/main" id="{EA0E8690-EE1A-4CAC-B700-C60E14E5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6" name="Line 10">
              <a:extLst>
                <a:ext uri="{FF2B5EF4-FFF2-40B4-BE49-F238E27FC236}">
                  <a16:creationId xmlns:a16="http://schemas.microsoft.com/office/drawing/2014/main" id="{7EF8D0C9-8BAA-45CA-A7B0-28F61C6C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7" name="Line 11">
              <a:extLst>
                <a:ext uri="{FF2B5EF4-FFF2-40B4-BE49-F238E27FC236}">
                  <a16:creationId xmlns:a16="http://schemas.microsoft.com/office/drawing/2014/main" id="{F82ACE06-C51E-48CF-B25C-25D6F12D0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8" name="Rectangle 12">
              <a:extLst>
                <a:ext uri="{FF2B5EF4-FFF2-40B4-BE49-F238E27FC236}">
                  <a16:creationId xmlns:a16="http://schemas.microsoft.com/office/drawing/2014/main" id="{69F9D4AA-11B3-4AB2-B550-FB74AEBD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9" name="Line 13">
              <a:extLst>
                <a:ext uri="{FF2B5EF4-FFF2-40B4-BE49-F238E27FC236}">
                  <a16:creationId xmlns:a16="http://schemas.microsoft.com/office/drawing/2014/main" id="{08CB502E-64DE-4233-AA5F-BC66CBA5D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0" name="Line 14">
              <a:extLst>
                <a:ext uri="{FF2B5EF4-FFF2-40B4-BE49-F238E27FC236}">
                  <a16:creationId xmlns:a16="http://schemas.microsoft.com/office/drawing/2014/main" id="{7A07CFA1-6C9D-467A-959D-E2EC7768D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1" name="Rectangle 15">
              <a:extLst>
                <a:ext uri="{FF2B5EF4-FFF2-40B4-BE49-F238E27FC236}">
                  <a16:creationId xmlns:a16="http://schemas.microsoft.com/office/drawing/2014/main" id="{A1257D33-7173-42FC-AF24-04DD846F5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2" name="Line 16">
              <a:extLst>
                <a:ext uri="{FF2B5EF4-FFF2-40B4-BE49-F238E27FC236}">
                  <a16:creationId xmlns:a16="http://schemas.microsoft.com/office/drawing/2014/main" id="{B2AC95F0-8049-4B6F-A1A3-6D1931F45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3" name="Line 17">
              <a:extLst>
                <a:ext uri="{FF2B5EF4-FFF2-40B4-BE49-F238E27FC236}">
                  <a16:creationId xmlns:a16="http://schemas.microsoft.com/office/drawing/2014/main" id="{2A0292F6-AB3A-4A1F-A887-63EBCCA01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4" name="Rectangle 18">
              <a:extLst>
                <a:ext uri="{FF2B5EF4-FFF2-40B4-BE49-F238E27FC236}">
                  <a16:creationId xmlns:a16="http://schemas.microsoft.com/office/drawing/2014/main" id="{B21457E7-B976-41EB-9BB3-90EBBBC3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5" name="Line 19">
              <a:extLst>
                <a:ext uri="{FF2B5EF4-FFF2-40B4-BE49-F238E27FC236}">
                  <a16:creationId xmlns:a16="http://schemas.microsoft.com/office/drawing/2014/main" id="{3E9CDFD8-9218-45A5-99D6-A6B9A5FAC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6" name="Line 20">
              <a:extLst>
                <a:ext uri="{FF2B5EF4-FFF2-40B4-BE49-F238E27FC236}">
                  <a16:creationId xmlns:a16="http://schemas.microsoft.com/office/drawing/2014/main" id="{A97EDFF8-B2B4-4975-8976-1979CC4B5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7" name="Rectangle 21">
              <a:extLst>
                <a:ext uri="{FF2B5EF4-FFF2-40B4-BE49-F238E27FC236}">
                  <a16:creationId xmlns:a16="http://schemas.microsoft.com/office/drawing/2014/main" id="{C5535998-01B9-4E05-B18D-A4536AD8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8" name="Line 22">
              <a:extLst>
                <a:ext uri="{FF2B5EF4-FFF2-40B4-BE49-F238E27FC236}">
                  <a16:creationId xmlns:a16="http://schemas.microsoft.com/office/drawing/2014/main" id="{100D5516-4EC4-4A55-AF95-7E231B307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79" name="Line 23">
              <a:extLst>
                <a:ext uri="{FF2B5EF4-FFF2-40B4-BE49-F238E27FC236}">
                  <a16:creationId xmlns:a16="http://schemas.microsoft.com/office/drawing/2014/main" id="{FBAFE947-76BF-4A24-AC55-04606289E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80" name="Text Box 24">
              <a:extLst>
                <a:ext uri="{FF2B5EF4-FFF2-40B4-BE49-F238E27FC236}">
                  <a16:creationId xmlns:a16="http://schemas.microsoft.com/office/drawing/2014/main" id="{2C91F2F8-E283-45DE-A400-3B2A1601F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1" name="Text Box 25">
              <a:extLst>
                <a:ext uri="{FF2B5EF4-FFF2-40B4-BE49-F238E27FC236}">
                  <a16:creationId xmlns:a16="http://schemas.microsoft.com/office/drawing/2014/main" id="{14CB62E1-341F-46A8-A709-0A3F95E8F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2" name="Text Box 26">
              <a:extLst>
                <a:ext uri="{FF2B5EF4-FFF2-40B4-BE49-F238E27FC236}">
                  <a16:creationId xmlns:a16="http://schemas.microsoft.com/office/drawing/2014/main" id="{C30EDBBB-0BE7-4FD0-8F13-936183447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3" name="Text Box 27">
              <a:extLst>
                <a:ext uri="{FF2B5EF4-FFF2-40B4-BE49-F238E27FC236}">
                  <a16:creationId xmlns:a16="http://schemas.microsoft.com/office/drawing/2014/main" id="{8B18F9C6-3F9A-4A03-A6AF-370FC87A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4" name="Text Box 28">
              <a:extLst>
                <a:ext uri="{FF2B5EF4-FFF2-40B4-BE49-F238E27FC236}">
                  <a16:creationId xmlns:a16="http://schemas.microsoft.com/office/drawing/2014/main" id="{4ACEEF40-7E15-477C-AF0C-D756B4AF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5" name="Text Box 29">
              <a:extLst>
                <a:ext uri="{FF2B5EF4-FFF2-40B4-BE49-F238E27FC236}">
                  <a16:creationId xmlns:a16="http://schemas.microsoft.com/office/drawing/2014/main" id="{9DE7F854-94B7-46BC-9D11-8671A758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4286" name="Text Box 30">
              <a:extLst>
                <a:ext uri="{FF2B5EF4-FFF2-40B4-BE49-F238E27FC236}">
                  <a16:creationId xmlns:a16="http://schemas.microsoft.com/office/drawing/2014/main" id="{1AD66360-FF5F-4B01-9DF4-381D38210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CC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>
            <a:extLst>
              <a:ext uri="{FF2B5EF4-FFF2-40B4-BE49-F238E27FC236}">
                <a16:creationId xmlns:a16="http://schemas.microsoft.com/office/drawing/2014/main" id="{EB15FD8F-895E-44D1-9149-3ECCF4BE8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012C24-900D-457D-B9BF-C7DFFF73817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25282" name="Text Box 2">
            <a:extLst>
              <a:ext uri="{FF2B5EF4-FFF2-40B4-BE49-F238E27FC236}">
                <a16:creationId xmlns:a16="http://schemas.microsoft.com/office/drawing/2014/main" id="{FBB12F17-0E06-4F92-BEFA-46311C19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704850"/>
            <a:ext cx="4289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4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单链表的存储映像</a:t>
            </a:r>
            <a:endParaRPr kumimoji="1" lang="zh-CN" altLang="en-US" sz="3000" b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EB00014D-1487-47FA-88AC-80624566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4" name="Line 4">
            <a:extLst>
              <a:ext uri="{FF2B5EF4-FFF2-40B4-BE49-F238E27FC236}">
                <a16:creationId xmlns:a16="http://schemas.microsoft.com/office/drawing/2014/main" id="{48F0557D-A191-4246-8965-75472A172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438400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0BC5ADDA-DAC4-4203-A1B6-C507D6D40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2743200"/>
            <a:ext cx="86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CC3300"/>
                </a:solidFill>
                <a:latin typeface="Times New Roman" panose="02020603050405020304" pitchFamily="18" charset="0"/>
              </a:rPr>
              <a:t>free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2859486D-7E2A-4B74-9288-43D0967E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2468563"/>
            <a:ext cx="3951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仿宋_GB2312" pitchFamily="49" charset="-122"/>
              </a:rPr>
              <a:t>(a) </a:t>
            </a:r>
            <a:r>
              <a:rPr kumimoji="1" lang="zh-CN" altLang="zh-CN" sz="3200">
                <a:latin typeface="Times New Roman" panose="02020603050405020304" pitchFamily="18" charset="0"/>
                <a:ea typeface="隶书" panose="02010509060101010101" pitchFamily="49" charset="-122"/>
              </a:rPr>
              <a:t>可利用存储空间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25287" name="Rectangle 7">
            <a:extLst>
              <a:ext uri="{FF2B5EF4-FFF2-40B4-BE49-F238E27FC236}">
                <a16:creationId xmlns:a16="http://schemas.microsoft.com/office/drawing/2014/main" id="{3262DEDB-C440-438B-8D7E-625B45F3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8" name="Rectangle 8">
            <a:extLst>
              <a:ext uri="{FF2B5EF4-FFF2-40B4-BE49-F238E27FC236}">
                <a16:creationId xmlns:a16="http://schemas.microsoft.com/office/drawing/2014/main" id="{62597D0E-7675-409F-B536-1E13AE8E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9" name="Rectangle 9">
            <a:extLst>
              <a:ext uri="{FF2B5EF4-FFF2-40B4-BE49-F238E27FC236}">
                <a16:creationId xmlns:a16="http://schemas.microsoft.com/office/drawing/2014/main" id="{960B8873-8A3B-42C1-B9E4-D32CFCBF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0" name="Rectangle 10">
            <a:extLst>
              <a:ext uri="{FF2B5EF4-FFF2-40B4-BE49-F238E27FC236}">
                <a16:creationId xmlns:a16="http://schemas.microsoft.com/office/drawing/2014/main" id="{A34C4B3C-1347-4267-A209-5E6A17F0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1" name="Rectangle 11">
            <a:extLst>
              <a:ext uri="{FF2B5EF4-FFF2-40B4-BE49-F238E27FC236}">
                <a16:creationId xmlns:a16="http://schemas.microsoft.com/office/drawing/2014/main" id="{D056F36B-B11E-4A60-8722-06A4444E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2" name="Line 12">
            <a:extLst>
              <a:ext uri="{FF2B5EF4-FFF2-40B4-BE49-F238E27FC236}">
                <a16:creationId xmlns:a16="http://schemas.microsoft.com/office/drawing/2014/main" id="{DDF233D8-155C-4D8C-8144-82B543F38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3" name="Text Box 13">
            <a:extLst>
              <a:ext uri="{FF2B5EF4-FFF2-40B4-BE49-F238E27FC236}">
                <a16:creationId xmlns:a16="http://schemas.microsoft.com/office/drawing/2014/main" id="{2F5B3E60-AF21-43D6-AB59-1586F1AAB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24225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294" name="Text Box 14">
            <a:extLst>
              <a:ext uri="{FF2B5EF4-FFF2-40B4-BE49-F238E27FC236}">
                <a16:creationId xmlns:a16="http://schemas.microsoft.com/office/drawing/2014/main" id="{216F0030-3F44-4256-B02E-CD05D5966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295" name="Text Box 15">
            <a:extLst>
              <a:ext uri="{FF2B5EF4-FFF2-40B4-BE49-F238E27FC236}">
                <a16:creationId xmlns:a16="http://schemas.microsoft.com/office/drawing/2014/main" id="{86D0253E-E221-4172-AC65-5609D666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296" name="Text Box 16">
            <a:extLst>
              <a:ext uri="{FF2B5EF4-FFF2-40B4-BE49-F238E27FC236}">
                <a16:creationId xmlns:a16="http://schemas.microsoft.com/office/drawing/2014/main" id="{BB44DBA8-AC91-496D-B401-76EECA37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33528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297" name="Line 17">
            <a:extLst>
              <a:ext uri="{FF2B5EF4-FFF2-40B4-BE49-F238E27FC236}">
                <a16:creationId xmlns:a16="http://schemas.microsoft.com/office/drawing/2014/main" id="{1E53B0FD-C84D-42E4-ABF3-9621975C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8" name="Line 18">
            <a:extLst>
              <a:ext uri="{FF2B5EF4-FFF2-40B4-BE49-F238E27FC236}">
                <a16:creationId xmlns:a16="http://schemas.microsoft.com/office/drawing/2014/main" id="{521E4B09-E18C-4933-8849-8AA16BBF8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9" name="Line 19">
            <a:extLst>
              <a:ext uri="{FF2B5EF4-FFF2-40B4-BE49-F238E27FC236}">
                <a16:creationId xmlns:a16="http://schemas.microsoft.com/office/drawing/2014/main" id="{B5466861-6303-42AB-B112-851FEDFE5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0" name="Text Box 20">
            <a:extLst>
              <a:ext uri="{FF2B5EF4-FFF2-40B4-BE49-F238E27FC236}">
                <a16:creationId xmlns:a16="http://schemas.microsoft.com/office/drawing/2014/main" id="{3C3AE75D-F41B-43B4-871D-8AB98E80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290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301" name="Line 21">
            <a:extLst>
              <a:ext uri="{FF2B5EF4-FFF2-40B4-BE49-F238E27FC236}">
                <a16:creationId xmlns:a16="http://schemas.microsoft.com/office/drawing/2014/main" id="{D677B8D1-C8BA-47C1-875C-FA2B7C7F22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0386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2" name="Line 22">
            <a:extLst>
              <a:ext uri="{FF2B5EF4-FFF2-40B4-BE49-F238E27FC236}">
                <a16:creationId xmlns:a16="http://schemas.microsoft.com/office/drawing/2014/main" id="{447540A1-BCA9-40AC-A7DB-2D404E43B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038600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3" name="Text Box 23">
            <a:extLst>
              <a:ext uri="{FF2B5EF4-FFF2-40B4-BE49-F238E27FC236}">
                <a16:creationId xmlns:a16="http://schemas.microsoft.com/office/drawing/2014/main" id="{54DB7AE1-63CC-4D9B-9E15-3E6E4491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343400"/>
            <a:ext cx="86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CC3300"/>
                </a:solidFill>
                <a:latin typeface="Times New Roman" panose="02020603050405020304" pitchFamily="18" charset="0"/>
              </a:rPr>
              <a:t>free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304" name="Text Box 24">
            <a:extLst>
              <a:ext uri="{FF2B5EF4-FFF2-40B4-BE49-F238E27FC236}">
                <a16:creationId xmlns:a16="http://schemas.microsoft.com/office/drawing/2014/main" id="{90DA354A-CB70-46D5-9F4D-4B5783ED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4958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FF5050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305" name="Line 25">
            <a:extLst>
              <a:ext uri="{FF2B5EF4-FFF2-40B4-BE49-F238E27FC236}">
                <a16:creationId xmlns:a16="http://schemas.microsoft.com/office/drawing/2014/main" id="{32DE19EA-A522-4B33-99F2-7C4FBA736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576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6" name="Line 26">
            <a:extLst>
              <a:ext uri="{FF2B5EF4-FFF2-40B4-BE49-F238E27FC236}">
                <a16:creationId xmlns:a16="http://schemas.microsoft.com/office/drawing/2014/main" id="{C0F79041-5925-45B2-A90A-7D2C86A8C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0386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7" name="Line 27">
            <a:extLst>
              <a:ext uri="{FF2B5EF4-FFF2-40B4-BE49-F238E27FC236}">
                <a16:creationId xmlns:a16="http://schemas.microsoft.com/office/drawing/2014/main" id="{64543794-9163-451C-A33F-0D3A1ECB74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343400"/>
            <a:ext cx="2514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8" name="Line 28">
            <a:extLst>
              <a:ext uri="{FF2B5EF4-FFF2-40B4-BE49-F238E27FC236}">
                <a16:creationId xmlns:a16="http://schemas.microsoft.com/office/drawing/2014/main" id="{B0E0065C-A5A2-470B-A873-4BCE086F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6576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9" name="Line 29">
            <a:extLst>
              <a:ext uri="{FF2B5EF4-FFF2-40B4-BE49-F238E27FC236}">
                <a16:creationId xmlns:a16="http://schemas.microsoft.com/office/drawing/2014/main" id="{17CF3D92-198B-4C72-8DC2-8070E85F8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5720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0" name="Line 30">
            <a:extLst>
              <a:ext uri="{FF2B5EF4-FFF2-40B4-BE49-F238E27FC236}">
                <a16:creationId xmlns:a16="http://schemas.microsoft.com/office/drawing/2014/main" id="{3AABDCDE-E70C-4204-87D0-AF3BD25661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0386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1" name="Line 31">
            <a:extLst>
              <a:ext uri="{FF2B5EF4-FFF2-40B4-BE49-F238E27FC236}">
                <a16:creationId xmlns:a16="http://schemas.microsoft.com/office/drawing/2014/main" id="{AF8FA113-78D3-42AA-BB84-ED81A65B9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2" name="Line 32">
            <a:extLst>
              <a:ext uri="{FF2B5EF4-FFF2-40B4-BE49-F238E27FC236}">
                <a16:creationId xmlns:a16="http://schemas.microsoft.com/office/drawing/2014/main" id="{92E2ED04-DE69-4A15-8541-8458B7ED4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3" name="Line 33">
            <a:extLst>
              <a:ext uri="{FF2B5EF4-FFF2-40B4-BE49-F238E27FC236}">
                <a16:creationId xmlns:a16="http://schemas.microsoft.com/office/drawing/2014/main" id="{B640302E-34A5-40ED-AEBC-D1AA25C14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038600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4" name="Text Box 34">
            <a:extLst>
              <a:ext uri="{FF2B5EF4-FFF2-40B4-BE49-F238E27FC236}">
                <a16:creationId xmlns:a16="http://schemas.microsoft.com/office/drawing/2014/main" id="{7B647642-31D7-450D-BD68-7E5F2F93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953000"/>
            <a:ext cx="651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仿宋_GB2312" pitchFamily="49" charset="-122"/>
              </a:rPr>
              <a:t>(b) </a:t>
            </a:r>
            <a:r>
              <a:rPr kumimoji="1" lang="zh-CN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经过一段运行后的单链表结构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7B03A-9DF2-470A-98AE-57300874E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6B0DF-4D2E-4071-8BE5-14B0CAF2404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3DBE3517-8AD2-4EBC-9BAD-16C7DBE3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0" y="520700"/>
            <a:ext cx="4879975" cy="838200"/>
          </a:xfrm>
        </p:spPr>
        <p:txBody>
          <a:bodyPr/>
          <a:lstStyle/>
          <a:p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单链表的结构定义</a:t>
            </a:r>
            <a:endParaRPr lang="zh-CN" altLang="en-US" sz="4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FA0D395B-8839-40A5-BCAE-2F71C508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397000"/>
            <a:ext cx="7754938" cy="49276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中定义单链表的结构十分简单</a:t>
            </a:r>
            <a:r>
              <a:rPr lang="zh-CN" altLang="en-US" sz="30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	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typedef int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;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结点数据的类型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typedef struct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node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{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结点结构定义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T data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结点数据域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struct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node *link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结点链接指针域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}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LinkNode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结点命名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9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这是一个递归的定义。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在结构定义时不考虑操作，以后在定义和实现链表操作时直接使用结构的成分。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4981B-3EB8-40E6-9644-CCE6C9724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2ACC93-27C7-4AB6-9CFF-B053C0D709A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A6C0220E-41DE-4F34-AFD5-855FC3894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95300"/>
            <a:ext cx="4879975" cy="8382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单链表的类定义</a:t>
            </a:r>
            <a:endParaRPr lang="zh-CN" altLang="en-US" sz="4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E701A80B-2835-4A0B-B7D7-28272C521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371600"/>
            <a:ext cx="7848600" cy="49530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使用面向对象方法，要把数据与操作一起定义和封装，用多个类表达一个单链表。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链表结点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(ListNode)</a:t>
            </a:r>
            <a:r>
              <a:rPr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类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链表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(List)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类</a:t>
            </a:r>
          </a:p>
          <a:p>
            <a:pPr>
              <a:buClr>
                <a:schemeClr val="tx2"/>
              </a:buClr>
              <a:buSzPct val="50000"/>
            </a:pPr>
            <a:r>
              <a:rPr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定义方式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复合方式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嵌套方式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继承方式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结构方式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E6CEE-5473-4F85-A54A-7678E541F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191905-2C17-4726-9897-3D5972949C1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18C46539-FB47-4F77-BD63-ABEF8E209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0" cy="9906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 </a:t>
            </a:r>
            <a:r>
              <a:rPr lang="en-US" altLang="zh-CN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(Linear List)</a:t>
            </a:r>
            <a:endParaRPr lang="en-US" altLang="zh-CN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706B0DB-4D5D-42D5-8605-E0B9E2099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105400"/>
          </a:xfrm>
        </p:spPr>
        <p:txBody>
          <a:bodyPr/>
          <a:lstStyle/>
          <a:p>
            <a:pPr marL="609600" indent="-609600">
              <a:buClr>
                <a:srgbClr val="800080"/>
              </a:buClr>
              <a:buSzPct val="55000"/>
            </a:pPr>
            <a:r>
              <a:rPr lang="zh-CN" altLang="en-US" sz="3000" b="1" u="sng">
                <a:solidFill>
                  <a:srgbClr val="000099"/>
                </a:solidFill>
                <a:ea typeface="仿宋_GB2312" pitchFamily="49" charset="-122"/>
              </a:rPr>
              <a:t>线性表的定义</a:t>
            </a: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线性表是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>
                <a:latin typeface="宋体" panose="02010600030101010101" pitchFamily="2" charset="-122"/>
              </a:rPr>
              <a:t>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0)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个数据元素的有限序列，记作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, …, </a:t>
            </a:r>
            <a:r>
              <a:rPr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	</a:t>
            </a:r>
            <a:r>
              <a:rPr lang="en-US" altLang="zh-CN" sz="3000" b="1" i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是表中数据元素，</a:t>
            </a:r>
            <a:r>
              <a:rPr lang="en-US" altLang="zh-CN" sz="3000" b="1" i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是表长度。</a:t>
            </a: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原则上讲，线性表中表元素的数据类型可以不相同。但采用的存储表示可能会对其有限制。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为简单起见，假定各元素类型相同。</a:t>
            </a:r>
            <a:r>
              <a:rPr lang="zh-CN" altLang="en-US" sz="30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97450C6-E6F0-433E-B607-D05500E708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2C85D-6CDB-4231-9EDD-2B4C1AF2A4C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95C11B4A-1FEB-4D45-8316-F3BEBBE3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425575"/>
            <a:ext cx="7570787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0" name="Text Box 2">
            <a:extLst>
              <a:ext uri="{FF2B5EF4-FFF2-40B4-BE49-F238E27FC236}">
                <a16:creationId xmlns:a16="http://schemas.microsoft.com/office/drawing/2014/main" id="{FC94F6C7-9365-433F-963B-A7D3492E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762000"/>
            <a:ext cx="8153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class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List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复合方式</a:t>
            </a:r>
            <a:endParaRPr kumimoji="1"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endParaRPr kumimoji="1" lang="zh-CN" altLang="en-US" sz="1400" b="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ListNode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链表结点类</a:t>
            </a: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friend class L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链表类为其友元类</a:t>
            </a:r>
            <a:endParaRPr kumimoji="1" lang="zh-CN" altLang="en-US" sz="30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data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	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结点数据</a:t>
            </a:r>
            <a:r>
              <a:rPr kumimoji="1" lang="en-US" altLang="zh-CN" sz="3000" b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sz="3000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0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整型</a:t>
            </a: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ListNode * 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结点指针</a:t>
            </a: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endParaRPr kumimoji="1" lang="en-US" altLang="zh-CN" sz="14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class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List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隶书" panose="02010509060101010101" pitchFamily="49" charset="-122"/>
                <a:ea typeface="隶书" panose="02010509060101010101" pitchFamily="49" charset="-122"/>
              </a:rPr>
              <a:t>链表类</a:t>
            </a:r>
            <a:r>
              <a:rPr kumimoji="1" lang="zh-CN" altLang="en-US" sz="3000" b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ListNode *first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  <a:endParaRPr kumimoji="1" lang="zh-CN" altLang="en-US" sz="30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094FAD0-7E48-4C9F-A81B-EF2B5A0A8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CE065C-483F-47D4-B055-15D20467DA2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4702A5B3-D048-4028-A725-9CD9B4CC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1698625"/>
            <a:ext cx="7113588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4" name="Text Box 2">
            <a:extLst>
              <a:ext uri="{FF2B5EF4-FFF2-40B4-BE49-F238E27FC236}">
                <a16:creationId xmlns:a16="http://schemas.microsoft.com/office/drawing/2014/main" id="{7D0DD5AB-E3F1-49C6-AF1A-018AA3B3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1025"/>
            <a:ext cx="77724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class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List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嵌套方式</a:t>
            </a:r>
            <a:endParaRPr kumimoji="1"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ListNode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嵌套链表结点类</a:t>
            </a:r>
            <a:endParaRPr kumimoji="1"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public: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		</a:t>
            </a: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   ListNode *link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ListNode *first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	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  <a:endParaRPr kumimoji="1" lang="zh-CN" altLang="en-US" sz="30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链表操作</a:t>
            </a:r>
            <a:r>
              <a:rPr kumimoji="1" lang="en-US" altLang="zh-CN" sz="3000" b="0">
                <a:latin typeface="Times New Roman" panose="02020603050405020304" pitchFamily="18" charset="0"/>
                <a:ea typeface="仿宋_GB2312" pitchFamily="49" charset="-122"/>
              </a:rPr>
              <a:t>………</a:t>
            </a:r>
          </a:p>
          <a:p>
            <a:pPr>
              <a:lnSpc>
                <a:spcPct val="110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2E2C484-A780-41E6-9CD2-4F3FDAA41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B3BBFE-9E83-42F5-9802-F66B42465FC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E49AB6BF-B34D-4FB9-A7F4-0B2614B9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290638"/>
            <a:ext cx="6831013" cy="2379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78" name="Text Box 2">
            <a:extLst>
              <a:ext uri="{FF2B5EF4-FFF2-40B4-BE49-F238E27FC236}">
                <a16:creationId xmlns:a16="http://schemas.microsoft.com/office/drawing/2014/main" id="{C771B40A-8B05-436D-926C-34221CCCC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609600"/>
            <a:ext cx="8153400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3200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链表类和链表结点类定义</a:t>
            </a:r>
            <a:r>
              <a:rPr kumimoji="1"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继承方式</a:t>
            </a:r>
            <a:r>
              <a:rPr kumimoji="1"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>
              <a:lnSpc>
                <a:spcPct val="95000"/>
              </a:lnSpc>
            </a:pPr>
            <a:endParaRPr kumimoji="1" lang="en-US" altLang="zh-CN" sz="160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class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ListNode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链表结点类</a:t>
            </a:r>
            <a:r>
              <a:rPr kumimoji="1" lang="zh-CN" altLang="en-US" sz="3000" b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protected: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data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	       </a:t>
            </a:r>
          </a:p>
          <a:p>
            <a:pPr>
              <a:lnSpc>
                <a:spcPct val="95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ListNode * 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 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};</a:t>
            </a:r>
            <a:endParaRPr kumimoji="1" lang="en-US" altLang="zh-CN" sz="30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endParaRPr kumimoji="1" lang="en-US" altLang="zh-CN" sz="14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class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List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: public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ListNode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隶书" panose="02010509060101010101" pitchFamily="49" charset="-122"/>
                <a:ea typeface="隶书" panose="02010509060101010101" pitchFamily="49" charset="-122"/>
              </a:rPr>
              <a:t>链表类</a:t>
            </a:r>
            <a:r>
              <a:rPr kumimoji="1" lang="en-US" altLang="zh-CN" sz="3000" b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kumimoji="1" lang="zh-CN" altLang="en-US" sz="3000" b="0">
                <a:latin typeface="隶书" panose="02010509060101010101" pitchFamily="49" charset="-122"/>
                <a:ea typeface="隶书" panose="02010509060101010101" pitchFamily="49" charset="-122"/>
              </a:rPr>
              <a:t>继承链表结点类的数据和操作</a:t>
            </a: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pPr>
              <a:lnSpc>
                <a:spcPct val="95000"/>
              </a:lnSpc>
            </a:pP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</a:pP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ListNode *first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3000" b="0"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  <a:endParaRPr kumimoji="1" lang="zh-CN" altLang="en-US" sz="30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037DADC-9289-4EF8-ABAC-B365F0C74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442EAA-0569-41C2-B0A2-6ACDF5D9042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675F542F-21CE-47D0-B745-3964D77FD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711200"/>
            <a:ext cx="7988300" cy="5715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复合方式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中，链表结点类中声明链表类是它的友元类，这样可以“奉献”它的私有成员给链表类。这种方式灵活。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嵌套方式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中，链表结点类是链表类的私有成员，这样限制了链表结点类的应用范围。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继承方式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中，链表类声明为链表结点类的派生类，这在实现上是可行的。但在逻辑上是有问题的，如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三角形</a:t>
            </a:r>
            <a:r>
              <a:rPr lang="zh-CN" altLang="en-US" sz="3000" b="1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is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多边形（继承关系）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û"/>
            </a:pP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链表 </a:t>
            </a:r>
            <a:r>
              <a:rPr lang="en-US" altLang="zh-CN" sz="3000" b="1">
                <a:solidFill>
                  <a:schemeClr val="tx2"/>
                </a:solidFill>
                <a:latin typeface="Comic Sans MS" panose="030F0702030302020204" pitchFamily="66" charset="0"/>
                <a:ea typeface="仿宋_GB2312" pitchFamily="49" charset="-122"/>
              </a:rPr>
              <a:t>is</a:t>
            </a:r>
            <a:r>
              <a:rPr lang="en-US" altLang="zh-CN" sz="3000" b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链表结点（显然概念不准确）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55FDF-B508-4419-B78F-2449F7FFF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20A56-1E4F-455F-B88C-25866D06AB3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18CED942-4637-441D-ACEF-595E5BCD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277938"/>
            <a:ext cx="6831013" cy="2109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CADF559A-3AA5-4A25-B5EE-A3CEEDE0D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669925"/>
            <a:ext cx="82296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b="1">
                <a:latin typeface="Times New Roman" panose="02020603050405020304" pitchFamily="18" charset="0"/>
                <a:ea typeface="隶书" panose="02010509060101010101" pitchFamily="49" charset="-122"/>
              </a:rPr>
              <a:t>链表类和链表结点类定义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结构方式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en-US" altLang="zh-CN" sz="1400" b="1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struct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ListNode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sz="300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  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链表结点类</a:t>
            </a:r>
            <a:r>
              <a:rPr kumimoji="1" lang="zh-CN" altLang="en-US" sz="300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data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ListNode * 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 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};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en-US" altLang="zh-CN" sz="14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class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List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链表类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直接使用链表结点类的数据和操作</a:t>
            </a:r>
            <a:endParaRPr kumimoji="1" lang="zh-CN" altLang="en-US" sz="3000" b="1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3000" b="1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ListNode *first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 b="1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};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链表中的结点属于链表私有，别人无法访问</a:t>
            </a:r>
            <a:endParaRPr lang="zh-CN" altLang="en-US" sz="3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>
            <a:extLst>
              <a:ext uri="{FF2B5EF4-FFF2-40B4-BE49-F238E27FC236}">
                <a16:creationId xmlns:a16="http://schemas.microsoft.com/office/drawing/2014/main" id="{129C8908-232F-4ED0-A48B-D8FB1696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4E20B-8AB7-4EF1-AABD-2B157B432FE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02615E8D-C211-4EF5-9193-490E3D25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482600"/>
            <a:ext cx="6907213" cy="8969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单链表中的插入与删除操作</a:t>
            </a:r>
            <a:endParaRPr lang="zh-CN" altLang="en-US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7BB5CDC-9A0A-4CA5-BD59-960DAC170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97000"/>
            <a:ext cx="8077200" cy="234791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插入</a:t>
            </a: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>
                <a:ea typeface="仿宋_GB2312" pitchFamily="49" charset="-122"/>
              </a:rPr>
              <a:t>第一种情况：在链表最前端插入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000" i="1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first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first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30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DB11A23D-355E-45B5-AE7D-13FE1125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插入前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                        （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插入后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grpSp>
        <p:nvGrpSpPr>
          <p:cNvPr id="231429" name="Group 5">
            <a:extLst>
              <a:ext uri="{FF2B5EF4-FFF2-40B4-BE49-F238E27FC236}">
                <a16:creationId xmlns:a16="http://schemas.microsoft.com/office/drawing/2014/main" id="{49B2B858-2CBC-4916-95E8-5C456A26953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52179FFE-F990-40FD-BC07-DBD69539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7DAF7860-DFF1-45AA-B45B-776EADADB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2" name="Line 8">
              <a:extLst>
                <a:ext uri="{FF2B5EF4-FFF2-40B4-BE49-F238E27FC236}">
                  <a16:creationId xmlns:a16="http://schemas.microsoft.com/office/drawing/2014/main" id="{F71278E8-078F-488E-B5C1-35C444842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3" name="Line 9">
              <a:extLst>
                <a:ext uri="{FF2B5EF4-FFF2-40B4-BE49-F238E27FC236}">
                  <a16:creationId xmlns:a16="http://schemas.microsoft.com/office/drawing/2014/main" id="{EAEF6F7B-5F6B-4088-921F-044E4C94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4" name="Line 10">
              <a:extLst>
                <a:ext uri="{FF2B5EF4-FFF2-40B4-BE49-F238E27FC236}">
                  <a16:creationId xmlns:a16="http://schemas.microsoft.com/office/drawing/2014/main" id="{2D39D0E6-A5ED-470C-A3DA-4C0D17A2A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5" name="Line 11">
              <a:extLst>
                <a:ext uri="{FF2B5EF4-FFF2-40B4-BE49-F238E27FC236}">
                  <a16:creationId xmlns:a16="http://schemas.microsoft.com/office/drawing/2014/main" id="{A102E8A3-95C5-4058-9D5F-524E1D814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6" name="Line 12">
              <a:extLst>
                <a:ext uri="{FF2B5EF4-FFF2-40B4-BE49-F238E27FC236}">
                  <a16:creationId xmlns:a16="http://schemas.microsoft.com/office/drawing/2014/main" id="{B2CA7C04-C245-4EA8-9E4E-ACC23CBF8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7" name="Line 13">
              <a:extLst>
                <a:ext uri="{FF2B5EF4-FFF2-40B4-BE49-F238E27FC236}">
                  <a16:creationId xmlns:a16="http://schemas.microsoft.com/office/drawing/2014/main" id="{6E3734D0-A2C4-44F5-8BFB-0A187EFC9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8" name="Text Box 14">
              <a:extLst>
                <a:ext uri="{FF2B5EF4-FFF2-40B4-BE49-F238E27FC236}">
                  <a16:creationId xmlns:a16="http://schemas.microsoft.com/office/drawing/2014/main" id="{7584C75C-3047-4188-AF81-4EA7D912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1439" name="Rectangle 15">
              <a:extLst>
                <a:ext uri="{FF2B5EF4-FFF2-40B4-BE49-F238E27FC236}">
                  <a16:creationId xmlns:a16="http://schemas.microsoft.com/office/drawing/2014/main" id="{DFB138BB-DD66-4409-AE58-CC11C6342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0" name="Line 16">
              <a:extLst>
                <a:ext uri="{FF2B5EF4-FFF2-40B4-BE49-F238E27FC236}">
                  <a16:creationId xmlns:a16="http://schemas.microsoft.com/office/drawing/2014/main" id="{1A691084-5128-4A93-9591-A953BFE4A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1" name="Line 17">
              <a:extLst>
                <a:ext uri="{FF2B5EF4-FFF2-40B4-BE49-F238E27FC236}">
                  <a16:creationId xmlns:a16="http://schemas.microsoft.com/office/drawing/2014/main" id="{5E6E33D3-B432-452B-A3BD-49977724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2" name="Text Box 18">
              <a:extLst>
                <a:ext uri="{FF2B5EF4-FFF2-40B4-BE49-F238E27FC236}">
                  <a16:creationId xmlns:a16="http://schemas.microsoft.com/office/drawing/2014/main" id="{AC19461C-658B-484E-9CB5-230085BB5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1443" name="Rectangle 19">
              <a:extLst>
                <a:ext uri="{FF2B5EF4-FFF2-40B4-BE49-F238E27FC236}">
                  <a16:creationId xmlns:a16="http://schemas.microsoft.com/office/drawing/2014/main" id="{12243D1F-3273-4CB0-9CD1-C393FA22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6DB6A508-F832-41FF-B16C-A1BBA0171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230F944E-2D63-4624-A8F9-5AC0AD4E5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6" name="Text Box 22">
              <a:extLst>
                <a:ext uri="{FF2B5EF4-FFF2-40B4-BE49-F238E27FC236}">
                  <a16:creationId xmlns:a16="http://schemas.microsoft.com/office/drawing/2014/main" id="{40E05B97-290E-4B43-BB16-A050AFD9B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1447" name="Rectangle 23">
              <a:extLst>
                <a:ext uri="{FF2B5EF4-FFF2-40B4-BE49-F238E27FC236}">
                  <a16:creationId xmlns:a16="http://schemas.microsoft.com/office/drawing/2014/main" id="{B0C9298C-F28B-47A6-BAE1-538D07DE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8" name="Line 24">
              <a:extLst>
                <a:ext uri="{FF2B5EF4-FFF2-40B4-BE49-F238E27FC236}">
                  <a16:creationId xmlns:a16="http://schemas.microsoft.com/office/drawing/2014/main" id="{2EA4A66F-B52B-4040-B502-145570B98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9" name="Line 25">
              <a:extLst>
                <a:ext uri="{FF2B5EF4-FFF2-40B4-BE49-F238E27FC236}">
                  <a16:creationId xmlns:a16="http://schemas.microsoft.com/office/drawing/2014/main" id="{7BFB200F-FA08-467F-951D-0100DF951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0" name="Line 26">
              <a:extLst>
                <a:ext uri="{FF2B5EF4-FFF2-40B4-BE49-F238E27FC236}">
                  <a16:creationId xmlns:a16="http://schemas.microsoft.com/office/drawing/2014/main" id="{CF77B6FF-7D52-410D-A60C-AED5D2D67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1" name="Line 27">
              <a:extLst>
                <a:ext uri="{FF2B5EF4-FFF2-40B4-BE49-F238E27FC236}">
                  <a16:creationId xmlns:a16="http://schemas.microsoft.com/office/drawing/2014/main" id="{DE623A1F-F3AD-4A9D-A6B5-93635ADF2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2" name="Text Box 28">
              <a:extLst>
                <a:ext uri="{FF2B5EF4-FFF2-40B4-BE49-F238E27FC236}">
                  <a16:creationId xmlns:a16="http://schemas.microsoft.com/office/drawing/2014/main" id="{6EDC1B2B-D5F1-4331-8627-CFCBB49F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1453" name="Line 29">
              <a:extLst>
                <a:ext uri="{FF2B5EF4-FFF2-40B4-BE49-F238E27FC236}">
                  <a16:creationId xmlns:a16="http://schemas.microsoft.com/office/drawing/2014/main" id="{A1798B19-36E1-44F8-877F-29F40065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4" name="Line 30">
              <a:extLst>
                <a:ext uri="{FF2B5EF4-FFF2-40B4-BE49-F238E27FC236}">
                  <a16:creationId xmlns:a16="http://schemas.microsoft.com/office/drawing/2014/main" id="{9456F6F5-5020-489E-9F58-46D0BD750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5" name="Line 31">
              <a:extLst>
                <a:ext uri="{FF2B5EF4-FFF2-40B4-BE49-F238E27FC236}">
                  <a16:creationId xmlns:a16="http://schemas.microsoft.com/office/drawing/2014/main" id="{B9554B64-9AB1-4DA8-915C-D177D5A9A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6" name="Line 32">
              <a:extLst>
                <a:ext uri="{FF2B5EF4-FFF2-40B4-BE49-F238E27FC236}">
                  <a16:creationId xmlns:a16="http://schemas.microsoft.com/office/drawing/2014/main" id="{2652E6A3-9E5D-4BED-8C91-4B51DA48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7" name="Line 33">
              <a:extLst>
                <a:ext uri="{FF2B5EF4-FFF2-40B4-BE49-F238E27FC236}">
                  <a16:creationId xmlns:a16="http://schemas.microsoft.com/office/drawing/2014/main" id="{C6E6FACB-436C-4421-8046-12C572D8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8" name="Rectangle 34">
              <a:extLst>
                <a:ext uri="{FF2B5EF4-FFF2-40B4-BE49-F238E27FC236}">
                  <a16:creationId xmlns:a16="http://schemas.microsoft.com/office/drawing/2014/main" id="{E80D1B16-1A20-4F63-8C91-23F152622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9" name="Line 35">
              <a:extLst>
                <a:ext uri="{FF2B5EF4-FFF2-40B4-BE49-F238E27FC236}">
                  <a16:creationId xmlns:a16="http://schemas.microsoft.com/office/drawing/2014/main" id="{0BA6FB93-F10D-403E-89A5-50773F41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0" name="Line 36">
              <a:extLst>
                <a:ext uri="{FF2B5EF4-FFF2-40B4-BE49-F238E27FC236}">
                  <a16:creationId xmlns:a16="http://schemas.microsoft.com/office/drawing/2014/main" id="{AFFB9538-5CA8-41EC-B17F-330CB6B06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1" name="Line 37">
              <a:extLst>
                <a:ext uri="{FF2B5EF4-FFF2-40B4-BE49-F238E27FC236}">
                  <a16:creationId xmlns:a16="http://schemas.microsoft.com/office/drawing/2014/main" id="{B8EC155D-A9BC-4761-B690-F8729197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2" name="Line 38">
              <a:extLst>
                <a:ext uri="{FF2B5EF4-FFF2-40B4-BE49-F238E27FC236}">
                  <a16:creationId xmlns:a16="http://schemas.microsoft.com/office/drawing/2014/main" id="{49497727-7880-486E-B2F8-2A9EC4D85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64" name="Freeform 40">
            <a:extLst>
              <a:ext uri="{FF2B5EF4-FFF2-40B4-BE49-F238E27FC236}">
                <a16:creationId xmlns:a16="http://schemas.microsoft.com/office/drawing/2014/main" id="{7BFDB1BD-7EE7-4B28-94E0-CC5B49811A70}"/>
              </a:ext>
            </a:extLst>
          </p:cNvPr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669 w 920"/>
              <a:gd name="T3" fmla="*/ 110 h 788"/>
              <a:gd name="T4" fmla="*/ 890 w 920"/>
              <a:gd name="T5" fmla="*/ 331 h 788"/>
              <a:gd name="T6" fmla="*/ 847 w 920"/>
              <a:gd name="T7" fmla="*/ 610 h 788"/>
              <a:gd name="T8" fmla="*/ 729 w 920"/>
              <a:gd name="T9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65" name="Freeform 41">
            <a:extLst>
              <a:ext uri="{FF2B5EF4-FFF2-40B4-BE49-F238E27FC236}">
                <a16:creationId xmlns:a16="http://schemas.microsoft.com/office/drawing/2014/main" id="{B79713FD-AA52-4210-B80A-4DCD25E6F769}"/>
              </a:ext>
            </a:extLst>
          </p:cNvPr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88 w 644"/>
              <a:gd name="T3" fmla="*/ 43 h 432"/>
              <a:gd name="T4" fmla="*/ 509 w 644"/>
              <a:gd name="T5" fmla="*/ 246 h 432"/>
              <a:gd name="T6" fmla="*/ 644 w 644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>
            <a:extLst>
              <a:ext uri="{FF2B5EF4-FFF2-40B4-BE49-F238E27FC236}">
                <a16:creationId xmlns:a16="http://schemas.microsoft.com/office/drawing/2014/main" id="{11815598-8A99-4C38-918C-6AE9F4FFD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C2A30-EDAE-434E-BECC-079A817F0E4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2450" name="Text Box 2">
            <a:extLst>
              <a:ext uri="{FF2B5EF4-FFF2-40B4-BE49-F238E27FC236}">
                <a16:creationId xmlns:a16="http://schemas.microsoft.com/office/drawing/2014/main" id="{8E22D3C2-D0F4-4D34-83AF-F035D426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7F0982F5-55B3-4244-BAD3-2D1508ACC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711200"/>
            <a:ext cx="8610600" cy="541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000" b="1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第二种情况：在链表中间插入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i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newnode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30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32452" name="Group 4">
            <a:extLst>
              <a:ext uri="{FF2B5EF4-FFF2-40B4-BE49-F238E27FC236}">
                <a16:creationId xmlns:a16="http://schemas.microsoft.com/office/drawing/2014/main" id="{1635E2E6-701C-482F-B24A-A5667F689369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232453" name="Rectangle 5">
              <a:extLst>
                <a:ext uri="{FF2B5EF4-FFF2-40B4-BE49-F238E27FC236}">
                  <a16:creationId xmlns:a16="http://schemas.microsoft.com/office/drawing/2014/main" id="{A8AC5468-2E41-4FDC-9294-9C130250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4" name="Rectangle 6">
              <a:extLst>
                <a:ext uri="{FF2B5EF4-FFF2-40B4-BE49-F238E27FC236}">
                  <a16:creationId xmlns:a16="http://schemas.microsoft.com/office/drawing/2014/main" id="{FE39C2F4-F5C5-4D52-82B6-32ADDCFF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5" name="Line 7">
              <a:extLst>
                <a:ext uri="{FF2B5EF4-FFF2-40B4-BE49-F238E27FC236}">
                  <a16:creationId xmlns:a16="http://schemas.microsoft.com/office/drawing/2014/main" id="{D0E463C0-2FFA-405F-9E49-182B02EE9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6" name="Line 8">
              <a:extLst>
                <a:ext uri="{FF2B5EF4-FFF2-40B4-BE49-F238E27FC236}">
                  <a16:creationId xmlns:a16="http://schemas.microsoft.com/office/drawing/2014/main" id="{222BA86F-574F-41F3-BC91-8D4F94C4B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7" name="Text Box 9">
              <a:extLst>
                <a:ext uri="{FF2B5EF4-FFF2-40B4-BE49-F238E27FC236}">
                  <a16:creationId xmlns:a16="http://schemas.microsoft.com/office/drawing/2014/main" id="{D51C8DCE-5CCA-420F-B52E-B32C20A18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58" name="Rectangle 10">
              <a:extLst>
                <a:ext uri="{FF2B5EF4-FFF2-40B4-BE49-F238E27FC236}">
                  <a16:creationId xmlns:a16="http://schemas.microsoft.com/office/drawing/2014/main" id="{C8A3F0D1-ECAA-4B73-A44F-4AC3FAC8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59" name="Line 11">
              <a:extLst>
                <a:ext uri="{FF2B5EF4-FFF2-40B4-BE49-F238E27FC236}">
                  <a16:creationId xmlns:a16="http://schemas.microsoft.com/office/drawing/2014/main" id="{927BFD03-D73A-491A-B65A-170BCCD8E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0" name="Rectangle 12">
              <a:extLst>
                <a:ext uri="{FF2B5EF4-FFF2-40B4-BE49-F238E27FC236}">
                  <a16:creationId xmlns:a16="http://schemas.microsoft.com/office/drawing/2014/main" id="{C95BCD03-15AB-41FD-8749-419F04125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1" name="Line 13">
              <a:extLst>
                <a:ext uri="{FF2B5EF4-FFF2-40B4-BE49-F238E27FC236}">
                  <a16:creationId xmlns:a16="http://schemas.microsoft.com/office/drawing/2014/main" id="{BDC4632D-1893-4C3D-BDBF-990D901F3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2" name="Line 14">
              <a:extLst>
                <a:ext uri="{FF2B5EF4-FFF2-40B4-BE49-F238E27FC236}">
                  <a16:creationId xmlns:a16="http://schemas.microsoft.com/office/drawing/2014/main" id="{D210B2D2-2468-489C-89FB-1528BBB8A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3" name="Line 15">
              <a:extLst>
                <a:ext uri="{FF2B5EF4-FFF2-40B4-BE49-F238E27FC236}">
                  <a16:creationId xmlns:a16="http://schemas.microsoft.com/office/drawing/2014/main" id="{90FF6DBC-77A5-453B-866B-F2057542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F45E8685-A042-4D0F-BBEF-03A1FCF33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5" name="Line 17">
              <a:extLst>
                <a:ext uri="{FF2B5EF4-FFF2-40B4-BE49-F238E27FC236}">
                  <a16:creationId xmlns:a16="http://schemas.microsoft.com/office/drawing/2014/main" id="{BF6E8117-1A51-4656-A31F-C37E12BB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6" name="Line 18">
              <a:extLst>
                <a:ext uri="{FF2B5EF4-FFF2-40B4-BE49-F238E27FC236}">
                  <a16:creationId xmlns:a16="http://schemas.microsoft.com/office/drawing/2014/main" id="{E33DD907-A24A-4C46-A656-EBAD781C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A05B3C64-E5AB-4E24-840C-AE460C02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9F8AC043-7AD5-4C43-8DFE-E1D9B085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Text Box 21">
              <a:extLst>
                <a:ext uri="{FF2B5EF4-FFF2-40B4-BE49-F238E27FC236}">
                  <a16:creationId xmlns:a16="http://schemas.microsoft.com/office/drawing/2014/main" id="{112DE93B-C8A3-48F9-A131-A0D6C8B94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70" name="Rectangle 22">
              <a:extLst>
                <a:ext uri="{FF2B5EF4-FFF2-40B4-BE49-F238E27FC236}">
                  <a16:creationId xmlns:a16="http://schemas.microsoft.com/office/drawing/2014/main" id="{4ECDDF54-411D-4ADA-AC44-07D7E4A4C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1" name="Line 23">
              <a:extLst>
                <a:ext uri="{FF2B5EF4-FFF2-40B4-BE49-F238E27FC236}">
                  <a16:creationId xmlns:a16="http://schemas.microsoft.com/office/drawing/2014/main" id="{6B6972CD-86D5-4538-B701-9967394EF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2" name="Line 24">
              <a:extLst>
                <a:ext uri="{FF2B5EF4-FFF2-40B4-BE49-F238E27FC236}">
                  <a16:creationId xmlns:a16="http://schemas.microsoft.com/office/drawing/2014/main" id="{1B8CF2C6-C2AE-415C-9B10-EFAAA8B2D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3" name="Line 25">
              <a:extLst>
                <a:ext uri="{FF2B5EF4-FFF2-40B4-BE49-F238E27FC236}">
                  <a16:creationId xmlns:a16="http://schemas.microsoft.com/office/drawing/2014/main" id="{F324C52A-8C46-4798-B4C9-E7CB18103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4" name="Line 26">
              <a:extLst>
                <a:ext uri="{FF2B5EF4-FFF2-40B4-BE49-F238E27FC236}">
                  <a16:creationId xmlns:a16="http://schemas.microsoft.com/office/drawing/2014/main" id="{C7F68894-EDEE-4ABE-BFC4-E0492ACB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5" name="Line 27">
              <a:extLst>
                <a:ext uri="{FF2B5EF4-FFF2-40B4-BE49-F238E27FC236}">
                  <a16:creationId xmlns:a16="http://schemas.microsoft.com/office/drawing/2014/main" id="{F741108D-2E9E-4334-9198-0705120D5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6" name="Line 28">
              <a:extLst>
                <a:ext uri="{FF2B5EF4-FFF2-40B4-BE49-F238E27FC236}">
                  <a16:creationId xmlns:a16="http://schemas.microsoft.com/office/drawing/2014/main" id="{043C24F6-999A-4541-B566-16E3C1E04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7" name="Line 29">
              <a:extLst>
                <a:ext uri="{FF2B5EF4-FFF2-40B4-BE49-F238E27FC236}">
                  <a16:creationId xmlns:a16="http://schemas.microsoft.com/office/drawing/2014/main" id="{FE75E988-D4F9-4AB5-BF32-669662F7F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8" name="Line 30">
              <a:extLst>
                <a:ext uri="{FF2B5EF4-FFF2-40B4-BE49-F238E27FC236}">
                  <a16:creationId xmlns:a16="http://schemas.microsoft.com/office/drawing/2014/main" id="{441C7F73-3A46-4E1D-B584-DED93FC44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79" name="Line 31">
              <a:extLst>
                <a:ext uri="{FF2B5EF4-FFF2-40B4-BE49-F238E27FC236}">
                  <a16:creationId xmlns:a16="http://schemas.microsoft.com/office/drawing/2014/main" id="{7C4BEC66-292F-4E71-864C-5C650F022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0" name="Rectangle 32">
              <a:extLst>
                <a:ext uri="{FF2B5EF4-FFF2-40B4-BE49-F238E27FC236}">
                  <a16:creationId xmlns:a16="http://schemas.microsoft.com/office/drawing/2014/main" id="{18455B41-FADE-4B70-9AAA-ABB1CF4D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1" name="Line 33">
              <a:extLst>
                <a:ext uri="{FF2B5EF4-FFF2-40B4-BE49-F238E27FC236}">
                  <a16:creationId xmlns:a16="http://schemas.microsoft.com/office/drawing/2014/main" id="{41954ABC-A551-48EE-A00F-492C48B0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2" name="Line 34">
              <a:extLst>
                <a:ext uri="{FF2B5EF4-FFF2-40B4-BE49-F238E27FC236}">
                  <a16:creationId xmlns:a16="http://schemas.microsoft.com/office/drawing/2014/main" id="{988ED7EA-AE3B-478F-99F0-8790B76E8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3" name="Line 35">
              <a:extLst>
                <a:ext uri="{FF2B5EF4-FFF2-40B4-BE49-F238E27FC236}">
                  <a16:creationId xmlns:a16="http://schemas.microsoft.com/office/drawing/2014/main" id="{A871A914-CBCE-48AA-894C-79FA9D608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4" name="Line 36">
              <a:extLst>
                <a:ext uri="{FF2B5EF4-FFF2-40B4-BE49-F238E27FC236}">
                  <a16:creationId xmlns:a16="http://schemas.microsoft.com/office/drawing/2014/main" id="{FC0A865B-582C-40FE-8C4C-2E05EC37B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5" name="Line 37">
              <a:extLst>
                <a:ext uri="{FF2B5EF4-FFF2-40B4-BE49-F238E27FC236}">
                  <a16:creationId xmlns:a16="http://schemas.microsoft.com/office/drawing/2014/main" id="{E825D403-E5C5-471E-A11A-592D3292C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6" name="Line 38">
              <a:extLst>
                <a:ext uri="{FF2B5EF4-FFF2-40B4-BE49-F238E27FC236}">
                  <a16:creationId xmlns:a16="http://schemas.microsoft.com/office/drawing/2014/main" id="{0BAEE7EF-0B84-4F5D-8C4F-9D48F9890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7" name="Line 39">
              <a:extLst>
                <a:ext uri="{FF2B5EF4-FFF2-40B4-BE49-F238E27FC236}">
                  <a16:creationId xmlns:a16="http://schemas.microsoft.com/office/drawing/2014/main" id="{66C13B82-018D-48DB-AEA5-22BE50402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8" name="Text Box 40">
              <a:extLst>
                <a:ext uri="{FF2B5EF4-FFF2-40B4-BE49-F238E27FC236}">
                  <a16:creationId xmlns:a16="http://schemas.microsoft.com/office/drawing/2014/main" id="{7F432E1E-690F-406D-915A-5A8D4DFC7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2489" name="Line 41">
              <a:extLst>
                <a:ext uri="{FF2B5EF4-FFF2-40B4-BE49-F238E27FC236}">
                  <a16:creationId xmlns:a16="http://schemas.microsoft.com/office/drawing/2014/main" id="{25F85331-C52F-4AA0-85CF-7A848E0B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0" name="Line 42">
              <a:extLst>
                <a:ext uri="{FF2B5EF4-FFF2-40B4-BE49-F238E27FC236}">
                  <a16:creationId xmlns:a16="http://schemas.microsoft.com/office/drawing/2014/main" id="{3E2DFCF0-8ED7-4D6D-B61E-E9055875F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1" name="Line 43">
              <a:extLst>
                <a:ext uri="{FF2B5EF4-FFF2-40B4-BE49-F238E27FC236}">
                  <a16:creationId xmlns:a16="http://schemas.microsoft.com/office/drawing/2014/main" id="{1117176B-5757-4337-941F-6F96398C3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2" name="Line 44">
              <a:extLst>
                <a:ext uri="{FF2B5EF4-FFF2-40B4-BE49-F238E27FC236}">
                  <a16:creationId xmlns:a16="http://schemas.microsoft.com/office/drawing/2014/main" id="{FE79DE8E-D242-41F6-AAFD-2ECE28731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3" name="Text Box 45">
              <a:extLst>
                <a:ext uri="{FF2B5EF4-FFF2-40B4-BE49-F238E27FC236}">
                  <a16:creationId xmlns:a16="http://schemas.microsoft.com/office/drawing/2014/main" id="{52B6F849-EAF5-4C07-A262-E5ADE652C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2494" name="Freeform 46">
            <a:extLst>
              <a:ext uri="{FF2B5EF4-FFF2-40B4-BE49-F238E27FC236}">
                <a16:creationId xmlns:a16="http://schemas.microsoft.com/office/drawing/2014/main" id="{D200064D-0CD4-404F-A850-D39A89822E64}"/>
              </a:ext>
            </a:extLst>
          </p:cNvPr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96 w 407"/>
              <a:gd name="T3" fmla="*/ 178 h 1017"/>
              <a:gd name="T4" fmla="*/ 372 w 407"/>
              <a:gd name="T5" fmla="*/ 542 h 1017"/>
              <a:gd name="T6" fmla="*/ 84 w 407"/>
              <a:gd name="T7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95" name="Freeform 47">
            <a:extLst>
              <a:ext uri="{FF2B5EF4-FFF2-40B4-BE49-F238E27FC236}">
                <a16:creationId xmlns:a16="http://schemas.microsoft.com/office/drawing/2014/main" id="{00227175-5E8B-4B61-ABFC-4B5D8F34EECE}"/>
              </a:ext>
            </a:extLst>
          </p:cNvPr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12 w 1358"/>
              <a:gd name="T1" fmla="*/ 0 h 1185"/>
              <a:gd name="T2" fmla="*/ 45 w 1358"/>
              <a:gd name="T3" fmla="*/ 661 h 1185"/>
              <a:gd name="T4" fmla="*/ 283 w 1358"/>
              <a:gd name="T5" fmla="*/ 1127 h 1185"/>
              <a:gd name="T6" fmla="*/ 833 w 1358"/>
              <a:gd name="T7" fmla="*/ 1008 h 1185"/>
              <a:gd name="T8" fmla="*/ 1248 w 1358"/>
              <a:gd name="T9" fmla="*/ 1017 h 1185"/>
              <a:gd name="T10" fmla="*/ 1358 w 1358"/>
              <a:gd name="T11" fmla="*/ 114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3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C5F1C6BA-D238-400D-A7E5-9713D2E91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82729-9120-473B-A31D-928DBAAFF75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959BF879-3BD4-4F36-8B14-63BCB1DCB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762000"/>
            <a:ext cx="8001000" cy="4114800"/>
          </a:xfrm>
        </p:spPr>
        <p:txBody>
          <a:bodyPr/>
          <a:lstStyle/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000" b="1">
                <a:ea typeface="仿宋_GB2312" pitchFamily="49" charset="-122"/>
              </a:rPr>
              <a:t>第三种情况：在链表末尾插入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000">
                <a:ea typeface="仿宋_GB2312" pitchFamily="49" charset="-122"/>
              </a:rPr>
              <a:t>    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	 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newnode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7D60F655-F4D3-4B87-BF38-2AFC9186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插入前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               (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插入后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grpSp>
        <p:nvGrpSpPr>
          <p:cNvPr id="233476" name="Group 4">
            <a:extLst>
              <a:ext uri="{FF2B5EF4-FFF2-40B4-BE49-F238E27FC236}">
                <a16:creationId xmlns:a16="http://schemas.microsoft.com/office/drawing/2014/main" id="{80032685-873A-479D-BDC9-F8C3C7914646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233477" name="Rectangle 5">
              <a:extLst>
                <a:ext uri="{FF2B5EF4-FFF2-40B4-BE49-F238E27FC236}">
                  <a16:creationId xmlns:a16="http://schemas.microsoft.com/office/drawing/2014/main" id="{4074E5C0-451C-45DA-96D4-EA84CE60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78" name="Rectangle 6">
              <a:extLst>
                <a:ext uri="{FF2B5EF4-FFF2-40B4-BE49-F238E27FC236}">
                  <a16:creationId xmlns:a16="http://schemas.microsoft.com/office/drawing/2014/main" id="{CF6300C9-4BB9-419A-9729-1A99D72D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79" name="Text Box 7">
              <a:extLst>
                <a:ext uri="{FF2B5EF4-FFF2-40B4-BE49-F238E27FC236}">
                  <a16:creationId xmlns:a16="http://schemas.microsoft.com/office/drawing/2014/main" id="{19D1758B-6747-43F7-AA57-A5A1443FC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3480" name="Line 8">
              <a:extLst>
                <a:ext uri="{FF2B5EF4-FFF2-40B4-BE49-F238E27FC236}">
                  <a16:creationId xmlns:a16="http://schemas.microsoft.com/office/drawing/2014/main" id="{1AC398BD-4E77-4F9C-936C-C3065A28C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1" name="Line 9">
              <a:extLst>
                <a:ext uri="{FF2B5EF4-FFF2-40B4-BE49-F238E27FC236}">
                  <a16:creationId xmlns:a16="http://schemas.microsoft.com/office/drawing/2014/main" id="{DD038D69-0448-4B49-8F9A-3DE50C0D8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2" name="Rectangle 10">
              <a:extLst>
                <a:ext uri="{FF2B5EF4-FFF2-40B4-BE49-F238E27FC236}">
                  <a16:creationId xmlns:a16="http://schemas.microsoft.com/office/drawing/2014/main" id="{F203CE94-73EB-411F-ACC6-ABDA12CB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3" name="Rectangle 11">
              <a:extLst>
                <a:ext uri="{FF2B5EF4-FFF2-40B4-BE49-F238E27FC236}">
                  <a16:creationId xmlns:a16="http://schemas.microsoft.com/office/drawing/2014/main" id="{EE1425ED-518E-4962-B7CE-2418763A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4" name="Line 12">
              <a:extLst>
                <a:ext uri="{FF2B5EF4-FFF2-40B4-BE49-F238E27FC236}">
                  <a16:creationId xmlns:a16="http://schemas.microsoft.com/office/drawing/2014/main" id="{2FE9DB42-717D-43EB-B8CC-448904CC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5" name="Line 13">
              <a:extLst>
                <a:ext uri="{FF2B5EF4-FFF2-40B4-BE49-F238E27FC236}">
                  <a16:creationId xmlns:a16="http://schemas.microsoft.com/office/drawing/2014/main" id="{3227F592-427B-44E1-A7B1-CD2D02DF0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Text Box 14">
              <a:extLst>
                <a:ext uri="{FF2B5EF4-FFF2-40B4-BE49-F238E27FC236}">
                  <a16:creationId xmlns:a16="http://schemas.microsoft.com/office/drawing/2014/main" id="{59311D4E-EF2A-4EFA-A675-063DF545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3487" name="Line 15">
              <a:extLst>
                <a:ext uri="{FF2B5EF4-FFF2-40B4-BE49-F238E27FC236}">
                  <a16:creationId xmlns:a16="http://schemas.microsoft.com/office/drawing/2014/main" id="{0B851C47-9B6E-4EEF-BBD9-EA98F600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8" name="Line 16">
              <a:extLst>
                <a:ext uri="{FF2B5EF4-FFF2-40B4-BE49-F238E27FC236}">
                  <a16:creationId xmlns:a16="http://schemas.microsoft.com/office/drawing/2014/main" id="{722CF454-AD58-46E2-9840-EBFB7A37E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9" name="Line 17">
              <a:extLst>
                <a:ext uri="{FF2B5EF4-FFF2-40B4-BE49-F238E27FC236}">
                  <a16:creationId xmlns:a16="http://schemas.microsoft.com/office/drawing/2014/main" id="{96D923EC-A13C-4A7F-B1FB-2266A1752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0" name="Line 18">
              <a:extLst>
                <a:ext uri="{FF2B5EF4-FFF2-40B4-BE49-F238E27FC236}">
                  <a16:creationId xmlns:a16="http://schemas.microsoft.com/office/drawing/2014/main" id="{F326EE41-766C-4ECA-BEC1-FE74E1AC4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1" name="Line 19">
              <a:extLst>
                <a:ext uri="{FF2B5EF4-FFF2-40B4-BE49-F238E27FC236}">
                  <a16:creationId xmlns:a16="http://schemas.microsoft.com/office/drawing/2014/main" id="{7CC76C7F-8F71-4D82-9935-6212EFCC5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>
              <a:extLst>
                <a:ext uri="{FF2B5EF4-FFF2-40B4-BE49-F238E27FC236}">
                  <a16:creationId xmlns:a16="http://schemas.microsoft.com/office/drawing/2014/main" id="{D8AFBEB6-2E3A-4FD0-BD6C-D7FA1A632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>
              <a:extLst>
                <a:ext uri="{FF2B5EF4-FFF2-40B4-BE49-F238E27FC236}">
                  <a16:creationId xmlns:a16="http://schemas.microsoft.com/office/drawing/2014/main" id="{3EC243A2-7763-402C-9E1A-2CF6FBA73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4" name="Line 22">
              <a:extLst>
                <a:ext uri="{FF2B5EF4-FFF2-40B4-BE49-F238E27FC236}">
                  <a16:creationId xmlns:a16="http://schemas.microsoft.com/office/drawing/2014/main" id="{70D03455-5A24-49EB-9D72-F84F5142D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5" name="Line 23">
              <a:extLst>
                <a:ext uri="{FF2B5EF4-FFF2-40B4-BE49-F238E27FC236}">
                  <a16:creationId xmlns:a16="http://schemas.microsoft.com/office/drawing/2014/main" id="{A4DAD042-EECF-49FF-8B27-B1704CA16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6" name="Line 24">
              <a:extLst>
                <a:ext uri="{FF2B5EF4-FFF2-40B4-BE49-F238E27FC236}">
                  <a16:creationId xmlns:a16="http://schemas.microsoft.com/office/drawing/2014/main" id="{6896BCAF-5986-4B07-9D4C-4C4A1DD97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7" name="Line 25">
              <a:extLst>
                <a:ext uri="{FF2B5EF4-FFF2-40B4-BE49-F238E27FC236}">
                  <a16:creationId xmlns:a16="http://schemas.microsoft.com/office/drawing/2014/main" id="{DE80EEAE-D677-4C1C-B404-3D85AD09F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8" name="Text Box 26">
              <a:extLst>
                <a:ext uri="{FF2B5EF4-FFF2-40B4-BE49-F238E27FC236}">
                  <a16:creationId xmlns:a16="http://schemas.microsoft.com/office/drawing/2014/main" id="{4A3CCA8A-56B2-4616-9F79-8A3C15B83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499" name="Line 27">
              <a:extLst>
                <a:ext uri="{FF2B5EF4-FFF2-40B4-BE49-F238E27FC236}">
                  <a16:creationId xmlns:a16="http://schemas.microsoft.com/office/drawing/2014/main" id="{D0B43C83-CE7B-43AA-8108-630ED821D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00" name="Line 28">
              <a:extLst>
                <a:ext uri="{FF2B5EF4-FFF2-40B4-BE49-F238E27FC236}">
                  <a16:creationId xmlns:a16="http://schemas.microsoft.com/office/drawing/2014/main" id="{C1932B24-BDAF-4A67-868E-D6CBF4D8A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01" name="Text Box 29">
              <a:extLst>
                <a:ext uri="{FF2B5EF4-FFF2-40B4-BE49-F238E27FC236}">
                  <a16:creationId xmlns:a16="http://schemas.microsoft.com/office/drawing/2014/main" id="{BFE018BD-0489-47CA-AB6A-E9ECB6773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3200" b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502" name="Text Box 30">
              <a:extLst>
                <a:ext uri="{FF2B5EF4-FFF2-40B4-BE49-F238E27FC236}">
                  <a16:creationId xmlns:a16="http://schemas.microsoft.com/office/drawing/2014/main" id="{6DC6DF31-E420-4F0F-8E68-8496B3C0F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33503" name="Text Box 31">
              <a:extLst>
                <a:ext uri="{FF2B5EF4-FFF2-40B4-BE49-F238E27FC236}">
                  <a16:creationId xmlns:a16="http://schemas.microsoft.com/office/drawing/2014/main" id="{DC139709-146E-45C7-BADC-0A655A608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3504" name="Line 32">
            <a:extLst>
              <a:ext uri="{FF2B5EF4-FFF2-40B4-BE49-F238E27FC236}">
                <a16:creationId xmlns:a16="http://schemas.microsoft.com/office/drawing/2014/main" id="{B3EEACAA-5AEB-4AB2-846A-532F12E25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505" name="Freeform 33">
            <a:extLst>
              <a:ext uri="{FF2B5EF4-FFF2-40B4-BE49-F238E27FC236}">
                <a16:creationId xmlns:a16="http://schemas.microsoft.com/office/drawing/2014/main" id="{B6B15D59-57C4-42D2-8250-34FE878033B3}"/>
              </a:ext>
            </a:extLst>
          </p:cNvPr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34 w 1296"/>
              <a:gd name="T3" fmla="*/ 297 h 1000"/>
              <a:gd name="T4" fmla="*/ 170 w 1296"/>
              <a:gd name="T5" fmla="*/ 559 h 1000"/>
              <a:gd name="T6" fmla="*/ 729 w 1296"/>
              <a:gd name="T7" fmla="*/ 661 h 1000"/>
              <a:gd name="T8" fmla="*/ 1067 w 1296"/>
              <a:gd name="T9" fmla="*/ 695 h 1000"/>
              <a:gd name="T10" fmla="*/ 1245 w 1296"/>
              <a:gd name="T11" fmla="*/ 847 h 1000"/>
              <a:gd name="T12" fmla="*/ 1296 w 1296"/>
              <a:gd name="T13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1E1A8-68B2-4AB5-AFE1-BC9D680B0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D4331-23B0-4D3F-B0B6-BB86CC42220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5A84596E-160F-4C44-BC5A-36DA183C2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F0E57934-7EC7-4920-A209-F101EFE6A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1257300"/>
            <a:ext cx="822960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插入到第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= 0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表示插入到首元结点之前。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(first == NULL || i == 0)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空表或首元结点前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 *newNode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LinkNode(x)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建立一个新结点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first = newNode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新结点成为首元结点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{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否则，寻找插入位置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 *current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716CEC62-312C-4DCE-9564-87383BBBB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E9E08-7A74-4E91-A471-C9406820A64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783421D8-D5A2-40AE-BE27-21E1A7D02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685800"/>
            <a:ext cx="8229600" cy="559435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(k &lt; i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		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 current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(current == NULL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first != NULL)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链短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&lt;&lt; “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无效的插入位置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!\n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”; 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插入在链表的中间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 *newNode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LinkNode(x)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	   newNode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>
            <a:extLst>
              <a:ext uri="{FF2B5EF4-FFF2-40B4-BE49-F238E27FC236}">
                <a16:creationId xmlns:a16="http://schemas.microsoft.com/office/drawing/2014/main" id="{CABE176D-5D7B-4B46-BFA4-537384177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382BF6-15C0-4134-9A46-B13186929E4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E013C6B-99FC-47DF-A957-2B004CD7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7724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>
                <a:ea typeface="仿宋_GB2312" pitchFamily="49" charset="-122"/>
              </a:rPr>
              <a:t>线性表的特点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>
                <a:solidFill>
                  <a:srgbClr val="000099"/>
                </a:solidFill>
                <a:ea typeface="仿宋_GB2312" pitchFamily="49" charset="-122"/>
              </a:rPr>
              <a:t>除第一个元素外，其他每一个元素有一个且仅有一个</a:t>
            </a:r>
            <a:r>
              <a:rPr lang="zh-CN" altLang="en-US" sz="3000">
                <a:solidFill>
                  <a:srgbClr val="CC0000"/>
                </a:solidFill>
                <a:ea typeface="仿宋_GB2312" pitchFamily="49" charset="-122"/>
              </a:rPr>
              <a:t>直接前驱</a:t>
            </a:r>
            <a:r>
              <a:rPr lang="zh-CN" altLang="en-US" sz="300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>
                <a:solidFill>
                  <a:srgbClr val="000099"/>
                </a:solidFill>
                <a:ea typeface="仿宋_GB2312" pitchFamily="49" charset="-122"/>
              </a:rPr>
              <a:t>除最后一个元素外，其他每一个元素有一个且仅有一个</a:t>
            </a:r>
            <a:r>
              <a:rPr lang="zh-CN" altLang="en-US" sz="3000">
                <a:solidFill>
                  <a:srgbClr val="CC0000"/>
                </a:solidFill>
                <a:ea typeface="仿宋_GB2312" pitchFamily="49" charset="-122"/>
              </a:rPr>
              <a:t>直接后继</a:t>
            </a:r>
            <a:r>
              <a:rPr lang="zh-CN" altLang="en-US" sz="300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endParaRPr lang="zh-CN" altLang="en-US" sz="3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endParaRPr lang="zh-CN" altLang="en-US" sz="3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lnSpc>
                <a:spcPct val="105000"/>
              </a:lnSpc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直接前驱和直接后继描述了结点之间的逻辑关系（即邻接关系）。</a:t>
            </a:r>
            <a:r>
              <a:rPr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sz="3000" b="0">
              <a:solidFill>
                <a:srgbClr val="000099"/>
              </a:solidFill>
              <a:ea typeface="仿宋_GB2312" pitchFamily="49" charset="-122"/>
            </a:endParaRPr>
          </a:p>
          <a:p>
            <a:endParaRPr lang="zh-CN" altLang="en-US" b="0"/>
          </a:p>
        </p:txBody>
      </p:sp>
      <p:grpSp>
        <p:nvGrpSpPr>
          <p:cNvPr id="147478" name="Group 22">
            <a:extLst>
              <a:ext uri="{FF2B5EF4-FFF2-40B4-BE49-F238E27FC236}">
                <a16:creationId xmlns:a16="http://schemas.microsoft.com/office/drawing/2014/main" id="{0AC0FF2E-7407-44D4-AB18-2B0C4F547476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3497263"/>
            <a:ext cx="6705600" cy="717550"/>
            <a:chOff x="720" y="2812"/>
            <a:chExt cx="4224" cy="452"/>
          </a:xfrm>
        </p:grpSpPr>
        <p:sp>
          <p:nvSpPr>
            <p:cNvPr id="147460" name="Oval 4">
              <a:extLst>
                <a:ext uri="{FF2B5EF4-FFF2-40B4-BE49-F238E27FC236}">
                  <a16:creationId xmlns:a16="http://schemas.microsoft.com/office/drawing/2014/main" id="{F2E0431F-0B5C-4AD8-8063-4AC8538B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1" name="AutoShape 5">
              <a:extLst>
                <a:ext uri="{FF2B5EF4-FFF2-40B4-BE49-F238E27FC236}">
                  <a16:creationId xmlns:a16="http://schemas.microsoft.com/office/drawing/2014/main" id="{D13B0C8B-6CB6-4471-9E02-D0C86D4AB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2" name="Oval 6">
              <a:extLst>
                <a:ext uri="{FF2B5EF4-FFF2-40B4-BE49-F238E27FC236}">
                  <a16:creationId xmlns:a16="http://schemas.microsoft.com/office/drawing/2014/main" id="{A911D638-F87E-4AE8-9F30-7D8587644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3" name="AutoShape 7">
              <a:extLst>
                <a:ext uri="{FF2B5EF4-FFF2-40B4-BE49-F238E27FC236}">
                  <a16:creationId xmlns:a16="http://schemas.microsoft.com/office/drawing/2014/main" id="{9F6973AA-F5EE-4B9B-95A2-D2BD8CF1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4" name="Oval 8">
              <a:extLst>
                <a:ext uri="{FF2B5EF4-FFF2-40B4-BE49-F238E27FC236}">
                  <a16:creationId xmlns:a16="http://schemas.microsoft.com/office/drawing/2014/main" id="{CD7CF913-AD04-443F-97A4-D5458DAA3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5" name="AutoShape 9">
              <a:extLst>
                <a:ext uri="{FF2B5EF4-FFF2-40B4-BE49-F238E27FC236}">
                  <a16:creationId xmlns:a16="http://schemas.microsoft.com/office/drawing/2014/main" id="{E2C93A6A-2A1A-45C4-9811-0CEDA389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6" name="Oval 10">
              <a:extLst>
                <a:ext uri="{FF2B5EF4-FFF2-40B4-BE49-F238E27FC236}">
                  <a16:creationId xmlns:a16="http://schemas.microsoft.com/office/drawing/2014/main" id="{8C1DC95D-99E0-4F37-941A-FA725C23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AutoShape 11">
              <a:extLst>
                <a:ext uri="{FF2B5EF4-FFF2-40B4-BE49-F238E27FC236}">
                  <a16:creationId xmlns:a16="http://schemas.microsoft.com/office/drawing/2014/main" id="{22809C68-211D-4627-B7A4-4A9DC04FF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68" name="Oval 12">
              <a:extLst>
                <a:ext uri="{FF2B5EF4-FFF2-40B4-BE49-F238E27FC236}">
                  <a16:creationId xmlns:a16="http://schemas.microsoft.com/office/drawing/2014/main" id="{DA3A8BD9-D6C4-48B5-A06C-8FCA0A29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9" name="AutoShape 13">
              <a:extLst>
                <a:ext uri="{FF2B5EF4-FFF2-40B4-BE49-F238E27FC236}">
                  <a16:creationId xmlns:a16="http://schemas.microsoft.com/office/drawing/2014/main" id="{91713DF0-0ECE-4699-B913-0CCB7B6E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2400" b="0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0" name="Oval 14">
              <a:extLst>
                <a:ext uri="{FF2B5EF4-FFF2-40B4-BE49-F238E27FC236}">
                  <a16:creationId xmlns:a16="http://schemas.microsoft.com/office/drawing/2014/main" id="{F537AE92-2C24-4CA1-BE83-075321324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1" name="Text Box 15">
              <a:extLst>
                <a:ext uri="{FF2B5EF4-FFF2-40B4-BE49-F238E27FC236}">
                  <a16:creationId xmlns:a16="http://schemas.microsoft.com/office/drawing/2014/main" id="{E948DDCC-9DC6-4CC1-8256-6144FE8BF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72" name="Text Box 16">
              <a:extLst>
                <a:ext uri="{FF2B5EF4-FFF2-40B4-BE49-F238E27FC236}">
                  <a16:creationId xmlns:a16="http://schemas.microsoft.com/office/drawing/2014/main" id="{9ECA9AD3-7B1D-4845-8DBD-13F869B7F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73" name="Text Box 17">
              <a:extLst>
                <a:ext uri="{FF2B5EF4-FFF2-40B4-BE49-F238E27FC236}">
                  <a16:creationId xmlns:a16="http://schemas.microsoft.com/office/drawing/2014/main" id="{56AEB077-960F-4238-99F2-A9D61E03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74" name="Text Box 18">
              <a:extLst>
                <a:ext uri="{FF2B5EF4-FFF2-40B4-BE49-F238E27FC236}">
                  <a16:creationId xmlns:a16="http://schemas.microsoft.com/office/drawing/2014/main" id="{9C370194-68AE-415D-9865-8E97A51D4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75" name="Text Box 19">
              <a:extLst>
                <a:ext uri="{FF2B5EF4-FFF2-40B4-BE49-F238E27FC236}">
                  <a16:creationId xmlns:a16="http://schemas.microsoft.com/office/drawing/2014/main" id="{AD381B6D-9001-42AC-912D-7F7D200D7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5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76" name="Text Box 20">
              <a:extLst>
                <a:ext uri="{FF2B5EF4-FFF2-40B4-BE49-F238E27FC236}">
                  <a16:creationId xmlns:a16="http://schemas.microsoft.com/office/drawing/2014/main" id="{EB0FE327-392B-4FCD-A49F-3ED16FA4B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aseline="-25000">
                  <a:latin typeface="Times New Roman" panose="02020603050405020304" pitchFamily="18" charset="0"/>
                </a:rPr>
                <a:t>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>
            <a:extLst>
              <a:ext uri="{FF2B5EF4-FFF2-40B4-BE49-F238E27FC236}">
                <a16:creationId xmlns:a16="http://schemas.microsoft.com/office/drawing/2014/main" id="{55A9BFD7-7E38-4395-90F7-D8D856C83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26FE-0AD3-492A-AD7F-1B377C43733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262D0FF3-3DDF-48B4-B9D0-E4A90F641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660400"/>
            <a:ext cx="8153400" cy="1905000"/>
          </a:xfrm>
        </p:spPr>
        <p:txBody>
          <a:bodyPr/>
          <a:lstStyle/>
          <a:p>
            <a:pPr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删除</a:t>
            </a: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第一种情况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删除表中第一个元素</a:t>
            </a:r>
          </a:p>
          <a:p>
            <a:pPr lvl="1"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第二种情况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删除表中或表尾元素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4249028-6C67-4933-A6DB-E764FCE7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57912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在单链表中删除含</a:t>
            </a:r>
            <a:r>
              <a:rPr kumimoji="1" lang="en-US" altLang="zh-CN" sz="36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3600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endParaRPr kumimoji="1" lang="zh-CN" altLang="en-US" sz="36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8" name="Line 4">
            <a:extLst>
              <a:ext uri="{FF2B5EF4-FFF2-40B4-BE49-F238E27FC236}">
                <a16:creationId xmlns:a16="http://schemas.microsoft.com/office/drawing/2014/main" id="{66CF7A86-951E-4D3A-8A61-A86A33CDE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28702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0DCD25D8-CE31-4FAA-BA34-C9ECFAFC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0" name="Line 6">
            <a:extLst>
              <a:ext uri="{FF2B5EF4-FFF2-40B4-BE49-F238E27FC236}">
                <a16:creationId xmlns:a16="http://schemas.microsoft.com/office/drawing/2014/main" id="{69061E1F-E93A-4D14-9F20-58F5AFE42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1" name="Line 7">
            <a:extLst>
              <a:ext uri="{FF2B5EF4-FFF2-40B4-BE49-F238E27FC236}">
                <a16:creationId xmlns:a16="http://schemas.microsoft.com/office/drawing/2014/main" id="{D2E454E5-1C37-4CC6-90EB-0E91C2B7A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2" name="Rectangle 8">
            <a:extLst>
              <a:ext uri="{FF2B5EF4-FFF2-40B4-BE49-F238E27FC236}">
                <a16:creationId xmlns:a16="http://schemas.microsoft.com/office/drawing/2014/main" id="{D31CA1FD-615D-4882-9372-26376D2E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3" name="Line 9">
            <a:extLst>
              <a:ext uri="{FF2B5EF4-FFF2-40B4-BE49-F238E27FC236}">
                <a16:creationId xmlns:a16="http://schemas.microsoft.com/office/drawing/2014/main" id="{228ADBB6-6614-4284-AA1E-445D605DE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4" name="Line 10">
            <a:extLst>
              <a:ext uri="{FF2B5EF4-FFF2-40B4-BE49-F238E27FC236}">
                <a16:creationId xmlns:a16="http://schemas.microsoft.com/office/drawing/2014/main" id="{BC4EBF47-E782-4912-B16E-8D233E057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28702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5" name="Rectangle 11">
            <a:extLst>
              <a:ext uri="{FF2B5EF4-FFF2-40B4-BE49-F238E27FC236}">
                <a16:creationId xmlns:a16="http://schemas.microsoft.com/office/drawing/2014/main" id="{E477C60F-E27E-4C4C-852F-9ECE2B92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25654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6" name="Line 12">
            <a:extLst>
              <a:ext uri="{FF2B5EF4-FFF2-40B4-BE49-F238E27FC236}">
                <a16:creationId xmlns:a16="http://schemas.microsoft.com/office/drawing/2014/main" id="{41BDDD55-DC0A-400F-9972-F07E11FFE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25654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7" name="Line 13">
            <a:extLst>
              <a:ext uri="{FF2B5EF4-FFF2-40B4-BE49-F238E27FC236}">
                <a16:creationId xmlns:a16="http://schemas.microsoft.com/office/drawing/2014/main" id="{BE90058A-3B67-483F-8FC5-A32C6BFFB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28702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D551379B-03E7-4575-85F7-7F492F72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59" name="Text Box 15">
            <a:extLst>
              <a:ext uri="{FF2B5EF4-FFF2-40B4-BE49-F238E27FC236}">
                <a16:creationId xmlns:a16="http://schemas.microsoft.com/office/drawing/2014/main" id="{918C3605-D093-44F4-8AE2-649950F4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24130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60" name="Line 16">
            <a:extLst>
              <a:ext uri="{FF2B5EF4-FFF2-40B4-BE49-F238E27FC236}">
                <a16:creationId xmlns:a16="http://schemas.microsoft.com/office/drawing/2014/main" id="{683CC2EA-600F-47C3-8AFE-C43D530F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43180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1" name="Rectangle 17">
            <a:extLst>
              <a:ext uri="{FF2B5EF4-FFF2-40B4-BE49-F238E27FC236}">
                <a16:creationId xmlns:a16="http://schemas.microsoft.com/office/drawing/2014/main" id="{26058B43-1A43-4247-AB29-D75D9171C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2" name="Line 18">
            <a:extLst>
              <a:ext uri="{FF2B5EF4-FFF2-40B4-BE49-F238E27FC236}">
                <a16:creationId xmlns:a16="http://schemas.microsoft.com/office/drawing/2014/main" id="{687A7C23-3E3F-4F7E-9566-0CCBB22B8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3" name="Line 19">
            <a:extLst>
              <a:ext uri="{FF2B5EF4-FFF2-40B4-BE49-F238E27FC236}">
                <a16:creationId xmlns:a16="http://schemas.microsoft.com/office/drawing/2014/main" id="{BF727D53-F4A6-4C18-A05C-5500A6E1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4" name="Rectangle 20">
            <a:extLst>
              <a:ext uri="{FF2B5EF4-FFF2-40B4-BE49-F238E27FC236}">
                <a16:creationId xmlns:a16="http://schemas.microsoft.com/office/drawing/2014/main" id="{6788D241-F028-4F4D-A167-88A684E2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013200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5" name="Line 21">
            <a:extLst>
              <a:ext uri="{FF2B5EF4-FFF2-40B4-BE49-F238E27FC236}">
                <a16:creationId xmlns:a16="http://schemas.microsoft.com/office/drawing/2014/main" id="{E9B875E5-6465-4C87-B663-2E03A3D22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4013200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6" name="Line 22">
            <a:extLst>
              <a:ext uri="{FF2B5EF4-FFF2-40B4-BE49-F238E27FC236}">
                <a16:creationId xmlns:a16="http://schemas.microsoft.com/office/drawing/2014/main" id="{34E812A4-0CA3-4472-BC97-C914E96CC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4318000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7" name="Rectangle 23">
            <a:extLst>
              <a:ext uri="{FF2B5EF4-FFF2-40B4-BE49-F238E27FC236}">
                <a16:creationId xmlns:a16="http://schemas.microsoft.com/office/drawing/2014/main" id="{A808D40F-7417-440B-B113-60D2026B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013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8" name="Line 24">
            <a:extLst>
              <a:ext uri="{FF2B5EF4-FFF2-40B4-BE49-F238E27FC236}">
                <a16:creationId xmlns:a16="http://schemas.microsoft.com/office/drawing/2014/main" id="{8111EC80-626B-47AE-A184-1378E8287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013200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9" name="Line 25">
            <a:extLst>
              <a:ext uri="{FF2B5EF4-FFF2-40B4-BE49-F238E27FC236}">
                <a16:creationId xmlns:a16="http://schemas.microsoft.com/office/drawing/2014/main" id="{CE51015E-DA48-46A7-9FDC-200058804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4318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70" name="Text Box 26">
            <a:extLst>
              <a:ext uri="{FF2B5EF4-FFF2-40B4-BE49-F238E27FC236}">
                <a16:creationId xmlns:a16="http://schemas.microsoft.com/office/drawing/2014/main" id="{1133409E-D6D4-4C77-BC46-8416C6FF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1" name="Text Box 27">
            <a:extLst>
              <a:ext uri="{FF2B5EF4-FFF2-40B4-BE49-F238E27FC236}">
                <a16:creationId xmlns:a16="http://schemas.microsoft.com/office/drawing/2014/main" id="{F9A9B109-C5BB-4D9C-940E-4644AE2CE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3860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2" name="Text Box 28">
            <a:extLst>
              <a:ext uri="{FF2B5EF4-FFF2-40B4-BE49-F238E27FC236}">
                <a16:creationId xmlns:a16="http://schemas.microsoft.com/office/drawing/2014/main" id="{1C9DB43D-E1CB-4078-A7D5-A9619752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443163"/>
            <a:ext cx="684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i-1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3" name="Text Box 29">
            <a:extLst>
              <a:ext uri="{FF2B5EF4-FFF2-40B4-BE49-F238E27FC236}">
                <a16:creationId xmlns:a16="http://schemas.microsoft.com/office/drawing/2014/main" id="{BF2C00DB-45DD-45B1-B247-1686B5FB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3890963"/>
            <a:ext cx="684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i-1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4" name="Text Box 30">
            <a:extLst>
              <a:ext uri="{FF2B5EF4-FFF2-40B4-BE49-F238E27FC236}">
                <a16:creationId xmlns:a16="http://schemas.microsoft.com/office/drawing/2014/main" id="{D647079A-B916-41BE-95A7-C0E2A228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2489200"/>
            <a:ext cx="46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5" name="Text Box 31">
            <a:extLst>
              <a:ext uri="{FF2B5EF4-FFF2-40B4-BE49-F238E27FC236}">
                <a16:creationId xmlns:a16="http://schemas.microsoft.com/office/drawing/2014/main" id="{D380F60A-AAA3-4F00-9AAE-00392249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890963"/>
            <a:ext cx="46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6" name="Text Box 32">
            <a:extLst>
              <a:ext uri="{FF2B5EF4-FFF2-40B4-BE49-F238E27FC236}">
                <a16:creationId xmlns:a16="http://schemas.microsoft.com/office/drawing/2014/main" id="{8B92320B-E3A5-4E0F-BE55-097C2BBC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489200"/>
            <a:ext cx="747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7" name="Text Box 33">
            <a:extLst>
              <a:ext uri="{FF2B5EF4-FFF2-40B4-BE49-F238E27FC236}">
                <a16:creationId xmlns:a16="http://schemas.microsoft.com/office/drawing/2014/main" id="{DB39F369-223C-4CBB-AB11-9963F6DD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890963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78" name="Line 34">
            <a:extLst>
              <a:ext uri="{FF2B5EF4-FFF2-40B4-BE49-F238E27FC236}">
                <a16:creationId xmlns:a16="http://schemas.microsoft.com/office/drawing/2014/main" id="{3E16924B-57EB-4776-B425-C196506B4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19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79" name="Line 35">
            <a:extLst>
              <a:ext uri="{FF2B5EF4-FFF2-40B4-BE49-F238E27FC236}">
                <a16:creationId xmlns:a16="http://schemas.microsoft.com/office/drawing/2014/main" id="{5381C6CF-E2FF-45C5-BC3C-02F5A3010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4622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80" name="Text Box 36">
            <a:extLst>
              <a:ext uri="{FF2B5EF4-FFF2-40B4-BE49-F238E27FC236}">
                <a16:creationId xmlns:a16="http://schemas.microsoft.com/office/drawing/2014/main" id="{1D8F305A-BACC-4166-AC5B-B1DD3412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C3E10ED6-ACA0-45D6-9D75-26FA286D3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4622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6585" name="Text Box 41">
            <a:extLst>
              <a:ext uri="{FF2B5EF4-FFF2-40B4-BE49-F238E27FC236}">
                <a16:creationId xmlns:a16="http://schemas.microsoft.com/office/drawing/2014/main" id="{3C872738-9AE6-4F32-8702-E160F9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098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删除前</a:t>
            </a:r>
            <a:endParaRPr kumimoji="1" lang="zh-CN" altLang="en-US" sz="2400" b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86" name="Text Box 42">
            <a:extLst>
              <a:ext uri="{FF2B5EF4-FFF2-40B4-BE49-F238E27FC236}">
                <a16:creationId xmlns:a16="http://schemas.microsoft.com/office/drawing/2014/main" id="{091376EF-043C-4B6C-B25C-3A7B7F67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080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删除后</a:t>
            </a:r>
            <a:endParaRPr kumimoji="1" lang="zh-CN" altLang="en-US" sz="2400" b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88" name="Freeform 44">
            <a:extLst>
              <a:ext uri="{FF2B5EF4-FFF2-40B4-BE49-F238E27FC236}">
                <a16:creationId xmlns:a16="http://schemas.microsoft.com/office/drawing/2014/main" id="{729E5046-15AC-4EE7-92D8-AA180FB1DE43}"/>
              </a:ext>
            </a:extLst>
          </p:cNvPr>
          <p:cNvSpPr>
            <a:spLocks/>
          </p:cNvSpPr>
          <p:nvPr/>
        </p:nvSpPr>
        <p:spPr bwMode="auto">
          <a:xfrm>
            <a:off x="3065463" y="3794125"/>
            <a:ext cx="2787650" cy="347663"/>
          </a:xfrm>
          <a:custGeom>
            <a:avLst/>
            <a:gdLst>
              <a:gd name="T0" fmla="*/ 0 w 1756"/>
              <a:gd name="T1" fmla="*/ 244 h 244"/>
              <a:gd name="T2" fmla="*/ 221 w 1756"/>
              <a:gd name="T3" fmla="*/ 108 h 244"/>
              <a:gd name="T4" fmla="*/ 610 w 1756"/>
              <a:gd name="T5" fmla="*/ 32 h 244"/>
              <a:gd name="T6" fmla="*/ 1110 w 1756"/>
              <a:gd name="T7" fmla="*/ 24 h 244"/>
              <a:gd name="T8" fmla="*/ 1652 w 1756"/>
              <a:gd name="T9" fmla="*/ 176 h 244"/>
              <a:gd name="T10" fmla="*/ 1737 w 1756"/>
              <a:gd name="T11" fmla="*/ 21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6" h="244">
                <a:moveTo>
                  <a:pt x="0" y="244"/>
                </a:moveTo>
                <a:cubicBezTo>
                  <a:pt x="59" y="193"/>
                  <a:pt x="119" y="143"/>
                  <a:pt x="221" y="108"/>
                </a:cubicBezTo>
                <a:cubicBezTo>
                  <a:pt x="323" y="73"/>
                  <a:pt x="462" y="46"/>
                  <a:pt x="610" y="32"/>
                </a:cubicBezTo>
                <a:cubicBezTo>
                  <a:pt x="758" y="18"/>
                  <a:pt x="936" y="0"/>
                  <a:pt x="1110" y="24"/>
                </a:cubicBezTo>
                <a:cubicBezTo>
                  <a:pt x="1284" y="48"/>
                  <a:pt x="1548" y="144"/>
                  <a:pt x="1652" y="176"/>
                </a:cubicBezTo>
                <a:cubicBezTo>
                  <a:pt x="1756" y="208"/>
                  <a:pt x="1723" y="212"/>
                  <a:pt x="1737" y="219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FC598-9B81-4849-B5B1-0D4E472BE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02461-0958-4C73-B6DC-53349942E3A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DCBE5EB8-2F57-404C-88FB-3ECB5CD2D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7471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60F55B3D-DFDB-4D70-8370-EF31B9BF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284288"/>
            <a:ext cx="822960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将链表中的第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个元素删去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 *del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暂存删除结点指针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&lt;= 1)  { del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first =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else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LinkNode *current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k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号结点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(k &lt; 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	  { current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(current == NULL ||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== NULL)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cout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&lt;&lt; “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无效的删除位置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!\n”;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5ADFB752-7FF9-45D6-A756-D12CAA1EA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49C319-F124-4223-8FA8-742544C7190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21864C0F-7784-45D7-8170-B0A13859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776288"/>
            <a:ext cx="8001000" cy="55403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del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删中间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尾结点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x = del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del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取出被删结点数据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实现单链表的插入和删除算法，不需要移动元素，只需修改结点指针，比顺序表方便。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情况复杂，要专门讨论空表和在表头插入的特殊情形。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寻找插入或删除位置只能沿着链顺序检测。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>
            <a:extLst>
              <a:ext uri="{FF2B5EF4-FFF2-40B4-BE49-F238E27FC236}">
                <a16:creationId xmlns:a16="http://schemas.microsoft.com/office/drawing/2014/main" id="{C2F339D8-757B-4D36-9C02-82768581E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9A78F-F110-4145-8C73-17F422CCCEC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AC1F8EAA-42AB-4F04-9710-FFB0A1D26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596900"/>
            <a:ext cx="4953000" cy="7620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带表头结点的单链表</a:t>
            </a:r>
            <a:endParaRPr lang="zh-CN" altLang="en-US" sz="3600">
              <a:ea typeface="华文新魏" panose="02010800040101010101" pitchFamily="2" charset="-122"/>
            </a:endParaRP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0A7DDB25-C177-4841-AD3B-44815FA8E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384300"/>
            <a:ext cx="7843838" cy="3048000"/>
          </a:xfrm>
        </p:spPr>
        <p:txBody>
          <a:bodyPr/>
          <a:lstStyle/>
          <a:p>
            <a:pPr>
              <a:buClr>
                <a:srgbClr val="800080"/>
              </a:buClr>
              <a:buSzPct val="55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表头结点位于表的最前端，本身不带数据，仅标志表头。</a:t>
            </a:r>
          </a:p>
          <a:p>
            <a:pPr>
              <a:buClr>
                <a:srgbClr val="800080"/>
              </a:buClr>
              <a:buSzPct val="55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设置表头结点的目的是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统一空表与非空表的操作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，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简化链表操作的实现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06833918-F3EC-4E61-B893-D8C4B948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403725"/>
            <a:ext cx="65754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非空表	                空表</a:t>
            </a:r>
            <a:endParaRPr kumimoji="1" lang="zh-CN" altLang="en-US" sz="3000" b="0">
              <a:latin typeface="Times New Roman" panose="02020603050405020304" pitchFamily="18" charset="0"/>
            </a:endParaRPr>
          </a:p>
        </p:txBody>
      </p:sp>
      <p:grpSp>
        <p:nvGrpSpPr>
          <p:cNvPr id="239621" name="Group 5">
            <a:extLst>
              <a:ext uri="{FF2B5EF4-FFF2-40B4-BE49-F238E27FC236}">
                <a16:creationId xmlns:a16="http://schemas.microsoft.com/office/drawing/2014/main" id="{644EC4BB-41E9-4E1F-B58D-38B231A2416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81400"/>
            <a:ext cx="7391400" cy="609600"/>
            <a:chOff x="480" y="2832"/>
            <a:chExt cx="4656" cy="384"/>
          </a:xfrm>
        </p:grpSpPr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402DB10-5B97-47DE-912D-2CDAEE62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49E122D4-B7A6-4629-B97A-9AE6BA05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80"/>
              <a:ext cx="336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524F97FE-E34D-4AAB-B358-802F2CA6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448345BC-A328-47E5-814A-A7E218E2D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2B043A6B-1EDA-4EA5-AD7A-1F5A49FB7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27" name="Line 11">
              <a:extLst>
                <a:ext uri="{FF2B5EF4-FFF2-40B4-BE49-F238E27FC236}">
                  <a16:creationId xmlns:a16="http://schemas.microsoft.com/office/drawing/2014/main" id="{F57FA79A-E4C2-4F83-9796-0AFBEF50E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8" name="Line 12">
              <a:extLst>
                <a:ext uri="{FF2B5EF4-FFF2-40B4-BE49-F238E27FC236}">
                  <a16:creationId xmlns:a16="http://schemas.microsoft.com/office/drawing/2014/main" id="{C8945097-C934-48F6-9536-330CED70C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9" name="Line 13">
              <a:extLst>
                <a:ext uri="{FF2B5EF4-FFF2-40B4-BE49-F238E27FC236}">
                  <a16:creationId xmlns:a16="http://schemas.microsoft.com/office/drawing/2014/main" id="{6E051037-6541-46FF-AF04-6EE43CD87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7789CA43-B724-4AC2-ABC1-F3B8B19B7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31" name="Text Box 15">
              <a:extLst>
                <a:ext uri="{FF2B5EF4-FFF2-40B4-BE49-F238E27FC236}">
                  <a16:creationId xmlns:a16="http://schemas.microsoft.com/office/drawing/2014/main" id="{61171FDB-46E9-4C1B-8BBF-CB70ECEF6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83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n-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2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632" name="Text Box 16">
              <a:extLst>
                <a:ext uri="{FF2B5EF4-FFF2-40B4-BE49-F238E27FC236}">
                  <a16:creationId xmlns:a16="http://schemas.microsoft.com/office/drawing/2014/main" id="{4CAA267B-A1D8-4229-9026-ED3EF522D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832"/>
              <a:ext cx="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33" name="Rectangle 17">
              <a:extLst>
                <a:ext uri="{FF2B5EF4-FFF2-40B4-BE49-F238E27FC236}">
                  <a16:creationId xmlns:a16="http://schemas.microsoft.com/office/drawing/2014/main" id="{9C9BBCF4-8859-43F5-8E93-592FC7A3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020940C1-E1BF-4F9F-B4D2-4EB2AA34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02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2837401E-0F58-4CD4-A797-07ACB0962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Text Box 20">
              <a:extLst>
                <a:ext uri="{FF2B5EF4-FFF2-40B4-BE49-F238E27FC236}">
                  <a16:creationId xmlns:a16="http://schemas.microsoft.com/office/drawing/2014/main" id="{1C1195D3-2EE6-4B3E-BD8B-A0406BC2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41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E26D055F-FE87-453F-91A3-458A9AF66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0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8" name="Text Box 22">
              <a:extLst>
                <a:ext uri="{FF2B5EF4-FFF2-40B4-BE49-F238E27FC236}">
                  <a16:creationId xmlns:a16="http://schemas.microsoft.com/office/drawing/2014/main" id="{69C0FA90-A695-4E50-93BA-C20E70505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283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39639" name="Rectangle 23">
              <a:extLst>
                <a:ext uri="{FF2B5EF4-FFF2-40B4-BE49-F238E27FC236}">
                  <a16:creationId xmlns:a16="http://schemas.microsoft.com/office/drawing/2014/main" id="{61FE241B-811B-4F81-9BA8-B34C6320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88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2">
            <a:extLst>
              <a:ext uri="{FF2B5EF4-FFF2-40B4-BE49-F238E27FC236}">
                <a16:creationId xmlns:a16="http://schemas.microsoft.com/office/drawing/2014/main" id="{54A475F5-81BF-426F-9D2A-598178EDA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202BE-3E2B-41C7-A93B-92F5897EF44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0642" name="Text Box 2">
            <a:extLst>
              <a:ext uri="{FF2B5EF4-FFF2-40B4-BE49-F238E27FC236}">
                <a16:creationId xmlns:a16="http://schemas.microsoft.com/office/drawing/2014/main" id="{9765BFE5-21C9-4DDE-9B7C-42EF2437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8325"/>
            <a:ext cx="8001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</a:pPr>
            <a:r>
              <a:rPr kumimoji="1"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在带表头结点的单链表最前端插入新结点</a:t>
            </a:r>
            <a:endParaRPr kumimoji="1" lang="zh-CN" altLang="en-US" sz="3200" b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0643" name="Text Box 3">
            <a:extLst>
              <a:ext uri="{FF2B5EF4-FFF2-40B4-BE49-F238E27FC236}">
                <a16:creationId xmlns:a16="http://schemas.microsoft.com/office/drawing/2014/main" id="{A892938A-5743-421B-BA3B-26C6DE16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118100"/>
            <a:ext cx="4903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0" i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newnode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 = p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 </a:t>
            </a:r>
          </a:p>
          <a:p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   p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 = newnode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</p:txBody>
      </p:sp>
      <p:grpSp>
        <p:nvGrpSpPr>
          <p:cNvPr id="240644" name="Group 4">
            <a:extLst>
              <a:ext uri="{FF2B5EF4-FFF2-40B4-BE49-F238E27FC236}">
                <a16:creationId xmlns:a16="http://schemas.microsoft.com/office/drawing/2014/main" id="{E7F55C5E-E163-4F69-8EE5-FAC99AF6CA3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09700"/>
            <a:ext cx="7924800" cy="3657600"/>
            <a:chOff x="384" y="1003"/>
            <a:chExt cx="4992" cy="2304"/>
          </a:xfrm>
        </p:grpSpPr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DF9F8AB5-BEDA-4292-AA8E-8F2F7BAA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FFDFD943-EFC3-471C-92BC-B3842A29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CCDC1E55-77BD-401D-BDFB-52209977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48" name="Line 8">
              <a:extLst>
                <a:ext uri="{FF2B5EF4-FFF2-40B4-BE49-F238E27FC236}">
                  <a16:creationId xmlns:a16="http://schemas.microsoft.com/office/drawing/2014/main" id="{517A0477-DEA6-4F6E-B5C3-708D535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9" name="Line 9">
              <a:extLst>
                <a:ext uri="{FF2B5EF4-FFF2-40B4-BE49-F238E27FC236}">
                  <a16:creationId xmlns:a16="http://schemas.microsoft.com/office/drawing/2014/main" id="{87EC52E9-A2F0-4D2F-8A63-3D0AD520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73251700-B891-4B1F-A3AA-94205735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51" name="Line 11">
              <a:extLst>
                <a:ext uri="{FF2B5EF4-FFF2-40B4-BE49-F238E27FC236}">
                  <a16:creationId xmlns:a16="http://schemas.microsoft.com/office/drawing/2014/main" id="{3A8FB8DC-A62B-4C93-ABFD-2FB22369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8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2" name="Line 12">
              <a:extLst>
                <a:ext uri="{FF2B5EF4-FFF2-40B4-BE49-F238E27FC236}">
                  <a16:creationId xmlns:a16="http://schemas.microsoft.com/office/drawing/2014/main" id="{E063DFDD-70C1-4EF6-A506-5F0DCB3BF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3" name="Text Box 13">
              <a:extLst>
                <a:ext uri="{FF2B5EF4-FFF2-40B4-BE49-F238E27FC236}">
                  <a16:creationId xmlns:a16="http://schemas.microsoft.com/office/drawing/2014/main" id="{1BDC2BEF-9FBB-4ABF-B124-B94F40CC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B0F20A2A-2E93-46AE-B4E3-B394557E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55" name="Rectangle 15">
              <a:extLst>
                <a:ext uri="{FF2B5EF4-FFF2-40B4-BE49-F238E27FC236}">
                  <a16:creationId xmlns:a16="http://schemas.microsoft.com/office/drawing/2014/main" id="{4CC6167D-4491-41CE-BC4B-0D61BB02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8C784E54-CF24-462E-A112-605351F48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7" name="Text Box 17">
              <a:extLst>
                <a:ext uri="{FF2B5EF4-FFF2-40B4-BE49-F238E27FC236}">
                  <a16:creationId xmlns:a16="http://schemas.microsoft.com/office/drawing/2014/main" id="{F5DC8AA7-976F-48E3-B854-DC13982C6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58" name="Rectangle 18">
              <a:extLst>
                <a:ext uri="{FF2B5EF4-FFF2-40B4-BE49-F238E27FC236}">
                  <a16:creationId xmlns:a16="http://schemas.microsoft.com/office/drawing/2014/main" id="{6712AC1A-4DB8-4A8A-954D-5D7A97959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59" name="Rectangle 19">
              <a:extLst>
                <a:ext uri="{FF2B5EF4-FFF2-40B4-BE49-F238E27FC236}">
                  <a16:creationId xmlns:a16="http://schemas.microsoft.com/office/drawing/2014/main" id="{25A936D8-9E78-4F4B-99E9-5B09A2BC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0" name="Rectangle 20">
              <a:extLst>
                <a:ext uri="{FF2B5EF4-FFF2-40B4-BE49-F238E27FC236}">
                  <a16:creationId xmlns:a16="http://schemas.microsoft.com/office/drawing/2014/main" id="{160FE8DC-8914-41A6-AB51-B76EE435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28985657-C2C6-4A04-A69E-8F19055C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2BD55367-09DD-41D4-AE67-5DE46D0F4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3" name="Rectangle 23">
              <a:extLst>
                <a:ext uri="{FF2B5EF4-FFF2-40B4-BE49-F238E27FC236}">
                  <a16:creationId xmlns:a16="http://schemas.microsoft.com/office/drawing/2014/main" id="{7F88D013-4CC4-4054-B599-3E6F4F7E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7B7C9AD5-507D-4023-93E3-5A79F35AD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86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57B100D2-9FEA-4075-93EE-2B5DF21A8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6" name="Text Box 26">
              <a:extLst>
                <a:ext uri="{FF2B5EF4-FFF2-40B4-BE49-F238E27FC236}">
                  <a16:creationId xmlns:a16="http://schemas.microsoft.com/office/drawing/2014/main" id="{7AD5C8B4-0821-4670-8075-FD4AADBAB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7" name="Rectangle 27">
              <a:extLst>
                <a:ext uri="{FF2B5EF4-FFF2-40B4-BE49-F238E27FC236}">
                  <a16:creationId xmlns:a16="http://schemas.microsoft.com/office/drawing/2014/main" id="{0995FA71-5A4A-425C-8679-81B3D865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8" name="Rectangle 28">
              <a:extLst>
                <a:ext uri="{FF2B5EF4-FFF2-40B4-BE49-F238E27FC236}">
                  <a16:creationId xmlns:a16="http://schemas.microsoft.com/office/drawing/2014/main" id="{FC2F375F-2ABD-46C8-9977-39F60B8B6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69" name="Line 29">
              <a:extLst>
                <a:ext uri="{FF2B5EF4-FFF2-40B4-BE49-F238E27FC236}">
                  <a16:creationId xmlns:a16="http://schemas.microsoft.com/office/drawing/2014/main" id="{B25DB2FF-7F53-4B2E-B7D1-6D841B132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D0110C5C-CD98-427D-A08E-B11C23220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71" name="Line 31">
              <a:extLst>
                <a:ext uri="{FF2B5EF4-FFF2-40B4-BE49-F238E27FC236}">
                  <a16:creationId xmlns:a16="http://schemas.microsoft.com/office/drawing/2014/main" id="{047DC22F-DC2A-45AA-A0C6-BC06B1540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435"/>
              <a:ext cx="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BD71B7AB-671D-437F-93BA-914D11A2A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93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 b="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 b="0">
                <a:latin typeface="Times New Roman" panose="02020603050405020304" pitchFamily="18" charset="0"/>
              </a:endParaRPr>
            </a:p>
          </p:txBody>
        </p:sp>
        <p:sp>
          <p:nvSpPr>
            <p:cNvPr id="240673" name="Rectangle 33">
              <a:extLst>
                <a:ext uri="{FF2B5EF4-FFF2-40B4-BE49-F238E27FC236}">
                  <a16:creationId xmlns:a16="http://schemas.microsoft.com/office/drawing/2014/main" id="{C1B0C43A-BDD7-447F-AC87-BE467C85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47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74" name="Line 34">
              <a:extLst>
                <a:ext uri="{FF2B5EF4-FFF2-40B4-BE49-F238E27FC236}">
                  <a16:creationId xmlns:a16="http://schemas.microsoft.com/office/drawing/2014/main" id="{46C22CEE-DE9E-45C2-99E7-2AD08636C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9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819823AB-9DBE-4B09-8844-14F24E106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8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76" name="Rectangle 36">
              <a:extLst>
                <a:ext uri="{FF2B5EF4-FFF2-40B4-BE49-F238E27FC236}">
                  <a16:creationId xmlns:a16="http://schemas.microsoft.com/office/drawing/2014/main" id="{24D02971-2484-4878-9148-281E5B152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77" name="Line 37">
              <a:extLst>
                <a:ext uri="{FF2B5EF4-FFF2-40B4-BE49-F238E27FC236}">
                  <a16:creationId xmlns:a16="http://schemas.microsoft.com/office/drawing/2014/main" id="{A8D81938-133C-408C-86B5-D945C1661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15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961BC847-05E1-4D17-9997-5E558C235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79" name="Rectangle 39">
              <a:extLst>
                <a:ext uri="{FF2B5EF4-FFF2-40B4-BE49-F238E27FC236}">
                  <a16:creationId xmlns:a16="http://schemas.microsoft.com/office/drawing/2014/main" id="{23909627-588A-435D-B0B0-B2B2C300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47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0" name="Rectangle 40">
              <a:extLst>
                <a:ext uri="{FF2B5EF4-FFF2-40B4-BE49-F238E27FC236}">
                  <a16:creationId xmlns:a16="http://schemas.microsoft.com/office/drawing/2014/main" id="{CE19D977-88EF-4040-997D-AD6E5E25D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CB7DB766-00C2-4834-856E-7B36349B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2" name="Text Box 42">
              <a:extLst>
                <a:ext uri="{FF2B5EF4-FFF2-40B4-BE49-F238E27FC236}">
                  <a16:creationId xmlns:a16="http://schemas.microsoft.com/office/drawing/2014/main" id="{A25524EA-F85E-4FF2-8841-08310746F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9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DF15C959-BB68-4B63-904B-D94F91CD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A4D4A777-1993-4CA4-812C-DC7A19D22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5" name="Line 45">
              <a:extLst>
                <a:ext uri="{FF2B5EF4-FFF2-40B4-BE49-F238E27FC236}">
                  <a16:creationId xmlns:a16="http://schemas.microsoft.com/office/drawing/2014/main" id="{5D501EC5-F7E3-41FA-AB8D-CDFCC57F4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06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6" name="Text Box 46">
              <a:extLst>
                <a:ext uri="{FF2B5EF4-FFF2-40B4-BE49-F238E27FC236}">
                  <a16:creationId xmlns:a16="http://schemas.microsoft.com/office/drawing/2014/main" id="{C272285A-96F5-40AA-A385-B0BB2878C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3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02A3FE13-19B0-46A9-990D-650142B78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B4A83D58-190A-48DF-B78A-BF6F908D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0E40EAAE-5D5F-4A16-B1C6-16BE59CBC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30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0" name="Text Box 50">
              <a:extLst>
                <a:ext uri="{FF2B5EF4-FFF2-40B4-BE49-F238E27FC236}">
                  <a16:creationId xmlns:a16="http://schemas.microsoft.com/office/drawing/2014/main" id="{C313CDCA-8564-4711-AB95-73BB66F0F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000" b="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 b="0">
                <a:latin typeface="Times New Roman" panose="02020603050405020304" pitchFamily="18" charset="0"/>
              </a:endParaRPr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3DBCF1E0-9590-48B8-B5B2-1DA732C84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03"/>
              <a:ext cx="4896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E0528EC6-359D-446C-B985-AA4D1AC6B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91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3" name="Text Box 53">
              <a:extLst>
                <a:ext uri="{FF2B5EF4-FFF2-40B4-BE49-F238E27FC236}">
                  <a16:creationId xmlns:a16="http://schemas.microsoft.com/office/drawing/2014/main" id="{631DFD6E-E69F-4FEC-A0BA-1503B5624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2D27ADCE-7D2B-480E-BC0A-4A356215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82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5C02038C-932C-491A-AFEC-FF7F4B941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0696" name="Line 56">
              <a:extLst>
                <a:ext uri="{FF2B5EF4-FFF2-40B4-BE49-F238E27FC236}">
                  <a16:creationId xmlns:a16="http://schemas.microsoft.com/office/drawing/2014/main" id="{1D1A18FD-7025-40DA-9696-3D973036D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403CB78C-5E59-4A9E-86C8-B95D8AB97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0698" name="Line 58">
              <a:extLst>
                <a:ext uri="{FF2B5EF4-FFF2-40B4-BE49-F238E27FC236}">
                  <a16:creationId xmlns:a16="http://schemas.microsoft.com/office/drawing/2014/main" id="{BAFDBAA4-8A85-4A1A-B652-95391985C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8FF7927C-2705-4DC8-B37F-EF8749BB6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0704" name="Freeform 64">
            <a:extLst>
              <a:ext uri="{FF2B5EF4-FFF2-40B4-BE49-F238E27FC236}">
                <a16:creationId xmlns:a16="http://schemas.microsoft.com/office/drawing/2014/main" id="{A04BA1AD-3493-4FB9-9A3C-EA1883E6593F}"/>
              </a:ext>
            </a:extLst>
          </p:cNvPr>
          <p:cNvSpPr>
            <a:spLocks/>
          </p:cNvSpPr>
          <p:nvPr/>
        </p:nvSpPr>
        <p:spPr bwMode="auto">
          <a:xfrm>
            <a:off x="6602413" y="5191125"/>
            <a:ext cx="806450" cy="349250"/>
          </a:xfrm>
          <a:custGeom>
            <a:avLst/>
            <a:gdLst>
              <a:gd name="T0" fmla="*/ 0 w 508"/>
              <a:gd name="T1" fmla="*/ 220 h 220"/>
              <a:gd name="T2" fmla="*/ 246 w 508"/>
              <a:gd name="T3" fmla="*/ 178 h 220"/>
              <a:gd name="T4" fmla="*/ 508 w 508"/>
              <a:gd name="T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8" h="220">
                <a:moveTo>
                  <a:pt x="0" y="220"/>
                </a:moveTo>
                <a:cubicBezTo>
                  <a:pt x="80" y="217"/>
                  <a:pt x="161" y="215"/>
                  <a:pt x="246" y="178"/>
                </a:cubicBezTo>
                <a:cubicBezTo>
                  <a:pt x="331" y="141"/>
                  <a:pt x="464" y="30"/>
                  <a:pt x="508" y="0"/>
                </a:cubicBezTo>
              </a:path>
            </a:pathLst>
          </a:custGeom>
          <a:noFill/>
          <a:ln w="25400" cap="flat">
            <a:solidFill>
              <a:srgbClr val="800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07" name="Freeform 67">
            <a:extLst>
              <a:ext uri="{FF2B5EF4-FFF2-40B4-BE49-F238E27FC236}">
                <a16:creationId xmlns:a16="http://schemas.microsoft.com/office/drawing/2014/main" id="{22EF62C5-E1CB-4562-8443-C7DADA345C9B}"/>
              </a:ext>
            </a:extLst>
          </p:cNvPr>
          <p:cNvSpPr>
            <a:spLocks/>
          </p:cNvSpPr>
          <p:nvPr/>
        </p:nvSpPr>
        <p:spPr bwMode="auto">
          <a:xfrm>
            <a:off x="5715000" y="4114800"/>
            <a:ext cx="2343150" cy="1841500"/>
          </a:xfrm>
          <a:custGeom>
            <a:avLst/>
            <a:gdLst>
              <a:gd name="T0" fmla="*/ 0 w 1476"/>
              <a:gd name="T1" fmla="*/ 1160 h 1160"/>
              <a:gd name="T2" fmla="*/ 678 w 1476"/>
              <a:gd name="T3" fmla="*/ 1118 h 1160"/>
              <a:gd name="T4" fmla="*/ 1220 w 1476"/>
              <a:gd name="T5" fmla="*/ 906 h 1160"/>
              <a:gd name="T6" fmla="*/ 1448 w 1476"/>
              <a:gd name="T7" fmla="*/ 534 h 1160"/>
              <a:gd name="T8" fmla="*/ 1389 w 1476"/>
              <a:gd name="T9" fmla="*/ 203 h 1160"/>
              <a:gd name="T10" fmla="*/ 1008 w 1476"/>
              <a:gd name="T11" fmla="*/ 34 h 1160"/>
              <a:gd name="T12" fmla="*/ 610 w 1476"/>
              <a:gd name="T13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6" h="1160">
                <a:moveTo>
                  <a:pt x="0" y="1160"/>
                </a:moveTo>
                <a:cubicBezTo>
                  <a:pt x="237" y="1160"/>
                  <a:pt x="475" y="1160"/>
                  <a:pt x="678" y="1118"/>
                </a:cubicBezTo>
                <a:cubicBezTo>
                  <a:pt x="881" y="1076"/>
                  <a:pt x="1092" y="1003"/>
                  <a:pt x="1220" y="906"/>
                </a:cubicBezTo>
                <a:cubicBezTo>
                  <a:pt x="1348" y="809"/>
                  <a:pt x="1420" y="651"/>
                  <a:pt x="1448" y="534"/>
                </a:cubicBezTo>
                <a:cubicBezTo>
                  <a:pt x="1476" y="417"/>
                  <a:pt x="1462" y="286"/>
                  <a:pt x="1389" y="203"/>
                </a:cubicBezTo>
                <a:cubicBezTo>
                  <a:pt x="1316" y="120"/>
                  <a:pt x="1138" y="68"/>
                  <a:pt x="1008" y="34"/>
                </a:cubicBezTo>
                <a:cubicBezTo>
                  <a:pt x="878" y="0"/>
                  <a:pt x="676" y="6"/>
                  <a:pt x="610" y="0"/>
                </a:cubicBezTo>
              </a:path>
            </a:pathLst>
          </a:custGeom>
          <a:noFill/>
          <a:ln w="25400" cap="flat">
            <a:solidFill>
              <a:srgbClr val="993366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08" name="Freeform 68">
            <a:extLst>
              <a:ext uri="{FF2B5EF4-FFF2-40B4-BE49-F238E27FC236}">
                <a16:creationId xmlns:a16="http://schemas.microsoft.com/office/drawing/2014/main" id="{73EA6495-9933-4570-9D14-EB9BBC4ADAB9}"/>
              </a:ext>
            </a:extLst>
          </p:cNvPr>
          <p:cNvSpPr>
            <a:spLocks/>
          </p:cNvSpPr>
          <p:nvPr/>
        </p:nvSpPr>
        <p:spPr bwMode="auto">
          <a:xfrm>
            <a:off x="6616700" y="2286000"/>
            <a:ext cx="1762125" cy="3335338"/>
          </a:xfrm>
          <a:custGeom>
            <a:avLst/>
            <a:gdLst>
              <a:gd name="T0" fmla="*/ 0 w 1110"/>
              <a:gd name="T1" fmla="*/ 2101 h 2101"/>
              <a:gd name="T2" fmla="*/ 372 w 1110"/>
              <a:gd name="T3" fmla="*/ 2067 h 2101"/>
              <a:gd name="T4" fmla="*/ 855 w 1110"/>
              <a:gd name="T5" fmla="*/ 1923 h 2101"/>
              <a:gd name="T6" fmla="*/ 1058 w 1110"/>
              <a:gd name="T7" fmla="*/ 1567 h 2101"/>
              <a:gd name="T8" fmla="*/ 1109 w 1110"/>
              <a:gd name="T9" fmla="*/ 1033 h 2101"/>
              <a:gd name="T10" fmla="*/ 1050 w 1110"/>
              <a:gd name="T11" fmla="*/ 491 h 2101"/>
              <a:gd name="T12" fmla="*/ 813 w 1110"/>
              <a:gd name="T13" fmla="*/ 127 h 2101"/>
              <a:gd name="T14" fmla="*/ 576 w 1110"/>
              <a:gd name="T15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0" h="2101">
                <a:moveTo>
                  <a:pt x="0" y="2101"/>
                </a:moveTo>
                <a:cubicBezTo>
                  <a:pt x="115" y="2099"/>
                  <a:pt x="230" y="2097"/>
                  <a:pt x="372" y="2067"/>
                </a:cubicBezTo>
                <a:cubicBezTo>
                  <a:pt x="514" y="2037"/>
                  <a:pt x="741" y="2006"/>
                  <a:pt x="855" y="1923"/>
                </a:cubicBezTo>
                <a:cubicBezTo>
                  <a:pt x="969" y="1840"/>
                  <a:pt x="1016" y="1715"/>
                  <a:pt x="1058" y="1567"/>
                </a:cubicBezTo>
                <a:cubicBezTo>
                  <a:pt x="1100" y="1419"/>
                  <a:pt x="1110" y="1212"/>
                  <a:pt x="1109" y="1033"/>
                </a:cubicBezTo>
                <a:cubicBezTo>
                  <a:pt x="1108" y="854"/>
                  <a:pt x="1099" y="642"/>
                  <a:pt x="1050" y="491"/>
                </a:cubicBezTo>
                <a:cubicBezTo>
                  <a:pt x="1001" y="340"/>
                  <a:pt x="892" y="209"/>
                  <a:pt x="813" y="127"/>
                </a:cubicBezTo>
                <a:cubicBezTo>
                  <a:pt x="734" y="45"/>
                  <a:pt x="616" y="21"/>
                  <a:pt x="576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710" name="Freeform 70">
            <a:extLst>
              <a:ext uri="{FF2B5EF4-FFF2-40B4-BE49-F238E27FC236}">
                <a16:creationId xmlns:a16="http://schemas.microsoft.com/office/drawing/2014/main" id="{064E97CC-1FBE-4C84-B308-24501A723BE1}"/>
              </a:ext>
            </a:extLst>
          </p:cNvPr>
          <p:cNvSpPr>
            <a:spLocks/>
          </p:cNvSpPr>
          <p:nvPr/>
        </p:nvSpPr>
        <p:spPr bwMode="auto">
          <a:xfrm>
            <a:off x="4403725" y="2205038"/>
            <a:ext cx="2292350" cy="3856037"/>
          </a:xfrm>
          <a:custGeom>
            <a:avLst/>
            <a:gdLst>
              <a:gd name="T0" fmla="*/ 851 w 1444"/>
              <a:gd name="T1" fmla="*/ 2406 h 2429"/>
              <a:gd name="T2" fmla="*/ 1216 w 1444"/>
              <a:gd name="T3" fmla="*/ 2397 h 2429"/>
              <a:gd name="T4" fmla="*/ 1385 w 1444"/>
              <a:gd name="T5" fmla="*/ 2211 h 2429"/>
              <a:gd name="T6" fmla="*/ 1385 w 1444"/>
              <a:gd name="T7" fmla="*/ 1915 h 2429"/>
              <a:gd name="T8" fmla="*/ 1139 w 1444"/>
              <a:gd name="T9" fmla="*/ 1762 h 2429"/>
              <a:gd name="T10" fmla="*/ 445 w 1444"/>
              <a:gd name="T11" fmla="*/ 1754 h 2429"/>
              <a:gd name="T12" fmla="*/ 114 w 1444"/>
              <a:gd name="T13" fmla="*/ 1703 h 2429"/>
              <a:gd name="T14" fmla="*/ 30 w 1444"/>
              <a:gd name="T15" fmla="*/ 1449 h 2429"/>
              <a:gd name="T16" fmla="*/ 4 w 1444"/>
              <a:gd name="T17" fmla="*/ 940 h 2429"/>
              <a:gd name="T18" fmla="*/ 55 w 1444"/>
              <a:gd name="T19" fmla="*/ 475 h 2429"/>
              <a:gd name="T20" fmla="*/ 284 w 1444"/>
              <a:gd name="T21" fmla="*/ 195 h 2429"/>
              <a:gd name="T22" fmla="*/ 919 w 1444"/>
              <a:gd name="T23" fmla="*/ 76 h 2429"/>
              <a:gd name="T24" fmla="*/ 1216 w 1444"/>
              <a:gd name="T25" fmla="*/ 76 h 2429"/>
              <a:gd name="T26" fmla="*/ 1444 w 1444"/>
              <a:gd name="T27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4" h="2429">
                <a:moveTo>
                  <a:pt x="851" y="2406"/>
                </a:moveTo>
                <a:cubicBezTo>
                  <a:pt x="989" y="2417"/>
                  <a:pt x="1127" y="2429"/>
                  <a:pt x="1216" y="2397"/>
                </a:cubicBezTo>
                <a:cubicBezTo>
                  <a:pt x="1305" y="2365"/>
                  <a:pt x="1357" y="2291"/>
                  <a:pt x="1385" y="2211"/>
                </a:cubicBezTo>
                <a:cubicBezTo>
                  <a:pt x="1413" y="2131"/>
                  <a:pt x="1426" y="1990"/>
                  <a:pt x="1385" y="1915"/>
                </a:cubicBezTo>
                <a:cubicBezTo>
                  <a:pt x="1344" y="1840"/>
                  <a:pt x="1296" y="1789"/>
                  <a:pt x="1139" y="1762"/>
                </a:cubicBezTo>
                <a:cubicBezTo>
                  <a:pt x="982" y="1735"/>
                  <a:pt x="616" y="1764"/>
                  <a:pt x="445" y="1754"/>
                </a:cubicBezTo>
                <a:cubicBezTo>
                  <a:pt x="274" y="1744"/>
                  <a:pt x="183" y="1754"/>
                  <a:pt x="114" y="1703"/>
                </a:cubicBezTo>
                <a:cubicBezTo>
                  <a:pt x="45" y="1652"/>
                  <a:pt x="48" y="1576"/>
                  <a:pt x="30" y="1449"/>
                </a:cubicBezTo>
                <a:cubicBezTo>
                  <a:pt x="12" y="1322"/>
                  <a:pt x="0" y="1102"/>
                  <a:pt x="4" y="940"/>
                </a:cubicBezTo>
                <a:cubicBezTo>
                  <a:pt x="8" y="778"/>
                  <a:pt x="8" y="599"/>
                  <a:pt x="55" y="475"/>
                </a:cubicBezTo>
                <a:cubicBezTo>
                  <a:pt x="102" y="351"/>
                  <a:pt x="140" y="261"/>
                  <a:pt x="284" y="195"/>
                </a:cubicBezTo>
                <a:cubicBezTo>
                  <a:pt x="428" y="129"/>
                  <a:pt x="764" y="96"/>
                  <a:pt x="919" y="76"/>
                </a:cubicBezTo>
                <a:cubicBezTo>
                  <a:pt x="1074" y="56"/>
                  <a:pt x="1129" y="89"/>
                  <a:pt x="1216" y="76"/>
                </a:cubicBezTo>
                <a:cubicBezTo>
                  <a:pt x="1303" y="63"/>
                  <a:pt x="1406" y="13"/>
                  <a:pt x="1444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4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2">
            <a:extLst>
              <a:ext uri="{FF2B5EF4-FFF2-40B4-BE49-F238E27FC236}">
                <a16:creationId xmlns:a16="http://schemas.microsoft.com/office/drawing/2014/main" id="{013ABE6F-B287-496D-89E5-37A4188E2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ECABA1-37C2-4786-841E-DA5C57068E7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1666" name="Text Box 2">
            <a:extLst>
              <a:ext uri="{FF2B5EF4-FFF2-40B4-BE49-F238E27FC236}">
                <a16:creationId xmlns:a16="http://schemas.microsoft.com/office/drawing/2014/main" id="{4F554AE6-4121-4AC4-BCDD-276C231A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i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q = p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 = q</a:t>
            </a:r>
            <a:r>
              <a:rPr kumimoji="1" lang="en-US" altLang="zh-CN" sz="3000" b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delete </a:t>
            </a:r>
            <a:r>
              <a:rPr kumimoji="1" lang="en-US" altLang="zh-CN" sz="3000" b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; 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7D1BE8DA-A94B-4D9D-AD98-2836EDD7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从带表头结点的单链表中删除最前端的结点</a:t>
            </a:r>
            <a:endParaRPr kumimoji="1" lang="zh-CN" altLang="en-US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BC555CE8-4F77-46F1-86FE-0F0E7619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非空表）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F55E4057-F1A4-48AA-8D6C-F4509203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空表）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241723" name="Group 59">
            <a:extLst>
              <a:ext uri="{FF2B5EF4-FFF2-40B4-BE49-F238E27FC236}">
                <a16:creationId xmlns:a16="http://schemas.microsoft.com/office/drawing/2014/main" id="{C7C4F4DA-0463-4EAA-A690-ECB8F18F5CC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241671" name="Rectangle 7">
              <a:extLst>
                <a:ext uri="{FF2B5EF4-FFF2-40B4-BE49-F238E27FC236}">
                  <a16:creationId xmlns:a16="http://schemas.microsoft.com/office/drawing/2014/main" id="{E959DF88-0D59-4806-A739-EFC73B58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72" name="Rectangle 8">
              <a:extLst>
                <a:ext uri="{FF2B5EF4-FFF2-40B4-BE49-F238E27FC236}">
                  <a16:creationId xmlns:a16="http://schemas.microsoft.com/office/drawing/2014/main" id="{50CE665C-3FEC-4BC2-9246-AD69067F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73" name="Rectangle 9">
              <a:extLst>
                <a:ext uri="{FF2B5EF4-FFF2-40B4-BE49-F238E27FC236}">
                  <a16:creationId xmlns:a16="http://schemas.microsoft.com/office/drawing/2014/main" id="{9C948FCA-B81C-4A83-B9EC-7D50898C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74" name="Line 10">
              <a:extLst>
                <a:ext uri="{FF2B5EF4-FFF2-40B4-BE49-F238E27FC236}">
                  <a16:creationId xmlns:a16="http://schemas.microsoft.com/office/drawing/2014/main" id="{63EBF345-2A14-45DE-A75E-ADD3A571A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5" name="Line 11">
              <a:extLst>
                <a:ext uri="{FF2B5EF4-FFF2-40B4-BE49-F238E27FC236}">
                  <a16:creationId xmlns:a16="http://schemas.microsoft.com/office/drawing/2014/main" id="{38C61BA4-8C9A-4A11-8944-AE192AE8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6" name="Rectangle 12">
              <a:extLst>
                <a:ext uri="{FF2B5EF4-FFF2-40B4-BE49-F238E27FC236}">
                  <a16:creationId xmlns:a16="http://schemas.microsoft.com/office/drawing/2014/main" id="{AED52E57-E20E-4812-8360-6A52918D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77" name="Line 13">
              <a:extLst>
                <a:ext uri="{FF2B5EF4-FFF2-40B4-BE49-F238E27FC236}">
                  <a16:creationId xmlns:a16="http://schemas.microsoft.com/office/drawing/2014/main" id="{D250E535-20DC-43EF-8668-060D8BC01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8" name="Line 14">
              <a:extLst>
                <a:ext uri="{FF2B5EF4-FFF2-40B4-BE49-F238E27FC236}">
                  <a16:creationId xmlns:a16="http://schemas.microsoft.com/office/drawing/2014/main" id="{AFE6DE0D-E90C-468B-A68A-B19AAC22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9" name="Text Box 15">
              <a:extLst>
                <a:ext uri="{FF2B5EF4-FFF2-40B4-BE49-F238E27FC236}">
                  <a16:creationId xmlns:a16="http://schemas.microsoft.com/office/drawing/2014/main" id="{88FF2489-3CA7-4AF0-AE73-E62DE87AA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0F09B7BB-09AB-45DF-A20B-6D6EFCD2A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0C1624BC-622A-4B66-B935-AA899796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2" name="Line 18">
              <a:extLst>
                <a:ext uri="{FF2B5EF4-FFF2-40B4-BE49-F238E27FC236}">
                  <a16:creationId xmlns:a16="http://schemas.microsoft.com/office/drawing/2014/main" id="{D1061C8C-6E55-4461-A63F-62127D179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327CBC65-4617-4C60-9BB8-CD702EABC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0DEDC69C-4C78-44B8-8D1C-A43164A9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5" name="Rectangle 21">
              <a:extLst>
                <a:ext uri="{FF2B5EF4-FFF2-40B4-BE49-F238E27FC236}">
                  <a16:creationId xmlns:a16="http://schemas.microsoft.com/office/drawing/2014/main" id="{A85509BF-964F-4AFA-A81F-3BBC4527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6" name="Rectangle 22">
              <a:extLst>
                <a:ext uri="{FF2B5EF4-FFF2-40B4-BE49-F238E27FC236}">
                  <a16:creationId xmlns:a16="http://schemas.microsoft.com/office/drawing/2014/main" id="{E429980B-61B0-4FBB-A273-F1BC5BFF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91C1CA83-619A-4B85-AF4B-AC8F6599E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8" name="Rectangle 24">
              <a:extLst>
                <a:ext uri="{FF2B5EF4-FFF2-40B4-BE49-F238E27FC236}">
                  <a16:creationId xmlns:a16="http://schemas.microsoft.com/office/drawing/2014/main" id="{46AAF137-BD08-4AF4-83AA-1EBF3974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426FE0AB-33A2-47AA-A5C9-0BAAE0F0C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F7B7E99E-2A48-41BC-AE57-7FDD4FDEF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91" name="Text Box 27">
              <a:extLst>
                <a:ext uri="{FF2B5EF4-FFF2-40B4-BE49-F238E27FC236}">
                  <a16:creationId xmlns:a16="http://schemas.microsoft.com/office/drawing/2014/main" id="{949EB598-2BE0-4673-922C-BFC88019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92" name="Rectangle 28">
              <a:extLst>
                <a:ext uri="{FF2B5EF4-FFF2-40B4-BE49-F238E27FC236}">
                  <a16:creationId xmlns:a16="http://schemas.microsoft.com/office/drawing/2014/main" id="{C22BF22F-4366-42CE-A809-C8E3056F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93" name="Rectangle 29">
              <a:extLst>
                <a:ext uri="{FF2B5EF4-FFF2-40B4-BE49-F238E27FC236}">
                  <a16:creationId xmlns:a16="http://schemas.microsoft.com/office/drawing/2014/main" id="{8B348B00-110B-4124-B40C-B0DA297F6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849EF554-3A26-4B19-BFA8-D3F449CED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59CB68CE-78BE-41F8-8BD6-D710AE39A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99" name="Rectangle 35">
              <a:extLst>
                <a:ext uri="{FF2B5EF4-FFF2-40B4-BE49-F238E27FC236}">
                  <a16:creationId xmlns:a16="http://schemas.microsoft.com/office/drawing/2014/main" id="{D40C2D28-0091-43C8-A71F-CA16A564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0" name="Rectangle 36">
              <a:extLst>
                <a:ext uri="{FF2B5EF4-FFF2-40B4-BE49-F238E27FC236}">
                  <a16:creationId xmlns:a16="http://schemas.microsoft.com/office/drawing/2014/main" id="{232AF306-8A60-4EDC-9848-074650FB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1" name="Rectangle 37">
              <a:extLst>
                <a:ext uri="{FF2B5EF4-FFF2-40B4-BE49-F238E27FC236}">
                  <a16:creationId xmlns:a16="http://schemas.microsoft.com/office/drawing/2014/main" id="{AC20EBAD-2F06-4427-9636-017C6E22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2" name="Line 38">
              <a:extLst>
                <a:ext uri="{FF2B5EF4-FFF2-40B4-BE49-F238E27FC236}">
                  <a16:creationId xmlns:a16="http://schemas.microsoft.com/office/drawing/2014/main" id="{EB5B6CEE-4DD1-484A-A531-036E32880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03" name="Line 39">
              <a:extLst>
                <a:ext uri="{FF2B5EF4-FFF2-40B4-BE49-F238E27FC236}">
                  <a16:creationId xmlns:a16="http://schemas.microsoft.com/office/drawing/2014/main" id="{C8EEFF43-18CE-43BA-90BC-91A4E52DA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04" name="Text Box 40">
              <a:extLst>
                <a:ext uri="{FF2B5EF4-FFF2-40B4-BE49-F238E27FC236}">
                  <a16:creationId xmlns:a16="http://schemas.microsoft.com/office/drawing/2014/main" id="{8914E3D2-DF55-408D-9D36-B2520D4CF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5" name="Rectangle 41">
              <a:extLst>
                <a:ext uri="{FF2B5EF4-FFF2-40B4-BE49-F238E27FC236}">
                  <a16:creationId xmlns:a16="http://schemas.microsoft.com/office/drawing/2014/main" id="{9933118F-16CF-463B-A230-D8CC94F6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6" name="Rectangle 42">
              <a:extLst>
                <a:ext uri="{FF2B5EF4-FFF2-40B4-BE49-F238E27FC236}">
                  <a16:creationId xmlns:a16="http://schemas.microsoft.com/office/drawing/2014/main" id="{7C260C72-B5AA-4AA5-AEA4-2E2487207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7" name="Rectangle 43">
              <a:extLst>
                <a:ext uri="{FF2B5EF4-FFF2-40B4-BE49-F238E27FC236}">
                  <a16:creationId xmlns:a16="http://schemas.microsoft.com/office/drawing/2014/main" id="{C6EECA36-9CC0-4B66-B5A2-539254976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8" name="Rectangle 44">
              <a:extLst>
                <a:ext uri="{FF2B5EF4-FFF2-40B4-BE49-F238E27FC236}">
                  <a16:creationId xmlns:a16="http://schemas.microsoft.com/office/drawing/2014/main" id="{A20B657A-204C-4F1A-A107-D5188A76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09" name="Line 45">
              <a:extLst>
                <a:ext uri="{FF2B5EF4-FFF2-40B4-BE49-F238E27FC236}">
                  <a16:creationId xmlns:a16="http://schemas.microsoft.com/office/drawing/2014/main" id="{A26F6579-6D6E-451A-AEB4-6B440BE4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10" name="Text Box 46">
              <a:extLst>
                <a:ext uri="{FF2B5EF4-FFF2-40B4-BE49-F238E27FC236}">
                  <a16:creationId xmlns:a16="http://schemas.microsoft.com/office/drawing/2014/main" id="{CB6AC534-87A9-4596-A0F9-3B86566F9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11" name="Rectangle 47">
              <a:extLst>
                <a:ext uri="{FF2B5EF4-FFF2-40B4-BE49-F238E27FC236}">
                  <a16:creationId xmlns:a16="http://schemas.microsoft.com/office/drawing/2014/main" id="{1AAA1C6A-BEE0-4E07-9241-08681A98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41712" name="Line 48">
              <a:extLst>
                <a:ext uri="{FF2B5EF4-FFF2-40B4-BE49-F238E27FC236}">
                  <a16:creationId xmlns:a16="http://schemas.microsoft.com/office/drawing/2014/main" id="{ECFEC144-C059-448B-9F7F-E8476AEFB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13" name="Line 49">
              <a:extLst>
                <a:ext uri="{FF2B5EF4-FFF2-40B4-BE49-F238E27FC236}">
                  <a16:creationId xmlns:a16="http://schemas.microsoft.com/office/drawing/2014/main" id="{A7B90079-AD3D-4BE8-910E-E4FE061BA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14" name="Text Box 50">
              <a:extLst>
                <a:ext uri="{FF2B5EF4-FFF2-40B4-BE49-F238E27FC236}">
                  <a16:creationId xmlns:a16="http://schemas.microsoft.com/office/drawing/2014/main" id="{CAA87132-B464-4F15-87AC-34343B874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1715" name="Text Box 51">
              <a:extLst>
                <a:ext uri="{FF2B5EF4-FFF2-40B4-BE49-F238E27FC236}">
                  <a16:creationId xmlns:a16="http://schemas.microsoft.com/office/drawing/2014/main" id="{63F80D3D-FBEC-4445-84B0-768DD8C46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1716" name="Line 52">
              <a:extLst>
                <a:ext uri="{FF2B5EF4-FFF2-40B4-BE49-F238E27FC236}">
                  <a16:creationId xmlns:a16="http://schemas.microsoft.com/office/drawing/2014/main" id="{2EA7305F-2757-40E1-A662-9958F9B0A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17" name="Line 53">
              <a:extLst>
                <a:ext uri="{FF2B5EF4-FFF2-40B4-BE49-F238E27FC236}">
                  <a16:creationId xmlns:a16="http://schemas.microsoft.com/office/drawing/2014/main" id="{E3A16846-4BF0-410F-A59A-CCCD31E54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18" name="Text Box 54">
              <a:extLst>
                <a:ext uri="{FF2B5EF4-FFF2-40B4-BE49-F238E27FC236}">
                  <a16:creationId xmlns:a16="http://schemas.microsoft.com/office/drawing/2014/main" id="{230AFECF-13DF-461E-B73E-9EF5FD9CA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1719" name="Text Box 55">
              <a:extLst>
                <a:ext uri="{FF2B5EF4-FFF2-40B4-BE49-F238E27FC236}">
                  <a16:creationId xmlns:a16="http://schemas.microsoft.com/office/drawing/2014/main" id="{2F5641C0-3AB6-4502-AD44-0B0980E15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1720" name="Freeform 56">
            <a:extLst>
              <a:ext uri="{FF2B5EF4-FFF2-40B4-BE49-F238E27FC236}">
                <a16:creationId xmlns:a16="http://schemas.microsoft.com/office/drawing/2014/main" id="{BEA3C409-F343-4D63-8D9C-3C7019DB85CE}"/>
              </a:ext>
            </a:extLst>
          </p:cNvPr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60 w 2161"/>
              <a:gd name="T1" fmla="*/ 1118 h 1118"/>
              <a:gd name="T2" fmla="*/ 2109 w 2161"/>
              <a:gd name="T3" fmla="*/ 695 h 1118"/>
              <a:gd name="T4" fmla="*/ 1846 w 2161"/>
              <a:gd name="T5" fmla="*/ 407 h 1118"/>
              <a:gd name="T6" fmla="*/ 1338 w 2161"/>
              <a:gd name="T7" fmla="*/ 161 h 1118"/>
              <a:gd name="T8" fmla="*/ 669 w 2161"/>
              <a:gd name="T9" fmla="*/ 34 h 1118"/>
              <a:gd name="T10" fmla="*/ 0 w 2161"/>
              <a:gd name="T11" fmla="*/ 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21" name="Freeform 57">
            <a:extLst>
              <a:ext uri="{FF2B5EF4-FFF2-40B4-BE49-F238E27FC236}">
                <a16:creationId xmlns:a16="http://schemas.microsoft.com/office/drawing/2014/main" id="{1EB822D6-4BF6-4634-B4CB-DA6FA0EEA4F6}"/>
              </a:ext>
            </a:extLst>
          </p:cNvPr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1542 w 1542"/>
              <a:gd name="T1" fmla="*/ 0 h 356"/>
              <a:gd name="T2" fmla="*/ 1296 w 1542"/>
              <a:gd name="T3" fmla="*/ 144 h 356"/>
              <a:gd name="T4" fmla="*/ 415 w 1542"/>
              <a:gd name="T5" fmla="*/ 204 h 356"/>
              <a:gd name="T6" fmla="*/ 0 w 1542"/>
              <a:gd name="T7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22" name="Freeform 58">
            <a:extLst>
              <a:ext uri="{FF2B5EF4-FFF2-40B4-BE49-F238E27FC236}">
                <a16:creationId xmlns:a16="http://schemas.microsoft.com/office/drawing/2014/main" id="{E9D2793C-B671-44D9-9B84-777FE663DE77}"/>
              </a:ext>
            </a:extLst>
          </p:cNvPr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197 h 197"/>
              <a:gd name="T2" fmla="*/ 220 w 1101"/>
              <a:gd name="T3" fmla="*/ 62 h 197"/>
              <a:gd name="T4" fmla="*/ 559 w 1101"/>
              <a:gd name="T5" fmla="*/ 3 h 197"/>
              <a:gd name="T6" fmla="*/ 839 w 1101"/>
              <a:gd name="T7" fmla="*/ 45 h 197"/>
              <a:gd name="T8" fmla="*/ 1101 w 1101"/>
              <a:gd name="T9" fmla="*/ 18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D6A7B-59BC-4816-864F-377DF0B7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AC094-0E5B-47F1-8B79-69ACE5DF3D3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93B3731A-1E0F-4CAA-838F-ED076158F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2538" y="563563"/>
            <a:ext cx="3886200" cy="838200"/>
          </a:xfrm>
        </p:spPr>
        <p:txBody>
          <a:bodyPr/>
          <a:lstStyle/>
          <a:p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单链表的模板类</a:t>
            </a:r>
            <a:endParaRPr lang="zh-CN" altLang="en-US" sz="360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6B5CE801-9521-4640-BB4C-CF46B751E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384300"/>
            <a:ext cx="7745413" cy="48275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类模板将类的数据成员和成员函数设计得更完整、更灵活。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类模板更易于复用。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在单链表的类模板定义中，增加了</a:t>
            </a:r>
            <a:r>
              <a:rPr lang="zh-CN" altLang="en-US" sz="3000" b="1">
                <a:solidFill>
                  <a:srgbClr val="FF3300"/>
                </a:solidFill>
                <a:ea typeface="仿宋_GB2312" pitchFamily="49" charset="-122"/>
              </a:rPr>
              <a:t>表头结点</a:t>
            </a:r>
            <a:r>
              <a:rPr lang="zh-CN" altLang="en-US" sz="3000" b="1"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5A5E0-D293-4E14-8358-B13F6D9E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6E4B9-920A-48AE-9B18-E64909DA370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B7F48E02-89F1-4BE2-A22C-CD445EBA1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419100"/>
            <a:ext cx="5486400" cy="762000"/>
          </a:xfrm>
        </p:spPr>
        <p:txBody>
          <a:bodyPr/>
          <a:lstStyle/>
          <a:p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用模板定义的单链表类</a:t>
            </a:r>
            <a:endParaRPr lang="zh-CN" altLang="en-US" sz="36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CD5BD8BA-2779-4CEB-BF16-A0BB1258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270000"/>
            <a:ext cx="8229600" cy="489108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LinkedList.h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 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链表结点类的定义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LinkNode&lt;T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E&gt; *link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链指针域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LinkNode(E item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LinkNode&lt;T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E&gt; *ptr = NULL)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item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operator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 ==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重载函数，判相等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operator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!=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 !=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DA85A02-3BB8-4467-AA8F-E5C4BE769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9B1A1-0EB7-4A18-B584-1C5DC9101CB7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1A1870E1-7FBD-4889-ADE5-9CA4A8744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749300"/>
            <a:ext cx="8256588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LinearList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单链表类定义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不用继承也可实现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&gt;; }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List(E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&gt;(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}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将链表置为空表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Length()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计算链表的长度</a:t>
            </a: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7CB61725-B0CB-4CB2-B1E6-154452AD2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29A5C2-02C2-4163-974F-AFB761D7B03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F5DF368B-046F-4855-95CA-9C72B2144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749300"/>
            <a:ext cx="8243888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搜索含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Locate(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getData(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setData(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更新第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元素后插入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IsEmpty()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	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?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LinkNode&lt;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getFirst()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etFirst(LinkNode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 = 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Sort()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2A58A-A173-4D4B-921F-15127EA25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E2756-835B-4A19-9FC2-46ED1FAB418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43FF7CC8-B3A6-4B07-ADDC-1FB023D41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088"/>
            <a:ext cx="8229600" cy="7778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线性表的抽象基类</a:t>
            </a:r>
            <a:r>
              <a:rPr lang="zh-CN" altLang="en-US"/>
              <a:t> 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EEAEEBAA-6588-412B-8098-40FEBD088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16038"/>
            <a:ext cx="8229600" cy="4967287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T,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LinearList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public: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LinearList()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～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LinearList()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Size()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求表最大体积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Length()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求表长度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Search(T x)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Locate(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E* getData(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取值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void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setData(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i, E x)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赋值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59A8E-12CD-44EE-8DA5-72809E2F1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93D82-7136-41E7-A837-5DD66F2FE5A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3B404F14-582D-4723-A61B-AB301DD9F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292225"/>
            <a:ext cx="8001000" cy="46624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				</a:t>
            </a:r>
            <a:r>
              <a:rPr lang="en-US" altLang="zh-CN" sz="1400" b="1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!=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q =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	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q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delete q;		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BBC5DDA3-6A2E-4BB6-ABA8-649469DBE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433388"/>
            <a:ext cx="8229600" cy="86042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链表置空算法（保留表头结点）</a:t>
            </a: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>
            <a:extLst>
              <a:ext uri="{FF2B5EF4-FFF2-40B4-BE49-F238E27FC236}">
                <a16:creationId xmlns:a16="http://schemas.microsoft.com/office/drawing/2014/main" id="{3FEAE634-C9E3-4A36-A2EE-361038EF0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013675-3198-422D-A596-7C0EA2CA0FD3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249858" name="Group 2">
            <a:extLst>
              <a:ext uri="{FF2B5EF4-FFF2-40B4-BE49-F238E27FC236}">
                <a16:creationId xmlns:a16="http://schemas.microsoft.com/office/drawing/2014/main" id="{0EF74DF1-625A-4CB0-AA23-13BC1080334C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698500"/>
            <a:ext cx="6705600" cy="5562600"/>
            <a:chOff x="816" y="384"/>
            <a:chExt cx="4224" cy="3504"/>
          </a:xfrm>
        </p:grpSpPr>
        <p:sp>
          <p:nvSpPr>
            <p:cNvPr id="249859" name="Rectangle 3">
              <a:extLst>
                <a:ext uri="{FF2B5EF4-FFF2-40B4-BE49-F238E27FC236}">
                  <a16:creationId xmlns:a16="http://schemas.microsoft.com/office/drawing/2014/main" id="{A66E2CE3-90B9-49B2-BB27-1DA7BDFFD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0" name="Line 4">
              <a:extLst>
                <a:ext uri="{FF2B5EF4-FFF2-40B4-BE49-F238E27FC236}">
                  <a16:creationId xmlns:a16="http://schemas.microsoft.com/office/drawing/2014/main" id="{9A89F8AF-4EAE-478B-A2D4-A15EBE184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1" name="Line 5">
              <a:extLst>
                <a:ext uri="{FF2B5EF4-FFF2-40B4-BE49-F238E27FC236}">
                  <a16:creationId xmlns:a16="http://schemas.microsoft.com/office/drawing/2014/main" id="{2CD85A68-BD89-4D25-B46B-0CC8BC7E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2" name="Rectangle 6">
              <a:extLst>
                <a:ext uri="{FF2B5EF4-FFF2-40B4-BE49-F238E27FC236}">
                  <a16:creationId xmlns:a16="http://schemas.microsoft.com/office/drawing/2014/main" id="{660E2B9C-B088-4657-B06A-E8659C71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3" name="Line 7">
              <a:extLst>
                <a:ext uri="{FF2B5EF4-FFF2-40B4-BE49-F238E27FC236}">
                  <a16:creationId xmlns:a16="http://schemas.microsoft.com/office/drawing/2014/main" id="{546DACCA-AD2A-414B-8B0C-94FF48D1D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4" name="Line 8">
              <a:extLst>
                <a:ext uri="{FF2B5EF4-FFF2-40B4-BE49-F238E27FC236}">
                  <a16:creationId xmlns:a16="http://schemas.microsoft.com/office/drawing/2014/main" id="{38BDE743-BB8B-4AA7-9844-D2CFE0640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5" name="Rectangle 9">
              <a:extLst>
                <a:ext uri="{FF2B5EF4-FFF2-40B4-BE49-F238E27FC236}">
                  <a16:creationId xmlns:a16="http://schemas.microsoft.com/office/drawing/2014/main" id="{7D7A41A4-F914-4295-9A19-8CB34D4E5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6" name="Line 10">
              <a:extLst>
                <a:ext uri="{FF2B5EF4-FFF2-40B4-BE49-F238E27FC236}">
                  <a16:creationId xmlns:a16="http://schemas.microsoft.com/office/drawing/2014/main" id="{7D5D641A-DFEF-41B5-83AA-14DD3FA7D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7" name="Line 11">
              <a:extLst>
                <a:ext uri="{FF2B5EF4-FFF2-40B4-BE49-F238E27FC236}">
                  <a16:creationId xmlns:a16="http://schemas.microsoft.com/office/drawing/2014/main" id="{70E0A843-3A69-407F-8513-C9D894756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8" name="Rectangle 12">
              <a:extLst>
                <a:ext uri="{FF2B5EF4-FFF2-40B4-BE49-F238E27FC236}">
                  <a16:creationId xmlns:a16="http://schemas.microsoft.com/office/drawing/2014/main" id="{B3D77104-F9F5-4DEA-9491-9FA64999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9" name="Line 13">
              <a:extLst>
                <a:ext uri="{FF2B5EF4-FFF2-40B4-BE49-F238E27FC236}">
                  <a16:creationId xmlns:a16="http://schemas.microsoft.com/office/drawing/2014/main" id="{1AB59F98-B3F7-426C-9867-3A5A139B5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0" name="Line 14">
              <a:extLst>
                <a:ext uri="{FF2B5EF4-FFF2-40B4-BE49-F238E27FC236}">
                  <a16:creationId xmlns:a16="http://schemas.microsoft.com/office/drawing/2014/main" id="{81BC67C8-A569-45D2-89FF-3A1C7EA54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1" name="Text Box 15">
              <a:extLst>
                <a:ext uri="{FF2B5EF4-FFF2-40B4-BE49-F238E27FC236}">
                  <a16:creationId xmlns:a16="http://schemas.microsoft.com/office/drawing/2014/main" id="{E36C0A29-D1CA-4F3D-A854-C4FA7076B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480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872" name="Line 16">
              <a:extLst>
                <a:ext uri="{FF2B5EF4-FFF2-40B4-BE49-F238E27FC236}">
                  <a16:creationId xmlns:a16="http://schemas.microsoft.com/office/drawing/2014/main" id="{10E8E9A6-005A-40A2-A5C7-548AB96BA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84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3" name="Line 17">
              <a:extLst>
                <a:ext uri="{FF2B5EF4-FFF2-40B4-BE49-F238E27FC236}">
                  <a16:creationId xmlns:a16="http://schemas.microsoft.com/office/drawing/2014/main" id="{DCF7FAA6-F9D1-4808-A55E-E15C6EC6A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84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4" name="Line 18">
              <a:extLst>
                <a:ext uri="{FF2B5EF4-FFF2-40B4-BE49-F238E27FC236}">
                  <a16:creationId xmlns:a16="http://schemas.microsoft.com/office/drawing/2014/main" id="{809811D4-B2DD-42AE-8C6F-8D7A3DF66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84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5" name="Line 19">
              <a:extLst>
                <a:ext uri="{FF2B5EF4-FFF2-40B4-BE49-F238E27FC236}">
                  <a16:creationId xmlns:a16="http://schemas.microsoft.com/office/drawing/2014/main" id="{B3DA2C1F-F937-4BB8-A41E-A52AFC12B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Text Box 20">
              <a:extLst>
                <a:ext uri="{FF2B5EF4-FFF2-40B4-BE49-F238E27FC236}">
                  <a16:creationId xmlns:a16="http://schemas.microsoft.com/office/drawing/2014/main" id="{A14A4B9F-3C67-4285-AC44-7A2398533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009900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877" name="Line 21">
              <a:extLst>
                <a:ext uri="{FF2B5EF4-FFF2-40B4-BE49-F238E27FC236}">
                  <a16:creationId xmlns:a16="http://schemas.microsoft.com/office/drawing/2014/main" id="{09E32234-7F0C-4AD8-903E-7D0AD09BA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480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8" name="Line 22">
              <a:extLst>
                <a:ext uri="{FF2B5EF4-FFF2-40B4-BE49-F238E27FC236}">
                  <a16:creationId xmlns:a16="http://schemas.microsoft.com/office/drawing/2014/main" id="{437F7A9D-98DC-45D2-A2DB-F4D4E8206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480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9" name="Rectangle 23">
              <a:extLst>
                <a:ext uri="{FF2B5EF4-FFF2-40B4-BE49-F238E27FC236}">
                  <a16:creationId xmlns:a16="http://schemas.microsoft.com/office/drawing/2014/main" id="{92315C7A-F049-49E7-ACD4-1FD5173F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0" name="Line 24">
              <a:extLst>
                <a:ext uri="{FF2B5EF4-FFF2-40B4-BE49-F238E27FC236}">
                  <a16:creationId xmlns:a16="http://schemas.microsoft.com/office/drawing/2014/main" id="{8A56EBC5-EDAD-4F5B-88E2-EDAD744B9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1" name="Line 25">
              <a:extLst>
                <a:ext uri="{FF2B5EF4-FFF2-40B4-BE49-F238E27FC236}">
                  <a16:creationId xmlns:a16="http://schemas.microsoft.com/office/drawing/2014/main" id="{4D77D33F-08C0-4975-A6C8-579077B50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84"/>
              <a:ext cx="129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2" name="Rectangle 26">
              <a:extLst>
                <a:ext uri="{FF2B5EF4-FFF2-40B4-BE49-F238E27FC236}">
                  <a16:creationId xmlns:a16="http://schemas.microsoft.com/office/drawing/2014/main" id="{76969CD1-1CBE-47B4-970D-22B7A6F4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3" name="Line 27">
              <a:extLst>
                <a:ext uri="{FF2B5EF4-FFF2-40B4-BE49-F238E27FC236}">
                  <a16:creationId xmlns:a16="http://schemas.microsoft.com/office/drawing/2014/main" id="{8387872A-56CF-49F2-8802-9FADCD72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158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4" name="Line 28">
              <a:extLst>
                <a:ext uri="{FF2B5EF4-FFF2-40B4-BE49-F238E27FC236}">
                  <a16:creationId xmlns:a16="http://schemas.microsoft.com/office/drawing/2014/main" id="{0733729A-B331-4AC6-A727-A5757B6F7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5" name="Rectangle 29">
              <a:extLst>
                <a:ext uri="{FF2B5EF4-FFF2-40B4-BE49-F238E27FC236}">
                  <a16:creationId xmlns:a16="http://schemas.microsoft.com/office/drawing/2014/main" id="{63968295-418E-4F99-9E73-3C8E15E3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6" name="Line 30">
              <a:extLst>
                <a:ext uri="{FF2B5EF4-FFF2-40B4-BE49-F238E27FC236}">
                  <a16:creationId xmlns:a16="http://schemas.microsoft.com/office/drawing/2014/main" id="{7C17E703-E117-49FF-8621-7CAB381C9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7" name="Line 31">
              <a:extLst>
                <a:ext uri="{FF2B5EF4-FFF2-40B4-BE49-F238E27FC236}">
                  <a16:creationId xmlns:a16="http://schemas.microsoft.com/office/drawing/2014/main" id="{BDB51D61-91B9-4973-9636-FF9919DB9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15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8" name="Text Box 32">
              <a:extLst>
                <a:ext uri="{FF2B5EF4-FFF2-40B4-BE49-F238E27FC236}">
                  <a16:creationId xmlns:a16="http://schemas.microsoft.com/office/drawing/2014/main" id="{6131903E-0B14-414F-B7EF-22A51A67A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889" name="Rectangle 33">
              <a:extLst>
                <a:ext uri="{FF2B5EF4-FFF2-40B4-BE49-F238E27FC236}">
                  <a16:creationId xmlns:a16="http://schemas.microsoft.com/office/drawing/2014/main" id="{E89AD92F-21E8-4181-8E07-980BD1284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0" name="Line 34">
              <a:extLst>
                <a:ext uri="{FF2B5EF4-FFF2-40B4-BE49-F238E27FC236}">
                  <a16:creationId xmlns:a16="http://schemas.microsoft.com/office/drawing/2014/main" id="{89C40B38-0988-48A3-B9B0-91DA5E01C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1" name="Line 35">
              <a:extLst>
                <a:ext uri="{FF2B5EF4-FFF2-40B4-BE49-F238E27FC236}">
                  <a16:creationId xmlns:a16="http://schemas.microsoft.com/office/drawing/2014/main" id="{522CA40B-87DC-4A44-AF05-EF8A6AD7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215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2" name="Rectangle 36">
              <a:extLst>
                <a:ext uri="{FF2B5EF4-FFF2-40B4-BE49-F238E27FC236}">
                  <a16:creationId xmlns:a16="http://schemas.microsoft.com/office/drawing/2014/main" id="{49029B4B-E2A6-4826-B017-ADAB4016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Line 37">
              <a:extLst>
                <a:ext uri="{FF2B5EF4-FFF2-40B4-BE49-F238E27FC236}">
                  <a16:creationId xmlns:a16="http://schemas.microsoft.com/office/drawing/2014/main" id="{9F7B64BF-AA8D-469F-9C71-CDD2CEC8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Line 38">
              <a:extLst>
                <a:ext uri="{FF2B5EF4-FFF2-40B4-BE49-F238E27FC236}">
                  <a16:creationId xmlns:a16="http://schemas.microsoft.com/office/drawing/2014/main" id="{5837868D-FE0E-4890-9077-12B1E7BD3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Text Box 39">
              <a:extLst>
                <a:ext uri="{FF2B5EF4-FFF2-40B4-BE49-F238E27FC236}">
                  <a16:creationId xmlns:a16="http://schemas.microsoft.com/office/drawing/2014/main" id="{7EEE7090-020B-4776-8C90-1C5B1D99E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896" name="Line 40">
              <a:extLst>
                <a:ext uri="{FF2B5EF4-FFF2-40B4-BE49-F238E27FC236}">
                  <a16:creationId xmlns:a16="http://schemas.microsoft.com/office/drawing/2014/main" id="{577BBE81-8B63-4A57-BBE7-8B29FED1D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Line 41">
              <a:extLst>
                <a:ext uri="{FF2B5EF4-FFF2-40B4-BE49-F238E27FC236}">
                  <a16:creationId xmlns:a16="http://schemas.microsoft.com/office/drawing/2014/main" id="{B9C0A957-8FCB-4A74-9DD5-C0DB7AC06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296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Line 42">
              <a:extLst>
                <a:ext uri="{FF2B5EF4-FFF2-40B4-BE49-F238E27FC236}">
                  <a16:creationId xmlns:a16="http://schemas.microsoft.com/office/drawing/2014/main" id="{B961EABE-DB07-4D1C-8A71-75E0100C4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296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9" name="Line 43">
              <a:extLst>
                <a:ext uri="{FF2B5EF4-FFF2-40B4-BE49-F238E27FC236}">
                  <a16:creationId xmlns:a16="http://schemas.microsoft.com/office/drawing/2014/main" id="{A1690B67-AD92-429D-8465-88356E86E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208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0" name="Line 44">
              <a:extLst>
                <a:ext uri="{FF2B5EF4-FFF2-40B4-BE49-F238E27FC236}">
                  <a16:creationId xmlns:a16="http://schemas.microsoft.com/office/drawing/2014/main" id="{8631C0A7-29DB-4567-988E-024423EF4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1" name="Line 45">
              <a:extLst>
                <a:ext uri="{FF2B5EF4-FFF2-40B4-BE49-F238E27FC236}">
                  <a16:creationId xmlns:a16="http://schemas.microsoft.com/office/drawing/2014/main" id="{0BACB780-969C-408A-BBF1-CB63DC5F4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208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2" name="Line 46">
              <a:extLst>
                <a:ext uri="{FF2B5EF4-FFF2-40B4-BE49-F238E27FC236}">
                  <a16:creationId xmlns:a16="http://schemas.microsoft.com/office/drawing/2014/main" id="{0A4B90B0-ACB0-4986-98B7-F6D8D86BE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3" name="Text Box 47">
              <a:extLst>
                <a:ext uri="{FF2B5EF4-FFF2-40B4-BE49-F238E27FC236}">
                  <a16:creationId xmlns:a16="http://schemas.microsoft.com/office/drawing/2014/main" id="{835A029D-6935-4BF2-9FCB-FF0B9E2AA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009900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04" name="Line 48">
              <a:extLst>
                <a:ext uri="{FF2B5EF4-FFF2-40B4-BE49-F238E27FC236}">
                  <a16:creationId xmlns:a16="http://schemas.microsoft.com/office/drawing/2014/main" id="{B298DF59-26B8-402E-B901-4EC35562E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92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5" name="Line 49">
              <a:extLst>
                <a:ext uri="{FF2B5EF4-FFF2-40B4-BE49-F238E27FC236}">
                  <a16:creationId xmlns:a16="http://schemas.microsoft.com/office/drawing/2014/main" id="{6F86670E-5121-4867-B512-88033C33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Line 50">
              <a:extLst>
                <a:ext uri="{FF2B5EF4-FFF2-40B4-BE49-F238E27FC236}">
                  <a16:creationId xmlns:a16="http://schemas.microsoft.com/office/drawing/2014/main" id="{52A1D3B3-3A46-4AF7-98F8-E496E3EA2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707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7" name="Text Box 51">
              <a:extLst>
                <a:ext uri="{FF2B5EF4-FFF2-40B4-BE49-F238E27FC236}">
                  <a16:creationId xmlns:a16="http://schemas.microsoft.com/office/drawing/2014/main" id="{8C4BEC1C-C383-4D1B-8C9F-F92922847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755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009900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08" name="Line 52">
              <a:extLst>
                <a:ext uri="{FF2B5EF4-FFF2-40B4-BE49-F238E27FC236}">
                  <a16:creationId xmlns:a16="http://schemas.microsoft.com/office/drawing/2014/main" id="{A35223DA-AF35-410B-9566-86A05E17F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323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9" name="Line 53">
              <a:extLst>
                <a:ext uri="{FF2B5EF4-FFF2-40B4-BE49-F238E27FC236}">
                  <a16:creationId xmlns:a16="http://schemas.microsoft.com/office/drawing/2014/main" id="{40DFC030-9AC9-4AC7-89CE-B9251950A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23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10" name="Rectangle 54">
              <a:extLst>
                <a:ext uri="{FF2B5EF4-FFF2-40B4-BE49-F238E27FC236}">
                  <a16:creationId xmlns:a16="http://schemas.microsoft.com/office/drawing/2014/main" id="{4BD1D32A-D4BF-4B29-8356-D3CBDEB5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312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11" name="Line 55">
              <a:extLst>
                <a:ext uri="{FF2B5EF4-FFF2-40B4-BE49-F238E27FC236}">
                  <a16:creationId xmlns:a16="http://schemas.microsoft.com/office/drawing/2014/main" id="{6DFFF99A-8E66-481C-B2B7-AA53666B3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312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12" name="Line 56">
              <a:extLst>
                <a:ext uri="{FF2B5EF4-FFF2-40B4-BE49-F238E27FC236}">
                  <a16:creationId xmlns:a16="http://schemas.microsoft.com/office/drawing/2014/main" id="{25EDAE8F-9AD8-4BAC-B58E-9279EFDFB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32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13" name="Text Box 57">
              <a:extLst>
                <a:ext uri="{FF2B5EF4-FFF2-40B4-BE49-F238E27FC236}">
                  <a16:creationId xmlns:a16="http://schemas.microsoft.com/office/drawing/2014/main" id="{29898333-3681-496B-A7D1-602E38F3B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72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4" name="Text Box 58">
              <a:extLst>
                <a:ext uri="{FF2B5EF4-FFF2-40B4-BE49-F238E27FC236}">
                  <a16:creationId xmlns:a16="http://schemas.microsoft.com/office/drawing/2014/main" id="{EA7A646D-084E-48A4-AB3E-41B45C77D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5" name="Text Box 59">
              <a:extLst>
                <a:ext uri="{FF2B5EF4-FFF2-40B4-BE49-F238E27FC236}">
                  <a16:creationId xmlns:a16="http://schemas.microsoft.com/office/drawing/2014/main" id="{6421A2C2-3039-4429-AA15-3FFFBA2D4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6" name="Text Box 60">
              <a:extLst>
                <a:ext uri="{FF2B5EF4-FFF2-40B4-BE49-F238E27FC236}">
                  <a16:creationId xmlns:a16="http://schemas.microsoft.com/office/drawing/2014/main" id="{C317CE28-5E64-40B3-BF01-E5C09133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7" name="Text Box 61">
              <a:extLst>
                <a:ext uri="{FF2B5EF4-FFF2-40B4-BE49-F238E27FC236}">
                  <a16:creationId xmlns:a16="http://schemas.microsoft.com/office/drawing/2014/main" id="{9F322E53-D908-4E95-A330-2515A673E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48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8" name="Text Box 62">
              <a:extLst>
                <a:ext uri="{FF2B5EF4-FFF2-40B4-BE49-F238E27FC236}">
                  <a16:creationId xmlns:a16="http://schemas.microsoft.com/office/drawing/2014/main" id="{D7FA7364-F6A6-47D5-A7EB-DF7FBA2DC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19" name="Text Box 63">
              <a:extLst>
                <a:ext uri="{FF2B5EF4-FFF2-40B4-BE49-F238E27FC236}">
                  <a16:creationId xmlns:a16="http://schemas.microsoft.com/office/drawing/2014/main" id="{7B7675E6-D53D-442D-90C9-5AB483635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9920" name="Line 64">
              <a:extLst>
                <a:ext uri="{FF2B5EF4-FFF2-40B4-BE49-F238E27FC236}">
                  <a16:creationId xmlns:a16="http://schemas.microsoft.com/office/drawing/2014/main" id="{45C550FF-EDE9-484F-A95E-368778774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475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21" name="Text Box 65">
              <a:extLst>
                <a:ext uri="{FF2B5EF4-FFF2-40B4-BE49-F238E27FC236}">
                  <a16:creationId xmlns:a16="http://schemas.microsoft.com/office/drawing/2014/main" id="{01EF6C35-24AE-4640-BC0B-C7781DDA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523"/>
              <a:ext cx="9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rgbClr val="0099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C97CD-12B3-4737-97CB-0AE7CB852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C7930-3AB7-493C-8739-75ADB3BCC0B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82E6E52B-E740-421C-A0C2-FC279559A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303338"/>
            <a:ext cx="7924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template &lt;class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class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 ::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Length ( )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const {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ListNode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*p = first</a:t>
            </a:r>
            <a:r>
              <a:rPr kumimoji="1" lang="en-US" altLang="zh-CN" sz="2800" b="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检测指针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 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指示第一号结点</a:t>
            </a:r>
            <a:endParaRPr kumimoji="1"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count = 0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while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( p != NULL )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{ 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逐个结点检测</a:t>
            </a:r>
            <a:endParaRPr kumimoji="1"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p = p</a:t>
            </a:r>
            <a:r>
              <a:rPr kumimoji="1" lang="en-US" altLang="zh-CN" sz="2800" b="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count++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}			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return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count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0" i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E28CE622-ABAC-438C-B628-FCA64F4E2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8375"/>
          </a:xfrm>
        </p:spPr>
        <p:txBody>
          <a:bodyPr/>
          <a:lstStyle/>
          <a:p>
            <a:pPr algn="ctr"/>
            <a:r>
              <a:rPr kumimoji="1"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求单链表的长度的算法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>
            <a:extLst>
              <a:ext uri="{FF2B5EF4-FFF2-40B4-BE49-F238E27FC236}">
                <a16:creationId xmlns:a16="http://schemas.microsoft.com/office/drawing/2014/main" id="{E93702B3-96D5-4311-AF5E-B611467AB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35ECD0-B224-4820-8EF0-E78C1651811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46FE99F7-B06C-40E5-BB42-6A34E989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Line 3">
            <a:extLst>
              <a:ext uri="{FF2B5EF4-FFF2-40B4-BE49-F238E27FC236}">
                <a16:creationId xmlns:a16="http://schemas.microsoft.com/office/drawing/2014/main" id="{9CCA788F-6399-407C-AC0F-9168D7586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Line 4">
            <a:extLst>
              <a:ext uri="{FF2B5EF4-FFF2-40B4-BE49-F238E27FC236}">
                <a16:creationId xmlns:a16="http://schemas.microsoft.com/office/drawing/2014/main" id="{295F13A1-9CE3-4529-8CE1-5CE6EAD5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7C13BEFC-AB5B-447C-BC48-C2305D3B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Line 6">
            <a:extLst>
              <a:ext uri="{FF2B5EF4-FFF2-40B4-BE49-F238E27FC236}">
                <a16:creationId xmlns:a16="http://schemas.microsoft.com/office/drawing/2014/main" id="{DC875970-86F1-4684-ABC3-5F9F349C8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Line 7">
            <a:extLst>
              <a:ext uri="{FF2B5EF4-FFF2-40B4-BE49-F238E27FC236}">
                <a16:creationId xmlns:a16="http://schemas.microsoft.com/office/drawing/2014/main" id="{DC74009C-D150-44DA-A9A7-C3E3786DE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>
            <a:extLst>
              <a:ext uri="{FF2B5EF4-FFF2-40B4-BE49-F238E27FC236}">
                <a16:creationId xmlns:a16="http://schemas.microsoft.com/office/drawing/2014/main" id="{37CEF12C-FB22-41EB-ABEE-C36A28F2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Line 9">
            <a:extLst>
              <a:ext uri="{FF2B5EF4-FFF2-40B4-BE49-F238E27FC236}">
                <a16:creationId xmlns:a16="http://schemas.microsoft.com/office/drawing/2014/main" id="{575BBFC8-78F7-4270-95E5-78FA6D9A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0668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Line 10">
            <a:extLst>
              <a:ext uri="{FF2B5EF4-FFF2-40B4-BE49-F238E27FC236}">
                <a16:creationId xmlns:a16="http://schemas.microsoft.com/office/drawing/2014/main" id="{E88787C1-B1FB-4C78-AC07-967D6562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>
            <a:extLst>
              <a:ext uri="{FF2B5EF4-FFF2-40B4-BE49-F238E27FC236}">
                <a16:creationId xmlns:a16="http://schemas.microsoft.com/office/drawing/2014/main" id="{87A74670-28FD-4235-B34B-1FCE06D0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8382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Line 12">
            <a:extLst>
              <a:ext uri="{FF2B5EF4-FFF2-40B4-BE49-F238E27FC236}">
                <a16:creationId xmlns:a16="http://schemas.microsoft.com/office/drawing/2014/main" id="{62144571-1AA7-4E3D-B384-7A79ED084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8382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Line 13">
            <a:extLst>
              <a:ext uri="{FF2B5EF4-FFF2-40B4-BE49-F238E27FC236}">
                <a16:creationId xmlns:a16="http://schemas.microsoft.com/office/drawing/2014/main" id="{B41094D6-B4D8-46FA-991E-658C3D8D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066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8" name="Text Box 14">
            <a:extLst>
              <a:ext uri="{FF2B5EF4-FFF2-40B4-BE49-F238E27FC236}">
                <a16:creationId xmlns:a16="http://schemas.microsoft.com/office/drawing/2014/main" id="{5C5BE634-AC94-4ECF-9E71-92935753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762000"/>
            <a:ext cx="90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19" name="Line 15">
            <a:extLst>
              <a:ext uri="{FF2B5EF4-FFF2-40B4-BE49-F238E27FC236}">
                <a16:creationId xmlns:a16="http://schemas.microsoft.com/office/drawing/2014/main" id="{E36DBAE6-8D5F-4985-AC03-E52E24DC2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371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0" name="Text Box 16">
            <a:extLst>
              <a:ext uri="{FF2B5EF4-FFF2-40B4-BE49-F238E27FC236}">
                <a16:creationId xmlns:a16="http://schemas.microsoft.com/office/drawing/2014/main" id="{CCEF1027-0D42-4521-A2FA-AF9E21EA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47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21" name="Text Box 17">
            <a:extLst>
              <a:ext uri="{FF2B5EF4-FFF2-40B4-BE49-F238E27FC236}">
                <a16:creationId xmlns:a16="http://schemas.microsoft.com/office/drawing/2014/main" id="{3B073094-A0CB-47EB-8EDA-9201B9C9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22" name="Text Box 18">
            <a:extLst>
              <a:ext uri="{FF2B5EF4-FFF2-40B4-BE49-F238E27FC236}">
                <a16:creationId xmlns:a16="http://schemas.microsoft.com/office/drawing/2014/main" id="{CE686443-69A9-4837-A962-9948D512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23" name="Text Box 19">
            <a:extLst>
              <a:ext uri="{FF2B5EF4-FFF2-40B4-BE49-F238E27FC236}">
                <a16:creationId xmlns:a16="http://schemas.microsoft.com/office/drawing/2014/main" id="{DE40B2A6-2983-4077-9DC1-29641BDE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762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24" name="Text Box 20">
            <a:extLst>
              <a:ext uri="{FF2B5EF4-FFF2-40B4-BE49-F238E27FC236}">
                <a16:creationId xmlns:a16="http://schemas.microsoft.com/office/drawing/2014/main" id="{55FE3670-979E-4AD1-A91C-CA341DEF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14779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c = 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25" name="Rectangle 21">
            <a:extLst>
              <a:ext uri="{FF2B5EF4-FFF2-40B4-BE49-F238E27FC236}">
                <a16:creationId xmlns:a16="http://schemas.microsoft.com/office/drawing/2014/main" id="{4956FBBB-98D7-4471-83F4-4A58F719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6" name="Line 22">
            <a:extLst>
              <a:ext uri="{FF2B5EF4-FFF2-40B4-BE49-F238E27FC236}">
                <a16:creationId xmlns:a16="http://schemas.microsoft.com/office/drawing/2014/main" id="{C110641C-E497-4D6F-89DC-43358FB77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7" name="Line 23">
            <a:extLst>
              <a:ext uri="{FF2B5EF4-FFF2-40B4-BE49-F238E27FC236}">
                <a16:creationId xmlns:a16="http://schemas.microsoft.com/office/drawing/2014/main" id="{1EF97988-45AB-4F1D-A751-1C1667448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8" name="Rectangle 24">
            <a:extLst>
              <a:ext uri="{FF2B5EF4-FFF2-40B4-BE49-F238E27FC236}">
                <a16:creationId xmlns:a16="http://schemas.microsoft.com/office/drawing/2014/main" id="{A65C615F-494D-4368-B162-38187B9A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9" name="Line 25">
            <a:extLst>
              <a:ext uri="{FF2B5EF4-FFF2-40B4-BE49-F238E27FC236}">
                <a16:creationId xmlns:a16="http://schemas.microsoft.com/office/drawing/2014/main" id="{8454E3A6-E761-4361-A49E-ECCCEC6DC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0" name="Line 26">
            <a:extLst>
              <a:ext uri="{FF2B5EF4-FFF2-40B4-BE49-F238E27FC236}">
                <a16:creationId xmlns:a16="http://schemas.microsoft.com/office/drawing/2014/main" id="{BA21CEF5-068F-4037-B347-CCA9888D3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1" name="Rectangle 27">
            <a:extLst>
              <a:ext uri="{FF2B5EF4-FFF2-40B4-BE49-F238E27FC236}">
                <a16:creationId xmlns:a16="http://schemas.microsoft.com/office/drawing/2014/main" id="{28DD4736-1C51-4AEB-BF37-6DFC5079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2" name="Line 28">
            <a:extLst>
              <a:ext uri="{FF2B5EF4-FFF2-40B4-BE49-F238E27FC236}">
                <a16:creationId xmlns:a16="http://schemas.microsoft.com/office/drawing/2014/main" id="{3F7DB12D-15BD-47EB-870A-60F70A8ED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23622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3" name="Line 29">
            <a:extLst>
              <a:ext uri="{FF2B5EF4-FFF2-40B4-BE49-F238E27FC236}">
                <a16:creationId xmlns:a16="http://schemas.microsoft.com/office/drawing/2014/main" id="{E1F84005-F283-4707-826A-FB583EA24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4" name="Rectangle 30">
            <a:extLst>
              <a:ext uri="{FF2B5EF4-FFF2-40B4-BE49-F238E27FC236}">
                <a16:creationId xmlns:a16="http://schemas.microsoft.com/office/drawing/2014/main" id="{AA189FD8-DAAB-4FF3-88BC-C7B3C8CF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21336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5" name="Line 31">
            <a:extLst>
              <a:ext uri="{FF2B5EF4-FFF2-40B4-BE49-F238E27FC236}">
                <a16:creationId xmlns:a16="http://schemas.microsoft.com/office/drawing/2014/main" id="{A983ADFC-6B42-465E-9B7A-FDB0BAA8F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6" name="Line 32">
            <a:extLst>
              <a:ext uri="{FF2B5EF4-FFF2-40B4-BE49-F238E27FC236}">
                <a16:creationId xmlns:a16="http://schemas.microsoft.com/office/drawing/2014/main" id="{F4483FAB-484E-42A3-B8AB-1C40961D4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362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7" name="Text Box 33">
            <a:extLst>
              <a:ext uri="{FF2B5EF4-FFF2-40B4-BE49-F238E27FC236}">
                <a16:creationId xmlns:a16="http://schemas.microsoft.com/office/drawing/2014/main" id="{1A309A04-932B-4EDB-9206-711D06A9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38" name="Line 34">
            <a:extLst>
              <a:ext uri="{FF2B5EF4-FFF2-40B4-BE49-F238E27FC236}">
                <a16:creationId xmlns:a16="http://schemas.microsoft.com/office/drawing/2014/main" id="{5488E1B2-FECF-43BA-A975-4FFD5D9CC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26670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9" name="Text Box 35">
            <a:extLst>
              <a:ext uri="{FF2B5EF4-FFF2-40B4-BE49-F238E27FC236}">
                <a16:creationId xmlns:a16="http://schemas.microsoft.com/office/drawing/2014/main" id="{2FE6AFA2-3DA0-4654-AEB2-E12C1135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7432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40" name="Text Box 36">
            <a:extLst>
              <a:ext uri="{FF2B5EF4-FFF2-40B4-BE49-F238E27FC236}">
                <a16:creationId xmlns:a16="http://schemas.microsoft.com/office/drawing/2014/main" id="{25500478-8264-4D2E-BE63-655C0D66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41" name="Text Box 37">
            <a:extLst>
              <a:ext uri="{FF2B5EF4-FFF2-40B4-BE49-F238E27FC236}">
                <a16:creationId xmlns:a16="http://schemas.microsoft.com/office/drawing/2014/main" id="{D0727D48-A3D3-4B52-AF4C-6F522294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42" name="Text Box 38">
            <a:extLst>
              <a:ext uri="{FF2B5EF4-FFF2-40B4-BE49-F238E27FC236}">
                <a16:creationId xmlns:a16="http://schemas.microsoft.com/office/drawing/2014/main" id="{7CB59ABE-370B-4F6B-869E-7F084400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2057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43" name="Text Box 39">
            <a:extLst>
              <a:ext uri="{FF2B5EF4-FFF2-40B4-BE49-F238E27FC236}">
                <a16:creationId xmlns:a16="http://schemas.microsoft.com/office/drawing/2014/main" id="{9662BC4C-F4BA-408B-A548-BF7344C2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733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c = 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44" name="Rectangle 40">
            <a:extLst>
              <a:ext uri="{FF2B5EF4-FFF2-40B4-BE49-F238E27FC236}">
                <a16:creationId xmlns:a16="http://schemas.microsoft.com/office/drawing/2014/main" id="{20297D14-F954-401C-A013-6FFFFC09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5" name="Line 41">
            <a:extLst>
              <a:ext uri="{FF2B5EF4-FFF2-40B4-BE49-F238E27FC236}">
                <a16:creationId xmlns:a16="http://schemas.microsoft.com/office/drawing/2014/main" id="{7FC0BE0E-E920-4A4F-A9DC-044014AE3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6" name="Line 42">
            <a:extLst>
              <a:ext uri="{FF2B5EF4-FFF2-40B4-BE49-F238E27FC236}">
                <a16:creationId xmlns:a16="http://schemas.microsoft.com/office/drawing/2014/main" id="{C0E46F23-0997-4FC5-B379-B56AB48BA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7" name="Rectangle 43">
            <a:extLst>
              <a:ext uri="{FF2B5EF4-FFF2-40B4-BE49-F238E27FC236}">
                <a16:creationId xmlns:a16="http://schemas.microsoft.com/office/drawing/2014/main" id="{875109E6-2B1B-40C7-920A-27B66059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8" name="Line 44">
            <a:extLst>
              <a:ext uri="{FF2B5EF4-FFF2-40B4-BE49-F238E27FC236}">
                <a16:creationId xmlns:a16="http://schemas.microsoft.com/office/drawing/2014/main" id="{CDFAF9FB-05D2-4AB7-AB63-29BEFCF7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9" name="Line 45">
            <a:extLst>
              <a:ext uri="{FF2B5EF4-FFF2-40B4-BE49-F238E27FC236}">
                <a16:creationId xmlns:a16="http://schemas.microsoft.com/office/drawing/2014/main" id="{C70E7103-B685-4E7F-A3A5-D808A1F37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0" name="Rectangle 46">
            <a:extLst>
              <a:ext uri="{FF2B5EF4-FFF2-40B4-BE49-F238E27FC236}">
                <a16:creationId xmlns:a16="http://schemas.microsoft.com/office/drawing/2014/main" id="{2C568A1E-A360-421B-A5B4-46DAF865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1" name="Line 47">
            <a:extLst>
              <a:ext uri="{FF2B5EF4-FFF2-40B4-BE49-F238E27FC236}">
                <a16:creationId xmlns:a16="http://schemas.microsoft.com/office/drawing/2014/main" id="{E5B08053-939B-42C3-82F1-7F4CF4E96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3657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2" name="Line 48">
            <a:extLst>
              <a:ext uri="{FF2B5EF4-FFF2-40B4-BE49-F238E27FC236}">
                <a16:creationId xmlns:a16="http://schemas.microsoft.com/office/drawing/2014/main" id="{80B07B98-0BC2-4AAD-99F0-76C2E133E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3" name="Rectangle 49">
            <a:extLst>
              <a:ext uri="{FF2B5EF4-FFF2-40B4-BE49-F238E27FC236}">
                <a16:creationId xmlns:a16="http://schemas.microsoft.com/office/drawing/2014/main" id="{24549646-9266-4711-A5B6-2664E9F6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34290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4" name="Line 50">
            <a:extLst>
              <a:ext uri="{FF2B5EF4-FFF2-40B4-BE49-F238E27FC236}">
                <a16:creationId xmlns:a16="http://schemas.microsoft.com/office/drawing/2014/main" id="{84342F96-D9E7-4F4B-B05B-577484189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34290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5" name="Line 51">
            <a:extLst>
              <a:ext uri="{FF2B5EF4-FFF2-40B4-BE49-F238E27FC236}">
                <a16:creationId xmlns:a16="http://schemas.microsoft.com/office/drawing/2014/main" id="{08655061-9344-40B6-8608-5E687BDD9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6576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6" name="Text Box 52">
            <a:extLst>
              <a:ext uri="{FF2B5EF4-FFF2-40B4-BE49-F238E27FC236}">
                <a16:creationId xmlns:a16="http://schemas.microsoft.com/office/drawing/2014/main" id="{732CCD49-6405-46E2-A7E8-FE9C933B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57" name="Line 53">
            <a:extLst>
              <a:ext uri="{FF2B5EF4-FFF2-40B4-BE49-F238E27FC236}">
                <a16:creationId xmlns:a16="http://schemas.microsoft.com/office/drawing/2014/main" id="{70E9B365-61EB-49BB-8852-9476162A2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3100" y="39624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58" name="Text Box 54">
            <a:extLst>
              <a:ext uri="{FF2B5EF4-FFF2-40B4-BE49-F238E27FC236}">
                <a16:creationId xmlns:a16="http://schemas.microsoft.com/office/drawing/2014/main" id="{8042011A-6087-40B4-A615-C1494BB8E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4038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59" name="Text Box 55">
            <a:extLst>
              <a:ext uri="{FF2B5EF4-FFF2-40B4-BE49-F238E27FC236}">
                <a16:creationId xmlns:a16="http://schemas.microsoft.com/office/drawing/2014/main" id="{96849BC3-8EB9-4DEF-B736-63E7AD86C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60" name="Text Box 56">
            <a:extLst>
              <a:ext uri="{FF2B5EF4-FFF2-40B4-BE49-F238E27FC236}">
                <a16:creationId xmlns:a16="http://schemas.microsoft.com/office/drawing/2014/main" id="{6DCEEE69-DE90-4EB1-974F-29033F7C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61" name="Text Box 57">
            <a:extLst>
              <a:ext uri="{FF2B5EF4-FFF2-40B4-BE49-F238E27FC236}">
                <a16:creationId xmlns:a16="http://schemas.microsoft.com/office/drawing/2014/main" id="{C1ABCC9A-87D2-447C-9127-891B4518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352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62" name="Text Box 58">
            <a:extLst>
              <a:ext uri="{FF2B5EF4-FFF2-40B4-BE49-F238E27FC236}">
                <a16:creationId xmlns:a16="http://schemas.microsoft.com/office/drawing/2014/main" id="{1CB47557-69EB-4239-A316-91E88261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687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c = 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63" name="Rectangle 59">
            <a:extLst>
              <a:ext uri="{FF2B5EF4-FFF2-40B4-BE49-F238E27FC236}">
                <a16:creationId xmlns:a16="http://schemas.microsoft.com/office/drawing/2014/main" id="{D395C9E9-0D41-436F-97C1-9ECF6649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4" name="Line 60">
            <a:extLst>
              <a:ext uri="{FF2B5EF4-FFF2-40B4-BE49-F238E27FC236}">
                <a16:creationId xmlns:a16="http://schemas.microsoft.com/office/drawing/2014/main" id="{A0C34C48-9A0A-4A59-A1BD-68E623806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5" name="Line 61">
            <a:extLst>
              <a:ext uri="{FF2B5EF4-FFF2-40B4-BE49-F238E27FC236}">
                <a16:creationId xmlns:a16="http://schemas.microsoft.com/office/drawing/2014/main" id="{46316AA3-1069-4A03-84DE-C427F35D4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6" name="Rectangle 62">
            <a:extLst>
              <a:ext uri="{FF2B5EF4-FFF2-40B4-BE49-F238E27FC236}">
                <a16:creationId xmlns:a16="http://schemas.microsoft.com/office/drawing/2014/main" id="{13948282-16F2-43C0-BB42-2F265BD9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7" name="Line 63">
            <a:extLst>
              <a:ext uri="{FF2B5EF4-FFF2-40B4-BE49-F238E27FC236}">
                <a16:creationId xmlns:a16="http://schemas.microsoft.com/office/drawing/2014/main" id="{CB90BCE2-E8F2-49C5-806F-BEA1D54CB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8" name="Line 64">
            <a:extLst>
              <a:ext uri="{FF2B5EF4-FFF2-40B4-BE49-F238E27FC236}">
                <a16:creationId xmlns:a16="http://schemas.microsoft.com/office/drawing/2014/main" id="{FA96B137-27D0-4529-99CD-EE4CB1F81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9" name="Rectangle 65">
            <a:extLst>
              <a:ext uri="{FF2B5EF4-FFF2-40B4-BE49-F238E27FC236}">
                <a16:creationId xmlns:a16="http://schemas.microsoft.com/office/drawing/2014/main" id="{43797D0E-5DB5-41E9-BDFC-8164862E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0" name="Line 66">
            <a:extLst>
              <a:ext uri="{FF2B5EF4-FFF2-40B4-BE49-F238E27FC236}">
                <a16:creationId xmlns:a16="http://schemas.microsoft.com/office/drawing/2014/main" id="{A4A90EBF-078F-49F4-8998-09866AB17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49530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1" name="Line 67">
            <a:extLst>
              <a:ext uri="{FF2B5EF4-FFF2-40B4-BE49-F238E27FC236}">
                <a16:creationId xmlns:a16="http://schemas.microsoft.com/office/drawing/2014/main" id="{B36296F1-505C-4ECB-8D03-B8AE3A095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2" name="Rectangle 68">
            <a:extLst>
              <a:ext uri="{FF2B5EF4-FFF2-40B4-BE49-F238E27FC236}">
                <a16:creationId xmlns:a16="http://schemas.microsoft.com/office/drawing/2014/main" id="{7734B86F-E4F5-4B06-A60F-D8B33FAB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7244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3" name="Line 69">
            <a:extLst>
              <a:ext uri="{FF2B5EF4-FFF2-40B4-BE49-F238E27FC236}">
                <a16:creationId xmlns:a16="http://schemas.microsoft.com/office/drawing/2014/main" id="{0E6EDCFC-9ED0-4A44-B7C2-2C79B279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47244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4" name="Line 70">
            <a:extLst>
              <a:ext uri="{FF2B5EF4-FFF2-40B4-BE49-F238E27FC236}">
                <a16:creationId xmlns:a16="http://schemas.microsoft.com/office/drawing/2014/main" id="{6D6092B6-0E36-4C56-9CFD-75AEA91E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49530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5" name="Text Box 71">
            <a:extLst>
              <a:ext uri="{FF2B5EF4-FFF2-40B4-BE49-F238E27FC236}">
                <a16:creationId xmlns:a16="http://schemas.microsoft.com/office/drawing/2014/main" id="{C7B13332-7BBC-4740-A104-7E82F991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first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76" name="Line 72">
            <a:extLst>
              <a:ext uri="{FF2B5EF4-FFF2-40B4-BE49-F238E27FC236}">
                <a16:creationId xmlns:a16="http://schemas.microsoft.com/office/drawing/2014/main" id="{CC954372-E06B-4AD8-BB63-CD6DC1C6A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52578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7" name="Text Box 73">
            <a:extLst>
              <a:ext uri="{FF2B5EF4-FFF2-40B4-BE49-F238E27FC236}">
                <a16:creationId xmlns:a16="http://schemas.microsoft.com/office/drawing/2014/main" id="{C1B3E86D-2A15-442F-8249-E2A28E73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5334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78" name="Text Box 74">
            <a:extLst>
              <a:ext uri="{FF2B5EF4-FFF2-40B4-BE49-F238E27FC236}">
                <a16:creationId xmlns:a16="http://schemas.microsoft.com/office/drawing/2014/main" id="{2C43C6FF-9721-4F3F-88AC-00AD79B2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79" name="Text Box 75">
            <a:extLst>
              <a:ext uri="{FF2B5EF4-FFF2-40B4-BE49-F238E27FC236}">
                <a16:creationId xmlns:a16="http://schemas.microsoft.com/office/drawing/2014/main" id="{52E5190A-35B1-41F0-B96A-0BE8F9AB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80" name="Text Box 76">
            <a:extLst>
              <a:ext uri="{FF2B5EF4-FFF2-40B4-BE49-F238E27FC236}">
                <a16:creationId xmlns:a16="http://schemas.microsoft.com/office/drawing/2014/main" id="{9EB1EC36-D932-42AF-873A-3B20ED489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4648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1981" name="Text Box 77">
            <a:extLst>
              <a:ext uri="{FF2B5EF4-FFF2-40B4-BE49-F238E27FC236}">
                <a16:creationId xmlns:a16="http://schemas.microsoft.com/office/drawing/2014/main" id="{2C6D2149-26B1-41A5-A571-8F51FA1F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53641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c = 3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4DE8F8-EEE8-4E2A-936C-E03A72206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984D-59F2-4F12-98BD-DD6F0E5C19AC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E020851-CAD2-4B82-88E4-CE0EEE5B0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单链表的搜索算法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D45ECA8-9594-4981-BB3C-64972F88E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813" y="1309688"/>
            <a:ext cx="8229600" cy="49625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Search(T 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在表中搜索含数据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该结点地址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 = first</a:t>
            </a:r>
            <a:r>
              <a:rPr kumimoji="1"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while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current != 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!= x 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	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 = current</a:t>
            </a:r>
            <a:r>
              <a:rPr kumimoji="1"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沿着链找含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8CCE1-A6BB-4247-AD85-33C7C6D26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B9E66-C431-4894-8ECF-50C8C0D833D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EEFAC2BE-49F2-4710-A5E1-478E2EA4B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9600" cy="83502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单链表的定位算法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7B419E0F-DBDB-4675-9290-91FB9BFA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309688"/>
            <a:ext cx="8229600" cy="49355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Locate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函数返回表中第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个元素的地址。若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&lt; 0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或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超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出表中结点个数，则返回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&lt; 0)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 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current !=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&lt; i )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号结点地址或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9A0CC-34D3-43F6-BDA6-E973BC7E9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701E59-AF94-4FD8-AE95-2DD9B33A526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C6924DDE-E351-4987-9E21-C7F367F4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422FF6E3-113C-49E3-8DDD-EF8D85D18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8229600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插入在链表中第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Locate(i)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new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			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EF587-BE5C-43EA-8E32-628F642D0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CA667-31DE-4CC8-B844-072B52B2B60D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8697BB5A-7344-4C6E-A85D-C3FFB85B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431800"/>
            <a:ext cx="8229600" cy="900113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FBB02AB7-9EE6-4F0F-8951-BCAC3875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0625"/>
            <a:ext cx="8229600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x )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删除链表第</a:t>
            </a:r>
            <a:r>
              <a:rPr lang="en-US" altLang="zh-CN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r>
              <a:rPr lang="en-US" altLang="zh-CN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通过引用参数</a:t>
            </a:r>
            <a:r>
              <a:rPr lang="en-US" altLang="zh-CN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9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Locate(i</a:t>
            </a:r>
            <a:r>
              <a:rPr lang="en-US" altLang="zh-CN" sz="29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	if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|| current</a:t>
            </a:r>
            <a:r>
              <a:rPr lang="en-US" altLang="zh-CN" sz="29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      return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r>
              <a:rPr lang="en-US" altLang="zh-CN" sz="29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删除不成功</a:t>
            </a:r>
            <a:r>
              <a:rPr lang="zh-CN" altLang="en-US" sz="29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9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9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9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x = del</a:t>
            </a:r>
            <a:r>
              <a:rPr lang="en-US" altLang="zh-CN" sz="29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	delete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del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9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9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C2C09106-6CEE-4B21-9812-3420460D9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C44D6-B41E-4392-B022-7D18D21FEDD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A4F13DEA-60BE-4F43-BCF0-B3816FE35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1988" y="508000"/>
            <a:ext cx="4953000" cy="8382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前插法建立单链表</a:t>
            </a:r>
            <a:endParaRPr lang="zh-CN" altLang="en-US" sz="3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0C48150F-A575-4C70-823D-F4EAF55E0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8D927011-624B-498E-9599-2A40392C987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258053" name="Rectangle 5">
              <a:extLst>
                <a:ext uri="{FF2B5EF4-FFF2-40B4-BE49-F238E27FC236}">
                  <a16:creationId xmlns:a16="http://schemas.microsoft.com/office/drawing/2014/main" id="{7CCF7EBE-CF4C-404B-A4CA-462393AB8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54" name="Rectangle 6">
              <a:extLst>
                <a:ext uri="{FF2B5EF4-FFF2-40B4-BE49-F238E27FC236}">
                  <a16:creationId xmlns:a16="http://schemas.microsoft.com/office/drawing/2014/main" id="{8122F139-44AB-49E8-8F66-646B0FF33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55" name="Rectangle 7">
              <a:extLst>
                <a:ext uri="{FF2B5EF4-FFF2-40B4-BE49-F238E27FC236}">
                  <a16:creationId xmlns:a16="http://schemas.microsoft.com/office/drawing/2014/main" id="{FBC63BC7-BF12-41C3-ABA9-51FF40112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56" name="Line 8">
              <a:extLst>
                <a:ext uri="{FF2B5EF4-FFF2-40B4-BE49-F238E27FC236}">
                  <a16:creationId xmlns:a16="http://schemas.microsoft.com/office/drawing/2014/main" id="{76ADF855-71CA-4460-8CB1-AE0F1BEB2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7" name="Line 9">
              <a:extLst>
                <a:ext uri="{FF2B5EF4-FFF2-40B4-BE49-F238E27FC236}">
                  <a16:creationId xmlns:a16="http://schemas.microsoft.com/office/drawing/2014/main" id="{3C02C4F7-8BFB-48D6-9DDC-73B0A4702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8" name="Rectangle 10">
              <a:extLst>
                <a:ext uri="{FF2B5EF4-FFF2-40B4-BE49-F238E27FC236}">
                  <a16:creationId xmlns:a16="http://schemas.microsoft.com/office/drawing/2014/main" id="{E30E0DA6-960C-4884-8CD2-229CE5EB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59" name="Line 11">
              <a:extLst>
                <a:ext uri="{FF2B5EF4-FFF2-40B4-BE49-F238E27FC236}">
                  <a16:creationId xmlns:a16="http://schemas.microsoft.com/office/drawing/2014/main" id="{C9D62EE6-418A-4B73-81DA-9B193ADB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0" name="Line 12">
              <a:extLst>
                <a:ext uri="{FF2B5EF4-FFF2-40B4-BE49-F238E27FC236}">
                  <a16:creationId xmlns:a16="http://schemas.microsoft.com/office/drawing/2014/main" id="{64F73FEE-8F96-46B6-823C-8FC057B22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1" name="Text Box 13">
              <a:extLst>
                <a:ext uri="{FF2B5EF4-FFF2-40B4-BE49-F238E27FC236}">
                  <a16:creationId xmlns:a16="http://schemas.microsoft.com/office/drawing/2014/main" id="{0688BF07-FA7D-4C30-8F06-63F05E12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62" name="Rectangle 14">
              <a:extLst>
                <a:ext uri="{FF2B5EF4-FFF2-40B4-BE49-F238E27FC236}">
                  <a16:creationId xmlns:a16="http://schemas.microsoft.com/office/drawing/2014/main" id="{1CD5B358-9198-4DDA-81B2-310AB94B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63" name="Rectangle 15">
              <a:extLst>
                <a:ext uri="{FF2B5EF4-FFF2-40B4-BE49-F238E27FC236}">
                  <a16:creationId xmlns:a16="http://schemas.microsoft.com/office/drawing/2014/main" id="{2DDB9F20-7EF8-4567-A79A-CCFEB54EC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64" name="Line 16">
              <a:extLst>
                <a:ext uri="{FF2B5EF4-FFF2-40B4-BE49-F238E27FC236}">
                  <a16:creationId xmlns:a16="http://schemas.microsoft.com/office/drawing/2014/main" id="{7F62062E-662C-40FB-A29F-C5BB55ED6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5" name="Text Box 17">
              <a:extLst>
                <a:ext uri="{FF2B5EF4-FFF2-40B4-BE49-F238E27FC236}">
                  <a16:creationId xmlns:a16="http://schemas.microsoft.com/office/drawing/2014/main" id="{FD4F6C36-DDA7-437D-B021-25CF28268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8066" name="Line 18">
              <a:extLst>
                <a:ext uri="{FF2B5EF4-FFF2-40B4-BE49-F238E27FC236}">
                  <a16:creationId xmlns:a16="http://schemas.microsoft.com/office/drawing/2014/main" id="{06EDFDCE-2C70-4EAA-AB11-AFA824F8C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9423DCA3-9FE1-4091-971F-2B7D8317B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Rectangle 20">
              <a:extLst>
                <a:ext uri="{FF2B5EF4-FFF2-40B4-BE49-F238E27FC236}">
                  <a16:creationId xmlns:a16="http://schemas.microsoft.com/office/drawing/2014/main" id="{29114C97-9F10-4E89-8E4E-242D884B1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69B0A7C9-5AE7-47C7-9C25-AC3AE447A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0" name="Text Box 22">
              <a:extLst>
                <a:ext uri="{FF2B5EF4-FFF2-40B4-BE49-F238E27FC236}">
                  <a16:creationId xmlns:a16="http://schemas.microsoft.com/office/drawing/2014/main" id="{48C08A0A-CC73-4957-9A0A-BDFA42FA3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71" name="Rectangle 23">
              <a:extLst>
                <a:ext uri="{FF2B5EF4-FFF2-40B4-BE49-F238E27FC236}">
                  <a16:creationId xmlns:a16="http://schemas.microsoft.com/office/drawing/2014/main" id="{69707610-E634-4845-9794-C81A6D180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72" name="Line 24">
              <a:extLst>
                <a:ext uri="{FF2B5EF4-FFF2-40B4-BE49-F238E27FC236}">
                  <a16:creationId xmlns:a16="http://schemas.microsoft.com/office/drawing/2014/main" id="{5480ACDD-C3EA-4695-BBC7-3E37AD71A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3" name="Text Box 25">
              <a:extLst>
                <a:ext uri="{FF2B5EF4-FFF2-40B4-BE49-F238E27FC236}">
                  <a16:creationId xmlns:a16="http://schemas.microsoft.com/office/drawing/2014/main" id="{5787E7EB-9846-43BD-A09D-752AA3E3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8074" name="Rectangle 26">
              <a:extLst>
                <a:ext uri="{FF2B5EF4-FFF2-40B4-BE49-F238E27FC236}">
                  <a16:creationId xmlns:a16="http://schemas.microsoft.com/office/drawing/2014/main" id="{C7E088A8-4C60-470C-9259-DB69D7F37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rgbClr val="FF7C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75" name="Rectangle 27">
              <a:extLst>
                <a:ext uri="{FF2B5EF4-FFF2-40B4-BE49-F238E27FC236}">
                  <a16:creationId xmlns:a16="http://schemas.microsoft.com/office/drawing/2014/main" id="{FC89FEAA-B53B-4C27-B921-1A0963DD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58076" name="Line 28">
              <a:extLst>
                <a:ext uri="{FF2B5EF4-FFF2-40B4-BE49-F238E27FC236}">
                  <a16:creationId xmlns:a16="http://schemas.microsoft.com/office/drawing/2014/main" id="{22123D8A-BD9E-491F-80AB-BB69E0FF1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54196DC-AB52-4DA3-9006-CC5B03AAB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E7BF9-D158-4C45-8EEE-2C5313B12CB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13452EF4-069F-456A-ABC0-790806E1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622300"/>
            <a:ext cx="8229600" cy="597058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inputFront (T endTag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val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newF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L.setFirst (newF)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默认值为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(val != endTag)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E&gt;(val)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newF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插在表前端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 newNode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	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368B0F-2FB9-40B0-9548-E26BB4099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042CA-0A7B-4440-92F0-D25AB5D1440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DDE7EE30-64AF-42D6-8468-2D740A3E1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71513"/>
            <a:ext cx="8121650" cy="5500687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bool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Insert(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i, E x)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bool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Remove(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i, E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x)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bool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IsEmpty()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bool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IsFull()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const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判表满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void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Sort() = 0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	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void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input() = 0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	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void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output() = 0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	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virtual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LinearList&lt;T, E&gt;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operator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=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			(LinearList&lt;T, E&gt;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L)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2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线性表的存储表示有两种：顺序存储方式和链表存储方式。</a:t>
            </a: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34816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26F7B8-B965-43B5-BC79-91025DCF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200775"/>
            <a:ext cx="509588" cy="357188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BE66A8C1-55B7-4D46-866A-3E95E753B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A898E-F140-41D3-A1B1-3A5ADA870241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765A7E33-B761-46CD-B1FB-7AC59BEE3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0493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后插法建立单链表</a:t>
            </a:r>
            <a:endParaRPr lang="zh-CN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258AE1F-F397-46A1-A1C7-9B18857B2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每次将新结点加在插到链表的表尾；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设置一个尾指针 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last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，总是指向表中最后一个结点，新结点插在它的后面；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尾指针 </a:t>
            </a:r>
            <a:r>
              <a:rPr lang="en-US" altLang="zh-CN" sz="3000" b="1">
                <a:latin typeface="Times New Roman" panose="02020603050405020304" pitchFamily="18" charset="0"/>
              </a:rPr>
              <a:t>last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初始时置为指向表头结点地址。</a:t>
            </a:r>
          </a:p>
        </p:txBody>
      </p:sp>
      <p:grpSp>
        <p:nvGrpSpPr>
          <p:cNvPr id="260130" name="Group 34">
            <a:extLst>
              <a:ext uri="{FF2B5EF4-FFF2-40B4-BE49-F238E27FC236}">
                <a16:creationId xmlns:a16="http://schemas.microsoft.com/office/drawing/2014/main" id="{77E36FD5-FD03-4F4F-8B18-0CC5EA6157C7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260101" name="Rectangle 5">
              <a:extLst>
                <a:ext uri="{FF2B5EF4-FFF2-40B4-BE49-F238E27FC236}">
                  <a16:creationId xmlns:a16="http://schemas.microsoft.com/office/drawing/2014/main" id="{76834D0F-FA51-492E-9F94-06C91FCE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2" name="Rectangle 6">
              <a:extLst>
                <a:ext uri="{FF2B5EF4-FFF2-40B4-BE49-F238E27FC236}">
                  <a16:creationId xmlns:a16="http://schemas.microsoft.com/office/drawing/2014/main" id="{67FBA513-9C46-410D-8E6E-5FDD4BF5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3" name="Rectangle 7">
              <a:extLst>
                <a:ext uri="{FF2B5EF4-FFF2-40B4-BE49-F238E27FC236}">
                  <a16:creationId xmlns:a16="http://schemas.microsoft.com/office/drawing/2014/main" id="{26209847-6D8F-4EEB-8967-CEF03603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rgbClr val="FF7C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4" name="Rectangle 8">
              <a:extLst>
                <a:ext uri="{FF2B5EF4-FFF2-40B4-BE49-F238E27FC236}">
                  <a16:creationId xmlns:a16="http://schemas.microsoft.com/office/drawing/2014/main" id="{45F9844C-4DB0-4A64-B556-4F56442B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5" name="Line 9">
              <a:extLst>
                <a:ext uri="{FF2B5EF4-FFF2-40B4-BE49-F238E27FC236}">
                  <a16:creationId xmlns:a16="http://schemas.microsoft.com/office/drawing/2014/main" id="{79E4952B-0FE6-428A-B397-0C4B170C5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06" name="Line 10">
              <a:extLst>
                <a:ext uri="{FF2B5EF4-FFF2-40B4-BE49-F238E27FC236}">
                  <a16:creationId xmlns:a16="http://schemas.microsoft.com/office/drawing/2014/main" id="{9A549C51-5B19-40EF-A889-AAEC2A527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07" name="Rectangle 11">
              <a:extLst>
                <a:ext uri="{FF2B5EF4-FFF2-40B4-BE49-F238E27FC236}">
                  <a16:creationId xmlns:a16="http://schemas.microsoft.com/office/drawing/2014/main" id="{75D9A43C-7670-491C-929B-C6B85A8E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8" name="Rectangle 12">
              <a:extLst>
                <a:ext uri="{FF2B5EF4-FFF2-40B4-BE49-F238E27FC236}">
                  <a16:creationId xmlns:a16="http://schemas.microsoft.com/office/drawing/2014/main" id="{D28EB89B-4C21-4CCD-8852-67CCFE1E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09" name="Line 13">
              <a:extLst>
                <a:ext uri="{FF2B5EF4-FFF2-40B4-BE49-F238E27FC236}">
                  <a16:creationId xmlns:a16="http://schemas.microsoft.com/office/drawing/2014/main" id="{F15CF6F0-88EC-44B9-9D28-415A35128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0" name="Text Box 14">
              <a:extLst>
                <a:ext uri="{FF2B5EF4-FFF2-40B4-BE49-F238E27FC236}">
                  <a16:creationId xmlns:a16="http://schemas.microsoft.com/office/drawing/2014/main" id="{BE3CEFD1-2D9C-46D0-B4F0-BF9ECAFF4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0111" name="Line 15">
              <a:extLst>
                <a:ext uri="{FF2B5EF4-FFF2-40B4-BE49-F238E27FC236}">
                  <a16:creationId xmlns:a16="http://schemas.microsoft.com/office/drawing/2014/main" id="{9C7A49E5-85C1-4C9E-BBBC-1BCECD442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2" name="Rectangle 16">
              <a:extLst>
                <a:ext uri="{FF2B5EF4-FFF2-40B4-BE49-F238E27FC236}">
                  <a16:creationId xmlns:a16="http://schemas.microsoft.com/office/drawing/2014/main" id="{A4D90883-FD00-43AF-B862-09E817078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13" name="Line 17">
              <a:extLst>
                <a:ext uri="{FF2B5EF4-FFF2-40B4-BE49-F238E27FC236}">
                  <a16:creationId xmlns:a16="http://schemas.microsoft.com/office/drawing/2014/main" id="{85C5455F-B85E-47F8-935B-E01308DAB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4" name="Text Box 18">
              <a:extLst>
                <a:ext uri="{FF2B5EF4-FFF2-40B4-BE49-F238E27FC236}">
                  <a16:creationId xmlns:a16="http://schemas.microsoft.com/office/drawing/2014/main" id="{51D0B174-8009-482F-A3D9-76F85F89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15" name="Rectangle 19">
              <a:extLst>
                <a:ext uri="{FF2B5EF4-FFF2-40B4-BE49-F238E27FC236}">
                  <a16:creationId xmlns:a16="http://schemas.microsoft.com/office/drawing/2014/main" id="{2A97DBF4-F30A-436C-80C9-FC92EC64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16" name="Line 20">
              <a:extLst>
                <a:ext uri="{FF2B5EF4-FFF2-40B4-BE49-F238E27FC236}">
                  <a16:creationId xmlns:a16="http://schemas.microsoft.com/office/drawing/2014/main" id="{2CECA7AA-A8AE-4A6D-B5CB-819FA7CD3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Text Box 21">
              <a:extLst>
                <a:ext uri="{FF2B5EF4-FFF2-40B4-BE49-F238E27FC236}">
                  <a16:creationId xmlns:a16="http://schemas.microsoft.com/office/drawing/2014/main" id="{A309D290-AF27-44BA-AC2A-84EB26633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newnode</a:t>
              </a:r>
              <a:endParaRPr kumimoji="1" lang="en-US" altLang="zh-CN" sz="3200" b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0118" name="Rectangle 22">
              <a:extLst>
                <a:ext uri="{FF2B5EF4-FFF2-40B4-BE49-F238E27FC236}">
                  <a16:creationId xmlns:a16="http://schemas.microsoft.com/office/drawing/2014/main" id="{14207582-64AE-495C-8DDA-96123AFF6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rgbClr val="FF7C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19" name="Rectangle 23">
              <a:extLst>
                <a:ext uri="{FF2B5EF4-FFF2-40B4-BE49-F238E27FC236}">
                  <a16:creationId xmlns:a16="http://schemas.microsoft.com/office/drawing/2014/main" id="{C1D80F11-6B9B-414B-A4E8-8844AEF4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60120" name="Line 24">
              <a:extLst>
                <a:ext uri="{FF2B5EF4-FFF2-40B4-BE49-F238E27FC236}">
                  <a16:creationId xmlns:a16="http://schemas.microsoft.com/office/drawing/2014/main" id="{70DA87D4-7A26-46E1-9545-E233F9A3F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1" name="Line 25">
              <a:extLst>
                <a:ext uri="{FF2B5EF4-FFF2-40B4-BE49-F238E27FC236}">
                  <a16:creationId xmlns:a16="http://schemas.microsoft.com/office/drawing/2014/main" id="{016683CD-A01E-498D-AAE4-17E24E50C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2" name="Text Box 26">
              <a:extLst>
                <a:ext uri="{FF2B5EF4-FFF2-40B4-BE49-F238E27FC236}">
                  <a16:creationId xmlns:a16="http://schemas.microsoft.com/office/drawing/2014/main" id="{39082C5A-097D-4F63-AAF4-AFCAA9BEE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last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60123" name="Line 27">
              <a:extLst>
                <a:ext uri="{FF2B5EF4-FFF2-40B4-BE49-F238E27FC236}">
                  <a16:creationId xmlns:a16="http://schemas.microsoft.com/office/drawing/2014/main" id="{E3C92B3F-CBB9-4B17-8902-EDD4131DD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4" name="Text Box 28">
              <a:extLst>
                <a:ext uri="{FF2B5EF4-FFF2-40B4-BE49-F238E27FC236}">
                  <a16:creationId xmlns:a16="http://schemas.microsoft.com/office/drawing/2014/main" id="{C27BED86-E10A-4DFE-84DD-4C0B52F39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</a:rPr>
                <a:t>last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0125" name="Line 29">
              <a:extLst>
                <a:ext uri="{FF2B5EF4-FFF2-40B4-BE49-F238E27FC236}">
                  <a16:creationId xmlns:a16="http://schemas.microsoft.com/office/drawing/2014/main" id="{499B6207-A842-4B4E-9FE1-04D5950A1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6" name="Line 30">
              <a:extLst>
                <a:ext uri="{FF2B5EF4-FFF2-40B4-BE49-F238E27FC236}">
                  <a16:creationId xmlns:a16="http://schemas.microsoft.com/office/drawing/2014/main" id="{9621EFCD-099B-448E-A78F-5C8AD490E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7" name="Text Box 31">
              <a:extLst>
                <a:ext uri="{FF2B5EF4-FFF2-40B4-BE49-F238E27FC236}">
                  <a16:creationId xmlns:a16="http://schemas.microsoft.com/office/drawing/2014/main" id="{413A9001-9BA1-4FAC-B3E0-67FCE99D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last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60128" name="Line 32">
              <a:extLst>
                <a:ext uri="{FF2B5EF4-FFF2-40B4-BE49-F238E27FC236}">
                  <a16:creationId xmlns:a16="http://schemas.microsoft.com/office/drawing/2014/main" id="{E627E261-966E-4757-AAB6-054D7B7F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9" name="Text Box 33">
              <a:extLst>
                <a:ext uri="{FF2B5EF4-FFF2-40B4-BE49-F238E27FC236}">
                  <a16:creationId xmlns:a16="http://schemas.microsoft.com/office/drawing/2014/main" id="{AADCCC25-BA7A-4173-A895-C39E90947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</a:rPr>
                <a:t>last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77D1705-4584-48E8-983C-C3FACA2F1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635BB2-EF9A-4258-A337-9403289F249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61122" name="Text Box 2">
            <a:extLst>
              <a:ext uri="{FF2B5EF4-FFF2-40B4-BE49-F238E27FC236}">
                <a16:creationId xmlns:a16="http://schemas.microsoft.com/office/drawing/2014/main" id="{5006E781-69CF-44FB-9EFF-7A0D4EF4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inputRear ( T endTag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 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 val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last =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&gt;;	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建立链表的头结点</a:t>
            </a:r>
          </a:p>
          <a:p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L.setFirst(last)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	  	    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为链表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赋值</a:t>
            </a: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cin &gt;&gt;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while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( val != endTag 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{   	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指向当前的表尾</a:t>
            </a:r>
          </a:p>
          <a:p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newNode =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LinkNode&lt;T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E&gt;(val)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sz="2800" b="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link = newNode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last = newNode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cin &gt;&gt;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插入到表末端</a:t>
            </a:r>
          </a:p>
          <a:p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sz="2800" b="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//</a:t>
            </a:r>
            <a:r>
              <a:rPr kumimoji="1" lang="zh-CN" altLang="en-US" sz="2800" b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表收尾</a:t>
            </a: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  <a:p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  <p:sp>
        <p:nvSpPr>
          <p:cNvPr id="261123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D05CC6-05B9-452F-9E94-1AF7CE76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3810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5758FFB-7C63-4C3C-BB60-BBEDEC407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67CAB1-85B7-4F9C-841C-3134847E4997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364546" name="Object 2">
            <a:extLst>
              <a:ext uri="{FF2B5EF4-FFF2-40B4-BE49-F238E27FC236}">
                <a16:creationId xmlns:a16="http://schemas.microsoft.com/office/drawing/2014/main" id="{8628CC0F-BAE5-4411-A47D-1E6717FC7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1474788"/>
          <a:ext cx="550068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0" name="公式" r:id="rId3" imgW="2184120" imgH="685800" progId="Equation.3">
                  <p:embed/>
                </p:oleObj>
              </mc:Choice>
              <mc:Fallback>
                <p:oleObj name="公式" r:id="rId3" imgW="218412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474788"/>
                        <a:ext cx="550068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7" name="Rectangle 3">
            <a:extLst>
              <a:ext uri="{FF2B5EF4-FFF2-40B4-BE49-F238E27FC236}">
                <a16:creationId xmlns:a16="http://schemas.microsoft.com/office/drawing/2014/main" id="{DFFADB2B-40B7-4E41-991A-8D1B5CD8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579438"/>
            <a:ext cx="5791200" cy="941387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多项式 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4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Polynomial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4548" name="Rectangle 4">
            <a:extLst>
              <a:ext uri="{FF2B5EF4-FFF2-40B4-BE49-F238E27FC236}">
                <a16:creationId xmlns:a16="http://schemas.microsoft.com/office/drawing/2014/main" id="{3D9D6E7A-6556-4E2D-A399-34DDA20B0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425" y="3446463"/>
            <a:ext cx="7826375" cy="24463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</a:pP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阶多项式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+1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项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系数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…,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指数 </a:t>
            </a: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0, 1, 2, …, </a:t>
            </a:r>
            <a:r>
              <a:rPr lang="en-US" altLang="zh-CN" sz="3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。按升幂排列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>
            <a:extLst>
              <a:ext uri="{FF2B5EF4-FFF2-40B4-BE49-F238E27FC236}">
                <a16:creationId xmlns:a16="http://schemas.microsoft.com/office/drawing/2014/main" id="{F466FC65-0FEF-4001-8AFD-35F59A16F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2EF3A2-DA0B-4BBE-A6B3-4055FA22BC8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68642" name="Text Box 2">
            <a:extLst>
              <a:ext uri="{FF2B5EF4-FFF2-40B4-BE49-F238E27FC236}">
                <a16:creationId xmlns:a16="http://schemas.microsoft.com/office/drawing/2014/main" id="{CF5322D9-3411-4A95-9C30-D85B11E0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5A11B9AB-7EFA-4A80-A119-2517EF739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627063"/>
            <a:ext cx="5943600" cy="6858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多项式的顺序存储表示</a:t>
            </a:r>
            <a:endParaRPr lang="zh-CN" altLang="en-US" sz="4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368644" name="Rectangle 4">
            <a:extLst>
              <a:ext uri="{FF2B5EF4-FFF2-40B4-BE49-F238E27FC236}">
                <a16:creationId xmlns:a16="http://schemas.microsoft.com/office/drawing/2014/main" id="{FE6F9639-0F6A-4AB6-8FE2-12F358DD9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6700"/>
            <a:ext cx="7772400" cy="3581400"/>
          </a:xfrm>
        </p:spPr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第一种：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private: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静态数</a:t>
            </a:r>
            <a:r>
              <a:rPr lang="zh-CN" altLang="en-US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int degree;		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组表示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     float coef [maxDegree+1];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</a:t>
            </a:r>
            <a:r>
              <a:rPr lang="en-US" altLang="zh-CN" sz="3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(x)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可以表示为</a:t>
            </a:r>
            <a:r>
              <a:rPr lang="zh-CN" altLang="en-US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		            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pl.degree = 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		            pl.coef[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] = 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,   0 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n</a:t>
            </a: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68657" name="Group 17">
            <a:extLst>
              <a:ext uri="{FF2B5EF4-FFF2-40B4-BE49-F238E27FC236}">
                <a16:creationId xmlns:a16="http://schemas.microsoft.com/office/drawing/2014/main" id="{EA041484-5103-44BB-B23D-36E536F326FB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368645" name="Rectangle 5">
              <a:extLst>
                <a:ext uri="{FF2B5EF4-FFF2-40B4-BE49-F238E27FC236}">
                  <a16:creationId xmlns:a16="http://schemas.microsoft.com/office/drawing/2014/main" id="{00514BF6-DAF3-412C-A940-C9BA35402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6" name="Text Box 6">
              <a:extLst>
                <a:ext uri="{FF2B5EF4-FFF2-40B4-BE49-F238E27FC236}">
                  <a16:creationId xmlns:a16="http://schemas.microsoft.com/office/drawing/2014/main" id="{73239944-C633-4F82-A8E1-22C81B314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……    </a:t>
              </a:r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………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647" name="Line 7">
              <a:extLst>
                <a:ext uri="{FF2B5EF4-FFF2-40B4-BE49-F238E27FC236}">
                  <a16:creationId xmlns:a16="http://schemas.microsoft.com/office/drawing/2014/main" id="{ABBEDB92-8152-4E2D-A561-3C03AAD85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8" name="Line 8">
              <a:extLst>
                <a:ext uri="{FF2B5EF4-FFF2-40B4-BE49-F238E27FC236}">
                  <a16:creationId xmlns:a16="http://schemas.microsoft.com/office/drawing/2014/main" id="{2B56114E-F916-48E8-AD4D-5147164F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9" name="Line 9">
              <a:extLst>
                <a:ext uri="{FF2B5EF4-FFF2-40B4-BE49-F238E27FC236}">
                  <a16:creationId xmlns:a16="http://schemas.microsoft.com/office/drawing/2014/main" id="{5E263810-3BAB-4F70-8CB9-96B3D8D1F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0" name="Line 10">
              <a:extLst>
                <a:ext uri="{FF2B5EF4-FFF2-40B4-BE49-F238E27FC236}">
                  <a16:creationId xmlns:a16="http://schemas.microsoft.com/office/drawing/2014/main" id="{CB297318-6A90-4407-A7E5-87116780D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1" name="Line 11">
              <a:extLst>
                <a:ext uri="{FF2B5EF4-FFF2-40B4-BE49-F238E27FC236}">
                  <a16:creationId xmlns:a16="http://schemas.microsoft.com/office/drawing/2014/main" id="{81C3BCF6-C3C6-4AA1-8C57-ADC3F5CB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2" name="Text Box 12">
              <a:extLst>
                <a:ext uri="{FF2B5EF4-FFF2-40B4-BE49-F238E27FC236}">
                  <a16:creationId xmlns:a16="http://schemas.microsoft.com/office/drawing/2014/main" id="{99A0B43D-642B-46AA-84D3-0B863EE57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   1       2                degree      maxDegree</a:t>
              </a:r>
              <a:r>
                <a:rPr kumimoji="1" lang="en-US" altLang="zh-CN" sz="2800">
                  <a:solidFill>
                    <a:srgbClr val="0099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-</a:t>
              </a:r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68653" name="Text Box 13">
              <a:extLst>
                <a:ext uri="{FF2B5EF4-FFF2-40B4-BE49-F238E27FC236}">
                  <a16:creationId xmlns:a16="http://schemas.microsoft.com/office/drawing/2014/main" id="{212D7E1B-9AD7-44F3-A7F8-BBA7E25CD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solidFill>
                    <a:srgbClr val="CC0000"/>
                  </a:solidFill>
                  <a:latin typeface="Times New Roman" panose="02020603050405020304" pitchFamily="18" charset="0"/>
                </a:rPr>
                <a:t>coef</a:t>
              </a:r>
            </a:p>
          </p:txBody>
        </p:sp>
        <p:sp>
          <p:nvSpPr>
            <p:cNvPr id="368654" name="Line 14">
              <a:extLst>
                <a:ext uri="{FF2B5EF4-FFF2-40B4-BE49-F238E27FC236}">
                  <a16:creationId xmlns:a16="http://schemas.microsoft.com/office/drawing/2014/main" id="{716DA6CC-A598-4DF0-A9F7-E2F225880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55" name="Text Box 15">
              <a:extLst>
                <a:ext uri="{FF2B5EF4-FFF2-40B4-BE49-F238E27FC236}">
                  <a16:creationId xmlns:a16="http://schemas.microsoft.com/office/drawing/2014/main" id="{413ED1FB-D2DD-457F-9B56-FA6E6C82A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 i="1">
                  <a:latin typeface="Times New Roman" panose="02020603050405020304" pitchFamily="18" charset="0"/>
                </a:rPr>
                <a:t>n</a:t>
              </a:r>
              <a:endParaRPr kumimoji="1" lang="en-US" altLang="zh-CN" sz="30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0AA79FEC-E4BC-4515-9810-023945F2C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4A282-0BF5-4B11-8EF5-C97425AF9A5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CB9A96E5-0D7B-4DF5-8CDE-965C0F5E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733425"/>
            <a:ext cx="80978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第二种：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	</a:t>
            </a:r>
          </a:p>
          <a:p>
            <a:r>
              <a:rPr kumimoji="1" lang="en-US" altLang="zh-CN" sz="300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300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动态数</a:t>
            </a:r>
            <a:r>
              <a:rPr kumimoji="1" lang="zh-CN" altLang="en-US" sz="30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   </a:t>
            </a:r>
            <a:r>
              <a:rPr kumimoji="1"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degree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3000" b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zh-CN" altLang="en-US" sz="300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组表示</a:t>
            </a:r>
            <a:r>
              <a:rPr kumimoji="1" lang="en-US" altLang="zh-CN" sz="300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   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float * 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coef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3000" b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	         Polynomial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:: 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Polynomial (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sz)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3000" b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	        degree = sz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3000" b="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	        coef =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new float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[degree + 1]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</a:p>
          <a:p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3000" b="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	         </a:t>
            </a:r>
            <a:r>
              <a:rPr kumimoji="1" lang="en-US" altLang="zh-CN" sz="3000">
                <a:solidFill>
                  <a:srgbClr val="CC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</a:p>
          <a:p>
            <a:endParaRPr kumimoji="1" lang="en-US" altLang="zh-CN" sz="1600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以上两种存储表示适用于指数连续排列的多项式。但对于绝大多数项的系数为零的多项式，如</a:t>
            </a:r>
            <a:r>
              <a:rPr kumimoji="1"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en-US" altLang="zh-CN" sz="30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kumimoji="1"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 = 3+5</a:t>
            </a:r>
            <a:r>
              <a:rPr kumimoji="1"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3000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50</a:t>
            </a:r>
            <a:r>
              <a:rPr kumimoji="1"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kumimoji="1" lang="en-US" altLang="zh-CN" sz="3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kumimoji="1" lang="en-US" altLang="zh-CN" sz="30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3000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kumimoji="1" lang="en-US" altLang="zh-CN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不经济。</a:t>
            </a:r>
            <a:endParaRPr kumimoji="1" lang="zh-CN" altLang="en-US" sz="300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BD1CBE3A-7B82-491D-9F76-6F686FD3E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ADFAA4-14B6-4F37-BDD7-FE196294A218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70690" name="Text Box 2">
            <a:extLst>
              <a:ext uri="{FF2B5EF4-FFF2-40B4-BE49-F238E27FC236}">
                <a16:creationId xmlns:a16="http://schemas.microsoft.com/office/drawing/2014/main" id="{00B3ABFA-D4F3-4005-B2FD-E0A97065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98500"/>
            <a:ext cx="79740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第三种</a:t>
            </a:r>
            <a:r>
              <a:rPr kumimoji="1" lang="zh-CN" altLang="en-US" sz="30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： </a:t>
            </a:r>
          </a:p>
          <a:p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</a:p>
          <a:p>
            <a:endParaRPr kumimoji="1"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kumimoji="1" lang="zh-CN" altLang="en-US" sz="28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kumimoji="1" lang="zh-CN" altLang="en-US" sz="24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kumimoji="1" lang="zh-CN" altLang="en-US" sz="24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struct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term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多项式的项定义</a:t>
            </a:r>
            <a:endParaRPr kumimoji="1" lang="zh-CN" altLang="en-US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float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coef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系数</a:t>
            </a:r>
            <a:endParaRPr kumimoji="1" lang="zh-CN" altLang="en-US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exp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		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指数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endParaRPr kumimoji="1" lang="zh-CN" altLang="en-US" sz="2800" b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  <a:p>
            <a:endParaRPr kumimoji="1" lang="en-US" altLang="zh-CN" sz="14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static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</a:rPr>
              <a:t>term termArray[maxTerms]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;     </a:t>
            </a:r>
            <a:r>
              <a:rPr kumimoji="1" lang="en-US" altLang="zh-CN" sz="2800"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项数组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static int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</a:rPr>
              <a:t> free, maxTerms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;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当前空闲位置指针</a:t>
            </a:r>
            <a:r>
              <a:rPr kumimoji="1" lang="zh-CN" altLang="en-US">
                <a:solidFill>
                  <a:srgbClr val="CC0000"/>
                </a:solidFill>
              </a:rPr>
              <a:t>	</a:t>
            </a:r>
          </a:p>
        </p:txBody>
      </p:sp>
      <p:grpSp>
        <p:nvGrpSpPr>
          <p:cNvPr id="370703" name="Group 15">
            <a:extLst>
              <a:ext uri="{FF2B5EF4-FFF2-40B4-BE49-F238E27FC236}">
                <a16:creationId xmlns:a16="http://schemas.microsoft.com/office/drawing/2014/main" id="{E988D720-E7CD-4F16-9D8C-1982EDD43DAD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370691" name="Rectangle 3">
              <a:extLst>
                <a:ext uri="{FF2B5EF4-FFF2-40B4-BE49-F238E27FC236}">
                  <a16:creationId xmlns:a16="http://schemas.microsoft.com/office/drawing/2014/main" id="{3D5A6BCC-2FCD-416D-92B6-BDC81180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2" name="Text Box 4">
              <a:extLst>
                <a:ext uri="{FF2B5EF4-FFF2-40B4-BE49-F238E27FC236}">
                  <a16:creationId xmlns:a16="http://schemas.microsoft.com/office/drawing/2014/main" id="{1B3E3ACD-9C59-443B-866E-EC7165C03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…… 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i="1" baseline="-25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 …… 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i="1" baseline="-25000">
                  <a:latin typeface="Times New Roman" panose="02020603050405020304" pitchFamily="18" charset="0"/>
                </a:rPr>
                <a:t>m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  <a:p>
              <a:r>
                <a:rPr kumimoji="1" lang="en-US" altLang="zh-CN" sz="32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 …… 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i="1" baseline="-25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</a:rPr>
                <a:t>    ……     </a:t>
              </a:r>
              <a:r>
                <a:rPr kumimoji="1" lang="en-US" altLang="zh-CN" sz="32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i="1" baseline="-25000">
                  <a:latin typeface="Times New Roman" panose="02020603050405020304" pitchFamily="18" charset="0"/>
                </a:rPr>
                <a:t>m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0693" name="Line 5">
              <a:extLst>
                <a:ext uri="{FF2B5EF4-FFF2-40B4-BE49-F238E27FC236}">
                  <a16:creationId xmlns:a16="http://schemas.microsoft.com/office/drawing/2014/main" id="{0D32EE85-65CE-45EC-8AA9-191748152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4" name="Line 6">
              <a:extLst>
                <a:ext uri="{FF2B5EF4-FFF2-40B4-BE49-F238E27FC236}">
                  <a16:creationId xmlns:a16="http://schemas.microsoft.com/office/drawing/2014/main" id="{081EDE02-1FF1-4113-BF9E-4D22547EC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5" name="Line 7">
              <a:extLst>
                <a:ext uri="{FF2B5EF4-FFF2-40B4-BE49-F238E27FC236}">
                  <a16:creationId xmlns:a16="http://schemas.microsoft.com/office/drawing/2014/main" id="{EE7572D9-FEFA-4ABA-8D3A-A36E288C1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6" name="Line 8">
              <a:extLst>
                <a:ext uri="{FF2B5EF4-FFF2-40B4-BE49-F238E27FC236}">
                  <a16:creationId xmlns:a16="http://schemas.microsoft.com/office/drawing/2014/main" id="{F06D1642-0977-4D13-966E-BB0639F2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7" name="Line 9">
              <a:extLst>
                <a:ext uri="{FF2B5EF4-FFF2-40B4-BE49-F238E27FC236}">
                  <a16:creationId xmlns:a16="http://schemas.microsoft.com/office/drawing/2014/main" id="{FB35D8ED-91AB-4212-8318-6D2970974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8" name="Line 10">
              <a:extLst>
                <a:ext uri="{FF2B5EF4-FFF2-40B4-BE49-F238E27FC236}">
                  <a16:creationId xmlns:a16="http://schemas.microsoft.com/office/drawing/2014/main" id="{CC12D395-06CD-4F5F-B778-B5F114FE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99" name="Line 11">
              <a:extLst>
                <a:ext uri="{FF2B5EF4-FFF2-40B4-BE49-F238E27FC236}">
                  <a16:creationId xmlns:a16="http://schemas.microsoft.com/office/drawing/2014/main" id="{F673CB69-9EA2-4D52-9508-24159B586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700" name="Text Box 12">
              <a:extLst>
                <a:ext uri="{FF2B5EF4-FFF2-40B4-BE49-F238E27FC236}">
                  <a16:creationId xmlns:a16="http://schemas.microsoft.com/office/drawing/2014/main" id="{127F10E8-B4C8-48ED-98B0-F437A432C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</a:rPr>
                <a:t>coef</a:t>
              </a:r>
            </a:p>
            <a:p>
              <a:r>
                <a:rPr kumimoji="1"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</a:rPr>
                <a:t>exp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0701" name="Text Box 13">
              <a:extLst>
                <a:ext uri="{FF2B5EF4-FFF2-40B4-BE49-F238E27FC236}">
                  <a16:creationId xmlns:a16="http://schemas.microsoft.com/office/drawing/2014/main" id="{0453F59E-78E7-45C3-8EC1-7A91F71E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latin typeface="Times New Roman" panose="02020603050405020304" pitchFamily="18" charset="0"/>
                </a:rPr>
                <a:t>0      1       2                    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                     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m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34FEB522-EF33-43C3-8F9D-85FD41D0C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B5B53-F4A6-4FFC-8B4E-76459BAA870D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6EAB065A-D699-4F16-9A70-B6AA28FF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52475"/>
            <a:ext cx="77597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>
                <a:ea typeface="仿宋_GB2312" pitchFamily="49" charset="-122"/>
              </a:rPr>
              <a:t>初始化：</a:t>
            </a:r>
          </a:p>
          <a:p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// term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 Polynomial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::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termArray[MaxTerms]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800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// int 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Polynomial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::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</a:rPr>
              <a:t>free = 0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endParaRPr kumimoji="1" lang="en-US" altLang="zh-CN" sz="160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class</a:t>
            </a:r>
            <a:r>
              <a:rPr kumimoji="1" lang="en-US" altLang="zh-CN" sz="2800" b="0" i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Polynomial 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{     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多项式定义</a:t>
            </a:r>
            <a:endParaRPr kumimoji="1" lang="zh-CN" altLang="en-US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public:</a:t>
            </a:r>
            <a:endParaRPr kumimoji="1" lang="en-US" altLang="zh-CN" sz="2800" b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 ……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private: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  int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start, finish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     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latin typeface="Times New Roman" panose="02020603050405020304" pitchFamily="18" charset="0"/>
                <a:ea typeface="隶书" panose="02010509060101010101" pitchFamily="49" charset="-122"/>
              </a:rPr>
              <a:t>多项式始末位置</a:t>
            </a:r>
          </a:p>
          <a:p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kumimoji="1"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kumimoji="1" lang="en-US" altLang="zh-CN" sz="28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>
            <a:extLst>
              <a:ext uri="{FF2B5EF4-FFF2-40B4-BE49-F238E27FC236}">
                <a16:creationId xmlns:a16="http://schemas.microsoft.com/office/drawing/2014/main" id="{6A4D56BE-453F-4CA0-A476-302EDC759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A5A6A6-62AA-42D3-8F9D-F544A23DC78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72738" name="Text Box 2">
            <a:extLst>
              <a:ext uri="{FF2B5EF4-FFF2-40B4-BE49-F238E27FC236}">
                <a16:creationId xmlns:a16="http://schemas.microsoft.com/office/drawing/2014/main" id="{67F7572B-0ED2-40C7-BC7C-8AC4BC13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3200">
                <a:latin typeface="Times New Roman" panose="02020603050405020304" pitchFamily="18" charset="0"/>
                <a:ea typeface="仿宋_GB2312" pitchFamily="49" charset="-122"/>
              </a:rPr>
              <a:t>两个多项式存储的例子</a:t>
            </a:r>
          </a:p>
          <a:p>
            <a:pPr>
              <a:lnSpc>
                <a:spcPct val="105000"/>
              </a:lnSpc>
            </a:pPr>
            <a:endParaRPr kumimoji="1" lang="zh-CN" altLang="en-US" sz="160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3200" i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A(</a:t>
            </a: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) = 2.0</a:t>
            </a: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1000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+1.8</a:t>
            </a:r>
            <a:endParaRPr kumimoji="1" lang="en-US" altLang="zh-CN" sz="3200" i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B(</a:t>
            </a: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) = 1.2 + 51.3</a:t>
            </a: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50</a:t>
            </a: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 + 3.7</a:t>
            </a:r>
            <a:r>
              <a:rPr kumimoji="1" lang="en-US" altLang="zh-CN" sz="3200" i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101</a:t>
            </a:r>
            <a:endParaRPr kumimoji="1" lang="en-US" altLang="zh-CN" sz="3200" b="0">
              <a:latin typeface="Times New Roman" panose="02020603050405020304" pitchFamily="18" charset="0"/>
            </a:endParaRPr>
          </a:p>
        </p:txBody>
      </p:sp>
      <p:grpSp>
        <p:nvGrpSpPr>
          <p:cNvPr id="372757" name="Group 21">
            <a:extLst>
              <a:ext uri="{FF2B5EF4-FFF2-40B4-BE49-F238E27FC236}">
                <a16:creationId xmlns:a16="http://schemas.microsoft.com/office/drawing/2014/main" id="{ED6AC03A-A306-4E7F-AD86-F49128907561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2808288"/>
            <a:ext cx="8226425" cy="3060700"/>
            <a:chOff x="259" y="1769"/>
            <a:chExt cx="5182" cy="1928"/>
          </a:xfrm>
        </p:grpSpPr>
        <p:sp>
          <p:nvSpPr>
            <p:cNvPr id="372739" name="Text Box 3">
              <a:extLst>
                <a:ext uri="{FF2B5EF4-FFF2-40B4-BE49-F238E27FC236}">
                  <a16:creationId xmlns:a16="http://schemas.microsoft.com/office/drawing/2014/main" id="{A12731AF-22A5-48B1-A241-7273F2FCE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" y="3332"/>
              <a:ext cx="3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32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两个多项式存放在</a:t>
              </a:r>
              <a:r>
                <a:rPr kumimoji="1" lang="en-US" altLang="zh-CN" sz="32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termArray</a:t>
              </a:r>
              <a:r>
                <a:rPr kumimoji="1" lang="zh-CN" altLang="en-US" sz="32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中</a:t>
              </a:r>
              <a:endParaRPr kumimoji="1" lang="zh-CN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372740" name="Text Box 4">
              <a:extLst>
                <a:ext uri="{FF2B5EF4-FFF2-40B4-BE49-F238E27FC236}">
                  <a16:creationId xmlns:a16="http://schemas.microsoft.com/office/drawing/2014/main" id="{A62F713E-9EAE-4F5B-9EEE-86C13C1E4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69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latin typeface="Times New Roman" panose="02020603050405020304" pitchFamily="18" charset="0"/>
                </a:rPr>
                <a:t>A.start  A.finish  B.start        B.finish   free</a:t>
              </a:r>
            </a:p>
          </p:txBody>
        </p:sp>
        <p:sp>
          <p:nvSpPr>
            <p:cNvPr id="372741" name="Rectangle 5">
              <a:extLst>
                <a:ext uri="{FF2B5EF4-FFF2-40B4-BE49-F238E27FC236}">
                  <a16:creationId xmlns:a16="http://schemas.microsoft.com/office/drawing/2014/main" id="{67BFF100-417E-44F6-BDC3-042A015A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32"/>
              <a:ext cx="41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Text Box 6">
              <a:extLst>
                <a:ext uri="{FF2B5EF4-FFF2-40B4-BE49-F238E27FC236}">
                  <a16:creationId xmlns:a16="http://schemas.microsoft.com/office/drawing/2014/main" id="{181D9350-571C-46E4-B66A-E2655771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432"/>
              <a:ext cx="557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kumimoji="1" lang="en-US" altLang="zh-CN" sz="32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coef</a:t>
              </a:r>
            </a:p>
            <a:p>
              <a:pPr>
                <a:spcBef>
                  <a:spcPct val="10000"/>
                </a:spcBef>
              </a:pPr>
              <a:r>
                <a:rPr kumimoji="1" lang="en-US" altLang="zh-CN" sz="32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exp</a:t>
              </a:r>
              <a:endParaRPr kumimoji="1" lang="en-US" altLang="zh-CN" sz="32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43" name="Text Box 7">
              <a:extLst>
                <a:ext uri="{FF2B5EF4-FFF2-40B4-BE49-F238E27FC236}">
                  <a16:creationId xmlns:a16="http://schemas.microsoft.com/office/drawing/2014/main" id="{17079353-A95C-4B1F-BB26-37C56BA43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32"/>
              <a:ext cx="39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1.8      2.0     1.2    51.3    3.7      ……</a:t>
              </a:r>
            </a:p>
            <a:p>
              <a:pPr>
                <a:spcBef>
                  <a:spcPct val="2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 0      1000      0       50     101</a:t>
              </a:r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……</a:t>
              </a:r>
            </a:p>
          </p:txBody>
        </p:sp>
        <p:sp>
          <p:nvSpPr>
            <p:cNvPr id="372744" name="Line 8">
              <a:extLst>
                <a:ext uri="{FF2B5EF4-FFF2-40B4-BE49-F238E27FC236}">
                  <a16:creationId xmlns:a16="http://schemas.microsoft.com/office/drawing/2014/main" id="{CDDCB133-13F9-494C-BA69-359FEC98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16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5" name="Line 9">
              <a:extLst>
                <a:ext uri="{FF2B5EF4-FFF2-40B4-BE49-F238E27FC236}">
                  <a16:creationId xmlns:a16="http://schemas.microsoft.com/office/drawing/2014/main" id="{16304C99-8199-4CD3-91CD-7B577A2DB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6" name="Line 10">
              <a:extLst>
                <a:ext uri="{FF2B5EF4-FFF2-40B4-BE49-F238E27FC236}">
                  <a16:creationId xmlns:a16="http://schemas.microsoft.com/office/drawing/2014/main" id="{5C0133AB-CD89-4357-A493-F8257AA5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7" name="Line 11">
              <a:extLst>
                <a:ext uri="{FF2B5EF4-FFF2-40B4-BE49-F238E27FC236}">
                  <a16:creationId xmlns:a16="http://schemas.microsoft.com/office/drawing/2014/main" id="{25574378-7498-4B34-8648-C6D5158C3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8" name="Line 12">
              <a:extLst>
                <a:ext uri="{FF2B5EF4-FFF2-40B4-BE49-F238E27FC236}">
                  <a16:creationId xmlns:a16="http://schemas.microsoft.com/office/drawing/2014/main" id="{8CF3E11A-6958-4990-BD07-006CA20D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9" name="Line 13">
              <a:extLst>
                <a:ext uri="{FF2B5EF4-FFF2-40B4-BE49-F238E27FC236}">
                  <a16:creationId xmlns:a16="http://schemas.microsoft.com/office/drawing/2014/main" id="{AB1745DA-998D-4110-9267-4FB76BBE3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0" name="Line 14">
              <a:extLst>
                <a:ext uri="{FF2B5EF4-FFF2-40B4-BE49-F238E27FC236}">
                  <a16:creationId xmlns:a16="http://schemas.microsoft.com/office/drawing/2014/main" id="{5B67A5E7-270A-4AD8-9825-925B68583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1" name="Line 15">
              <a:extLst>
                <a:ext uri="{FF2B5EF4-FFF2-40B4-BE49-F238E27FC236}">
                  <a16:creationId xmlns:a16="http://schemas.microsoft.com/office/drawing/2014/main" id="{7CFE6476-A05E-4988-BA56-FDC8AEB68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2" name="Line 16">
              <a:extLst>
                <a:ext uri="{FF2B5EF4-FFF2-40B4-BE49-F238E27FC236}">
                  <a16:creationId xmlns:a16="http://schemas.microsoft.com/office/drawing/2014/main" id="{2D894E1E-8FF4-49F8-89F4-AED43EEE6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3" name="Line 17">
              <a:extLst>
                <a:ext uri="{FF2B5EF4-FFF2-40B4-BE49-F238E27FC236}">
                  <a16:creationId xmlns:a16="http://schemas.microsoft.com/office/drawing/2014/main" id="{A7799E69-E450-49E8-BDB7-CA38C861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4" name="Line 18">
              <a:extLst>
                <a:ext uri="{FF2B5EF4-FFF2-40B4-BE49-F238E27FC236}">
                  <a16:creationId xmlns:a16="http://schemas.microsoft.com/office/drawing/2014/main" id="{54B3849C-C966-4CC2-9702-CEB9B96B0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5" name="Text Box 19">
              <a:extLst>
                <a:ext uri="{FF2B5EF4-FFF2-40B4-BE49-F238E27FC236}">
                  <a16:creationId xmlns:a16="http://schemas.microsoft.com/office/drawing/2014/main" id="{4E74A85E-0251-4F59-B67D-3F3AAD695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0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maxTerms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C66D8-071D-46FD-95A2-86645C640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535C57-4B33-4A75-A87C-58CE0068172F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649D9E0E-7E26-4443-AB84-2D34A3E0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447800"/>
            <a:ext cx="7924800" cy="5105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多项式顺序存储表示的缺点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不利于多个多项式的同时处理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采用多项式的链表表示可以克服这类困难：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插入、删除方便，不移动元素</a:t>
            </a:r>
            <a:r>
              <a:rPr lang="zh-CN" altLang="en-US" sz="3200" b="1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9D08BB28-6654-4592-B25C-D6BD931E8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多项式的链表存储表示</a:t>
            </a:r>
          </a:p>
        </p:txBody>
      </p:sp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EF476A53-8BB3-4E7B-AF61-99FBA715D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DDB1D-AA55-4D6B-87D3-660DBB611407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8F130B5A-2937-4FD7-8D19-A0D6BAF2B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1403350"/>
            <a:ext cx="7789862" cy="5105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在多项式的链表表示中，每个结点三个数据成员：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通过链接指针，可以将多项式各项按指数递增的顺序链接成一个单链表。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在此结构上，新项的加入和废项的删除执行简单的链表插入和删除操作即可解决。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zh-CN" altLang="en-US" sz="3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232F57A5-6F44-4B89-8BBD-954A5F70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063" y="682625"/>
            <a:ext cx="5943600" cy="6858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a typeface="华文新魏" panose="02010800040101010101" pitchFamily="2" charset="-122"/>
              </a:rPr>
              <a:t>多项式的链表结构</a:t>
            </a:r>
          </a:p>
        </p:txBody>
      </p:sp>
      <p:grpSp>
        <p:nvGrpSpPr>
          <p:cNvPr id="295940" name="Group 4">
            <a:extLst>
              <a:ext uri="{FF2B5EF4-FFF2-40B4-BE49-F238E27FC236}">
                <a16:creationId xmlns:a16="http://schemas.microsoft.com/office/drawing/2014/main" id="{18140494-D323-4760-A603-75D9E5EB812F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2449513"/>
            <a:ext cx="6145212" cy="762000"/>
            <a:chOff x="641" y="1728"/>
            <a:chExt cx="3871" cy="480"/>
          </a:xfrm>
        </p:grpSpPr>
        <p:sp>
          <p:nvSpPr>
            <p:cNvPr id="295941" name="Rectangle 5" descr="羊皮纸">
              <a:extLst>
                <a:ext uri="{FF2B5EF4-FFF2-40B4-BE49-F238E27FC236}">
                  <a16:creationId xmlns:a16="http://schemas.microsoft.com/office/drawing/2014/main" id="{F6FA04C4-167A-4DE9-B2D1-E92192DC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148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95942" name="Rectangle 6" descr="花束">
              <a:extLst>
                <a:ext uri="{FF2B5EF4-FFF2-40B4-BE49-F238E27FC236}">
                  <a16:creationId xmlns:a16="http://schemas.microsoft.com/office/drawing/2014/main" id="{60436FAD-E548-4D37-BCFD-F657C75FF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24"/>
              <a:ext cx="76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95943" name="Line 7">
              <a:extLst>
                <a:ext uri="{FF2B5EF4-FFF2-40B4-BE49-F238E27FC236}">
                  <a16:creationId xmlns:a16="http://schemas.microsoft.com/office/drawing/2014/main" id="{850B7437-65CD-4E7C-8A03-E7AE28E4B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4" name="Line 8">
              <a:extLst>
                <a:ext uri="{FF2B5EF4-FFF2-40B4-BE49-F238E27FC236}">
                  <a16:creationId xmlns:a16="http://schemas.microsoft.com/office/drawing/2014/main" id="{28E42044-64C7-467E-A7FD-1359EA30E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5" name="Line 9">
              <a:extLst>
                <a:ext uri="{FF2B5EF4-FFF2-40B4-BE49-F238E27FC236}">
                  <a16:creationId xmlns:a16="http://schemas.microsoft.com/office/drawing/2014/main" id="{9E0E50BD-08A9-484C-8339-DE0A8D2EC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6" name="Line 10">
              <a:extLst>
                <a:ext uri="{FF2B5EF4-FFF2-40B4-BE49-F238E27FC236}">
                  <a16:creationId xmlns:a16="http://schemas.microsoft.com/office/drawing/2014/main" id="{DCC736FD-C6E8-41E4-8DD6-F1333EC6E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7" name="Text Box 11">
              <a:extLst>
                <a:ext uri="{FF2B5EF4-FFF2-40B4-BE49-F238E27FC236}">
                  <a16:creationId xmlns:a16="http://schemas.microsoft.com/office/drawing/2014/main" id="{55DECF38-6951-45F0-B189-B7990D7F6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795"/>
              <a:ext cx="20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coef     exp     link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5948" name="Text Box 12">
              <a:extLst>
                <a:ext uri="{FF2B5EF4-FFF2-40B4-BE49-F238E27FC236}">
                  <a16:creationId xmlns:a16="http://schemas.microsoft.com/office/drawing/2014/main" id="{3B731CE7-516E-4977-A0FE-D6A4FCF7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1795"/>
              <a:ext cx="1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0000CC"/>
                  </a:solidFill>
                  <a:latin typeface="Times New Roman" panose="02020603050405020304" pitchFamily="18" charset="0"/>
                </a:rPr>
                <a:t>Data </a:t>
              </a:r>
              <a:r>
                <a:rPr kumimoji="1" lang="en-US" altLang="zh-CN" sz="3200">
                  <a:solidFill>
                    <a:srgbClr val="00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r>
                <a:rPr kumimoji="1" lang="en-US" altLang="zh-CN" sz="3200">
                  <a:solidFill>
                    <a:srgbClr val="0000CC"/>
                  </a:solidFill>
                  <a:latin typeface="Times New Roman" panose="02020603050405020304" pitchFamily="18" charset="0"/>
                </a:rPr>
                <a:t> Term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F96A13C9-4391-41A4-971A-4AB1C95DC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7D558-5701-418F-91FB-22643F7817D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9A651F54-8F23-4C57-8676-97723E4CA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7675"/>
            <a:ext cx="7620000" cy="990600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顺序表 </a:t>
            </a:r>
            <a:r>
              <a:rPr lang="en-US" altLang="zh-CN" sz="40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(Sequential List)</a:t>
            </a:r>
            <a:endParaRPr lang="en-US" altLang="zh-CN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2F9D5719-6A63-423C-A016-40D82D8FD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384300"/>
            <a:ext cx="7939087" cy="3840163"/>
          </a:xfrm>
        </p:spPr>
        <p:txBody>
          <a:bodyPr/>
          <a:lstStyle/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顺序表的定义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将线性表中的元素相继存放在一个连续的存储空间中。           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可利用一维数组描述存储结构</a:t>
            </a:r>
          </a:p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ea typeface="仿宋_GB2312" pitchFamily="49" charset="-122"/>
              </a:rPr>
              <a:t>顺序表的特点</a:t>
            </a:r>
            <a:endParaRPr lang="zh-CN" altLang="en-US" sz="3000" b="1">
              <a:solidFill>
                <a:srgbClr val="000099"/>
              </a:solidFill>
              <a:ea typeface="仿宋_GB2312" pitchFamily="49" charset="-122"/>
            </a:endParaRP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</a:pPr>
            <a:r>
              <a:rPr lang="zh-CN" altLang="en-US" sz="3000" b="1" u="sng">
                <a:solidFill>
                  <a:srgbClr val="000099"/>
                </a:solidFill>
                <a:ea typeface="仿宋_GB2312" pitchFamily="49" charset="-122"/>
              </a:rPr>
              <a:t>所有元素的逻辑先后顺序与其物理存放顺序一致</a:t>
            </a:r>
            <a:r>
              <a:rPr lang="zh-CN" altLang="en-US" sz="37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 </a:t>
            </a:r>
            <a:r>
              <a:rPr lang="zh-CN" altLang="en-US" sz="37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sz="4000" b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A4A367BE-5071-4AEA-A8C2-771E2FD5BEEC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5029200"/>
            <a:ext cx="5119687" cy="1098550"/>
            <a:chOff x="993" y="3168"/>
            <a:chExt cx="3225" cy="692"/>
          </a:xfrm>
        </p:grpSpPr>
        <p:sp>
          <p:nvSpPr>
            <p:cNvPr id="148484" name="Rectangle 4">
              <a:extLst>
                <a:ext uri="{FF2B5EF4-FFF2-40B4-BE49-F238E27FC236}">
                  <a16:creationId xmlns:a16="http://schemas.microsoft.com/office/drawing/2014/main" id="{2FA39AC6-D6D7-48F0-AEC5-74E8E6F28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5" name="Text Box 5">
              <a:extLst>
                <a:ext uri="{FF2B5EF4-FFF2-40B4-BE49-F238E27FC236}">
                  <a16:creationId xmlns:a16="http://schemas.microsoft.com/office/drawing/2014/main" id="{3B08A3E8-1295-4816-91AC-6AA969A37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</a:rPr>
                <a:t>25  34  57  16  48  09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3200" b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8486" name="Line 6">
              <a:extLst>
                <a:ext uri="{FF2B5EF4-FFF2-40B4-BE49-F238E27FC236}">
                  <a16:creationId xmlns:a16="http://schemas.microsoft.com/office/drawing/2014/main" id="{3C8CCCF9-BCD8-4707-B276-C39783FAA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7" name="Line 7">
              <a:extLst>
                <a:ext uri="{FF2B5EF4-FFF2-40B4-BE49-F238E27FC236}">
                  <a16:creationId xmlns:a16="http://schemas.microsoft.com/office/drawing/2014/main" id="{7532D72F-C36E-4CA2-A663-B65136317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8" name="Line 8">
              <a:extLst>
                <a:ext uri="{FF2B5EF4-FFF2-40B4-BE49-F238E27FC236}">
                  <a16:creationId xmlns:a16="http://schemas.microsoft.com/office/drawing/2014/main" id="{0245F1DC-D7D8-4A68-AC4F-AB016496E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9" name="Line 9">
              <a:extLst>
                <a:ext uri="{FF2B5EF4-FFF2-40B4-BE49-F238E27FC236}">
                  <a16:creationId xmlns:a16="http://schemas.microsoft.com/office/drawing/2014/main" id="{30717E3A-70F3-4E74-802F-C322FAED2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0" name="Text Box 10">
              <a:extLst>
                <a:ext uri="{FF2B5EF4-FFF2-40B4-BE49-F238E27FC236}">
                  <a16:creationId xmlns:a16="http://schemas.microsoft.com/office/drawing/2014/main" id="{1D01ABCA-B3D9-4321-9F2C-902DDB268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168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0     1      2      3      4      5 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491" name="Text Box 11">
              <a:extLst>
                <a:ext uri="{FF2B5EF4-FFF2-40B4-BE49-F238E27FC236}">
                  <a16:creationId xmlns:a16="http://schemas.microsoft.com/office/drawing/2014/main" id="{82922582-97CC-4C97-8A67-BDEE0A004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3495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48492" name="Line 12">
              <a:extLst>
                <a:ext uri="{FF2B5EF4-FFF2-40B4-BE49-F238E27FC236}">
                  <a16:creationId xmlns:a16="http://schemas.microsoft.com/office/drawing/2014/main" id="{89238FDC-005B-4E2C-B56D-D1E9BA690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37BD6-051C-4732-97CE-9B37F7802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DC26BA-1815-442F-9464-57E7F28D8D0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A3FC4FC3-6124-4D9F-BE4B-765D7B99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81075"/>
          </a:xfrm>
        </p:spPr>
        <p:txBody>
          <a:bodyPr/>
          <a:lstStyle/>
          <a:p>
            <a:pPr algn="ctr"/>
            <a:r>
              <a:rPr kumimoji="1"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多项式</a:t>
            </a:r>
            <a:r>
              <a:rPr kumimoji="1"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(polynomial)</a:t>
            </a:r>
            <a:r>
              <a:rPr kumimoji="1"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类的链表定义</a:t>
            </a:r>
          </a:p>
        </p:txBody>
      </p:sp>
      <p:sp>
        <p:nvSpPr>
          <p:cNvPr id="296964" name="Rectangle 4">
            <a:extLst>
              <a:ext uri="{FF2B5EF4-FFF2-40B4-BE49-F238E27FC236}">
                <a16:creationId xmlns:a16="http://schemas.microsoft.com/office/drawing/2014/main" id="{0527400F-D33E-4913-A061-5B898E7A3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Term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多项式结点定义</a:t>
            </a: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float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系数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kumimoji="1"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</a:rPr>
              <a:t>Term *link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		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链接指针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</a:rPr>
              <a:t>erm (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float</a:t>
            </a:r>
            <a:r>
              <a:rPr kumimoji="1" lang="en-US" altLang="zh-CN" sz="2800">
                <a:latin typeface="Times New Roman" panose="02020603050405020304" pitchFamily="18" charset="0"/>
              </a:rPr>
              <a:t> 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int</a:t>
            </a:r>
            <a:r>
              <a:rPr kumimoji="1" lang="en-US" altLang="zh-CN" sz="2800">
                <a:latin typeface="Times New Roman" panose="02020603050405020304" pitchFamily="18" charset="0"/>
              </a:rPr>
              <a:t> e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</a:rPr>
              <a:t>Term *next 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</a:t>
            </a:r>
            <a:r>
              <a:rPr kumimoji="1" lang="en-US" altLang="zh-CN" sz="2800">
                <a:latin typeface="Times New Roman" panose="02020603050405020304" pitchFamily="18" charset="0"/>
              </a:rPr>
              <a:t> coef = 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2800">
                <a:latin typeface="Times New Roman" panose="02020603050405020304" pitchFamily="18" charset="0"/>
              </a:rPr>
              <a:t>  exp = e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2800">
                <a:latin typeface="Times New Roman" panose="02020603050405020304" pitchFamily="18" charset="0"/>
              </a:rPr>
              <a:t>  link = next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	Term *InsertAfter (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float</a:t>
            </a:r>
            <a:r>
              <a:rPr kumimoji="1" lang="en-US" altLang="zh-CN" sz="2800">
                <a:latin typeface="Times New Roman" panose="02020603050405020304" pitchFamily="18" charset="0"/>
              </a:rPr>
              <a:t> 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</a:rPr>
              <a:t>int e)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friend ostream&amp; operator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&lt;&lt;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(ostream&amp;,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const</a:t>
            </a:r>
            <a:r>
              <a:rPr kumimoji="1" lang="en-US" altLang="zh-CN" sz="2800">
                <a:latin typeface="Times New Roman" panose="02020603050405020304" pitchFamily="18" charset="0"/>
              </a:rPr>
              <a:t> Term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}; </a:t>
            </a:r>
            <a:endParaRPr kumimoji="1"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265CCD5-D3B3-4DFF-850E-43F1BD86E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3AD06C-6852-48FC-8193-798971C4D884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ABB885E8-369F-4ABA-A913-897998B21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836613"/>
            <a:ext cx="8229600" cy="52847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Polynomial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多项式类的定义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Polynomal() { first =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Term(0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}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Polynomal (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maxOrder()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			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计算最大阶数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Term *first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ostream&amp; operator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&lt;&lt;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friend istream&amp; operator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&gt;&gt;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istream&amp;,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A0EACAD5-BF27-4348-9BFA-63F703BEC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98771-3333-4BAF-93D5-20DA7FBE491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36983823-D6D6-461F-9C9E-1FB8835C3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760413"/>
            <a:ext cx="8229600" cy="55403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friend 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Add (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Mul (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Polynomial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Term *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float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在调用此函数的对象后插入一个新项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Term (c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创建一个新结点，自动链接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this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结点后面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B29BFA9-B11E-4F96-9CAB-7A6D648E7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D0789-979F-4C5C-A24A-49038A10914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42D53F6E-B94F-4573-B4C5-5E3CC1B24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703263"/>
            <a:ext cx="8396287" cy="5632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 operator 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Term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的友元函数：输出一个项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的内容到输出流对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象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out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中去。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(x.coef == 0.0)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零系数项不输出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x.coef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输出系数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switch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(x.exp)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	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输出指数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 break;		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指数为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0,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不出现‘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“X”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break;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在系数后输出‘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default: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^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”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x.exp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break;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</a:t>
            </a: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B67DD44-D096-4B7E-8BBF-1973FF01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AB5E9E-215B-4EB0-801D-7412CE34920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106FED84-F112-4083-A5B1-84224B8B0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750888"/>
            <a:ext cx="8229600" cy="55610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istream&amp; operator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&gt;&gt;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istream&amp;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类的友元函数：从输入流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输入各项，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用尾插法建立一个多项式。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Term *rear = x.first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是尾指针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(1)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cout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&lt;&lt; “Input a term(coef, exp)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” &lt;&lt;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endl;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&gt;&gt; c &gt;&gt;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输入项的系数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和指数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e &lt; 0 )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break;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&lt; 0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控制输入结束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rear = rear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InsertAfter(c, 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链接到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B3781E1-CE52-44BB-B0EC-5347CD6EE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6421F-D751-4773-8452-0FB08043795A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15FE941C-3767-4C65-B014-36B5AA9D9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671513"/>
            <a:ext cx="8229600" cy="569118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 operator 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out,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类的友元函数：输出带头结点的多项式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Term *current = x.first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“The polynomal is: ” &lt;&lt;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endl;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	 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的重载操作”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while (current != NULL) {	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逐项输出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 &lt;&lt; “+” &lt;&lt; *current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current = current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out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endl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	</a:t>
            </a:r>
          </a:p>
        </p:txBody>
      </p: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F898F-E2A2-4DF3-97C5-0ADD9897D4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56072-B827-4C53-9CB6-32E823BC5A27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4874D884-FB11-4423-844A-3A0B6CBA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750" y="434975"/>
            <a:ext cx="8229600" cy="86201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18B494F7-8EE2-4464-BF9B-CC25B89D4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1290638"/>
            <a:ext cx="8062912" cy="5026025"/>
          </a:xfrm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没有检测完各自的链表时，比较当前检测结点的指数域：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指数不等：小者加入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链，相应检测指针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或者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指数相等：对应项系数相加。若相加结果不为零，则结果加入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链，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5D64118-DC10-4E00-B3F2-2335B9E95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965517-65C5-43F5-A9BB-11EF3F16640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67820C09-FB76-408F-BD85-6973BA2B7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779463"/>
            <a:ext cx="8062913" cy="5619750"/>
          </a:xfrm>
        </p:spPr>
        <p:txBody>
          <a:bodyPr/>
          <a:lstStyle/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，则把另一个链表的剩余部分加入到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链。</a:t>
            </a:r>
          </a:p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endParaRPr lang="zh-CN" altLang="en-US" sz="800" b="1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Add(Polynomal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		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C) {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友元函数：两个带表头结点的按升幂排列的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多项式链表的头指针分别是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A.first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B.first,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返回的是结果多项式链表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C.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Term *pa, *pb, *pc, *p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float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 pc = C.first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结果链尾指针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pa = A.first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链检测指针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pb = B.first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链检测指针</a:t>
            </a:r>
          </a:p>
          <a:p>
            <a:pPr marL="533400" indent="-533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(pa != NULL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pb != NULL) 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AFE7CE0-9AD0-42F5-B930-73C277191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9CBD5F-875A-4344-A9BE-B4F350F0917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CA574FF-C4B2-48CD-ADA4-B4E3CB46E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611188"/>
            <a:ext cx="8229600" cy="55610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 ==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对应项指数相等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 = 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 +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(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fabs(temp)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0.001)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  pc = pc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InsertAfter(temp, 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pa = 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pb =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else if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pa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pc = pc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InsertAfter(pa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coef, 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pa = pa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 else 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	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pb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	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pc = pc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InsertAfter(pb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coef,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 pb = pb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}		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E6478D1-46F7-4A28-A4BE-349DBE6D0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0F303-155E-4D38-B3CC-A9EAB6FAB3E0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05506" name="Rectangle 2">
            <a:extLst>
              <a:ext uri="{FF2B5EF4-FFF2-40B4-BE49-F238E27FC236}">
                <a16:creationId xmlns:a16="http://schemas.microsoft.com/office/drawing/2014/main" id="{361BFD41-8576-4672-B65D-B9087FB2C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644525"/>
            <a:ext cx="8229600" cy="556101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 = (pa !=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pa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pb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指示剩余链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 != NULL)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pc = pc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InsertAfter(p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coef, 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exp)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p = 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};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97B0D-F3F4-4CDA-9643-91CE50FAC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50282-5020-4B9D-98AA-677310CE895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DDFC9CE8-FA93-4A63-A337-4D55EC904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088"/>
            <a:ext cx="8229600" cy="8255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顺序表的静态存储和动态存储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219F57D-E61E-492D-A3AB-195FAAD82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225550"/>
            <a:ext cx="8229600" cy="5016500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#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define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maxSize 100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typedef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T data[maxSize]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顺序表的静态存储表示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n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SeqList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typedef 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T *data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顺序表的动态存储表示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maxSize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SeqList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>
            <a:extLst>
              <a:ext uri="{FF2B5EF4-FFF2-40B4-BE49-F238E27FC236}">
                <a16:creationId xmlns:a16="http://schemas.microsoft.com/office/drawing/2014/main" id="{FC5817F7-FD68-4CFB-8FC9-F05937DE46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C431C-E154-4286-93DA-524309204760}" type="slidenum">
              <a:rPr lang="en-US" altLang="zh-CN"/>
              <a:pPr/>
              <a:t>80</a:t>
            </a:fld>
            <a:endParaRPr lang="en-US" altLang="zh-CN"/>
          </a:p>
        </p:txBody>
      </p:sp>
      <p:grpSp>
        <p:nvGrpSpPr>
          <p:cNvPr id="298062" name="Group 78">
            <a:extLst>
              <a:ext uri="{FF2B5EF4-FFF2-40B4-BE49-F238E27FC236}">
                <a16:creationId xmlns:a16="http://schemas.microsoft.com/office/drawing/2014/main" id="{9C4F1134-8793-4E12-86C1-49A4903A59C0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297986" name="Rectangle 2" descr="羊皮纸">
              <a:extLst>
                <a:ext uri="{FF2B5EF4-FFF2-40B4-BE49-F238E27FC236}">
                  <a16:creationId xmlns:a16="http://schemas.microsoft.com/office/drawing/2014/main" id="{072C48B9-BAE8-4872-A00D-2A7486F9D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89" name="Text Box 5">
              <a:extLst>
                <a:ext uri="{FF2B5EF4-FFF2-40B4-BE49-F238E27FC236}">
                  <a16:creationId xmlns:a16="http://schemas.microsoft.com/office/drawing/2014/main" id="{9B6B1B80-73FD-414A-B878-439A5B755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7990" name="Text Box 6">
              <a:extLst>
                <a:ext uri="{FF2B5EF4-FFF2-40B4-BE49-F238E27FC236}">
                  <a16:creationId xmlns:a16="http://schemas.microsoft.com/office/drawing/2014/main" id="{6E50D87D-BA2D-4C59-AEA4-B5C8B8182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7991" name="Line 7">
              <a:extLst>
                <a:ext uri="{FF2B5EF4-FFF2-40B4-BE49-F238E27FC236}">
                  <a16:creationId xmlns:a16="http://schemas.microsoft.com/office/drawing/2014/main" id="{C233BB29-212C-4C0A-A9F6-20C998D7F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2" name="Rectangle 8" descr="花束">
              <a:extLst>
                <a:ext uri="{FF2B5EF4-FFF2-40B4-BE49-F238E27FC236}">
                  <a16:creationId xmlns:a16="http://schemas.microsoft.com/office/drawing/2014/main" id="{D730432A-60B5-4237-9308-9E38D3EA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3" name="Rectangle 9" descr="羊皮纸">
              <a:extLst>
                <a:ext uri="{FF2B5EF4-FFF2-40B4-BE49-F238E27FC236}">
                  <a16:creationId xmlns:a16="http://schemas.microsoft.com/office/drawing/2014/main" id="{9B707BE4-9454-4565-8CA2-F9A5063E4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4" name="Line 10">
              <a:extLst>
                <a:ext uri="{FF2B5EF4-FFF2-40B4-BE49-F238E27FC236}">
                  <a16:creationId xmlns:a16="http://schemas.microsoft.com/office/drawing/2014/main" id="{864FD3AD-F627-449C-BCD0-6FE0C8D76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5" name="Rectangle 11" descr="花束">
              <a:extLst>
                <a:ext uri="{FF2B5EF4-FFF2-40B4-BE49-F238E27FC236}">
                  <a16:creationId xmlns:a16="http://schemas.microsoft.com/office/drawing/2014/main" id="{AECC9FB8-BE2C-41E6-AD4C-E713AFD2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6" name="Rectangle 12" descr="羊皮纸">
              <a:extLst>
                <a:ext uri="{FF2B5EF4-FFF2-40B4-BE49-F238E27FC236}">
                  <a16:creationId xmlns:a16="http://schemas.microsoft.com/office/drawing/2014/main" id="{A44D5674-7932-4F84-BF2B-30E0B7EE9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7" name="Line 13">
              <a:extLst>
                <a:ext uri="{FF2B5EF4-FFF2-40B4-BE49-F238E27FC236}">
                  <a16:creationId xmlns:a16="http://schemas.microsoft.com/office/drawing/2014/main" id="{0AD5971C-4A3C-4861-8971-4CE270443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8" name="Rectangle 14" descr="花束">
              <a:extLst>
                <a:ext uri="{FF2B5EF4-FFF2-40B4-BE49-F238E27FC236}">
                  <a16:creationId xmlns:a16="http://schemas.microsoft.com/office/drawing/2014/main" id="{D1E9C714-E2C6-4D65-90C0-14F62DDB7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99" name="Rectangle 15" descr="羊皮纸">
              <a:extLst>
                <a:ext uri="{FF2B5EF4-FFF2-40B4-BE49-F238E27FC236}">
                  <a16:creationId xmlns:a16="http://schemas.microsoft.com/office/drawing/2014/main" id="{079350C1-03B7-457F-9584-4A2027E2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0" name="Line 16">
              <a:extLst>
                <a:ext uri="{FF2B5EF4-FFF2-40B4-BE49-F238E27FC236}">
                  <a16:creationId xmlns:a16="http://schemas.microsoft.com/office/drawing/2014/main" id="{B3BCECDD-8EF3-4AE2-9EBE-A38AC4040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1" name="Rectangle 17" descr="花束">
              <a:extLst>
                <a:ext uri="{FF2B5EF4-FFF2-40B4-BE49-F238E27FC236}">
                  <a16:creationId xmlns:a16="http://schemas.microsoft.com/office/drawing/2014/main" id="{BA62E683-0CC8-4206-BAE9-5A6CE8FC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2" name="Rectangle 18" descr="羊皮纸">
              <a:extLst>
                <a:ext uri="{FF2B5EF4-FFF2-40B4-BE49-F238E27FC236}">
                  <a16:creationId xmlns:a16="http://schemas.microsoft.com/office/drawing/2014/main" id="{FE2DD603-7124-43E4-9D02-8BD5B1288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3" name="Line 19">
              <a:extLst>
                <a:ext uri="{FF2B5EF4-FFF2-40B4-BE49-F238E27FC236}">
                  <a16:creationId xmlns:a16="http://schemas.microsoft.com/office/drawing/2014/main" id="{CA7183E0-F4C8-429B-9733-30DFB42E3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4" name="Rectangle 20" descr="花束">
              <a:extLst>
                <a:ext uri="{FF2B5EF4-FFF2-40B4-BE49-F238E27FC236}">
                  <a16:creationId xmlns:a16="http://schemas.microsoft.com/office/drawing/2014/main" id="{EFFEA574-0FC8-4F38-8F51-DAC1F4836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Rectangle 21" descr="羊皮纸">
              <a:extLst>
                <a:ext uri="{FF2B5EF4-FFF2-40B4-BE49-F238E27FC236}">
                  <a16:creationId xmlns:a16="http://schemas.microsoft.com/office/drawing/2014/main" id="{932BA534-0431-4F59-A30C-268B6A3F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6" name="Line 22">
              <a:extLst>
                <a:ext uri="{FF2B5EF4-FFF2-40B4-BE49-F238E27FC236}">
                  <a16:creationId xmlns:a16="http://schemas.microsoft.com/office/drawing/2014/main" id="{00683D8C-C442-4472-AC6F-5134F8EFE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7" name="Rectangle 23" descr="花束">
              <a:extLst>
                <a:ext uri="{FF2B5EF4-FFF2-40B4-BE49-F238E27FC236}">
                  <a16:creationId xmlns:a16="http://schemas.microsoft.com/office/drawing/2014/main" id="{2B0CC332-31A7-4D90-A84E-C5EB354D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8" name="Rectangle 24" descr="羊皮纸">
              <a:extLst>
                <a:ext uri="{FF2B5EF4-FFF2-40B4-BE49-F238E27FC236}">
                  <a16:creationId xmlns:a16="http://schemas.microsoft.com/office/drawing/2014/main" id="{66DE362F-09F6-4ECF-8B08-04E7256E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9" name="Line 25">
              <a:extLst>
                <a:ext uri="{FF2B5EF4-FFF2-40B4-BE49-F238E27FC236}">
                  <a16:creationId xmlns:a16="http://schemas.microsoft.com/office/drawing/2014/main" id="{2629406E-A51F-45A7-96A7-562D7DAEE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0" name="Rectangle 26" descr="花束">
              <a:extLst>
                <a:ext uri="{FF2B5EF4-FFF2-40B4-BE49-F238E27FC236}">
                  <a16:creationId xmlns:a16="http://schemas.microsoft.com/office/drawing/2014/main" id="{C83BF9F7-81AC-46E8-892C-81CE14E8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1" name="Line 27">
              <a:extLst>
                <a:ext uri="{FF2B5EF4-FFF2-40B4-BE49-F238E27FC236}">
                  <a16:creationId xmlns:a16="http://schemas.microsoft.com/office/drawing/2014/main" id="{1E05E39C-F145-43D8-AA42-EDA877361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2" name="Line 28">
              <a:extLst>
                <a:ext uri="{FF2B5EF4-FFF2-40B4-BE49-F238E27FC236}">
                  <a16:creationId xmlns:a16="http://schemas.microsoft.com/office/drawing/2014/main" id="{29AAE418-909C-4657-A37F-7B6D94F6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3" name="Line 29">
              <a:extLst>
                <a:ext uri="{FF2B5EF4-FFF2-40B4-BE49-F238E27FC236}">
                  <a16:creationId xmlns:a16="http://schemas.microsoft.com/office/drawing/2014/main" id="{A4D2049A-7A8D-42CC-B4E8-0B79C5AD2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4" name="Line 30">
              <a:extLst>
                <a:ext uri="{FF2B5EF4-FFF2-40B4-BE49-F238E27FC236}">
                  <a16:creationId xmlns:a16="http://schemas.microsoft.com/office/drawing/2014/main" id="{931E1CF5-99A6-4C2C-BF5E-B0075C902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5" name="Line 31">
              <a:extLst>
                <a:ext uri="{FF2B5EF4-FFF2-40B4-BE49-F238E27FC236}">
                  <a16:creationId xmlns:a16="http://schemas.microsoft.com/office/drawing/2014/main" id="{BB96B6F6-AFC3-4FB5-85AB-24522EEF9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6" name="Line 32">
              <a:extLst>
                <a:ext uri="{FF2B5EF4-FFF2-40B4-BE49-F238E27FC236}">
                  <a16:creationId xmlns:a16="http://schemas.microsoft.com/office/drawing/2014/main" id="{1ED16EC5-D7EF-43E1-B250-50F07A40D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7" name="Line 33">
              <a:extLst>
                <a:ext uri="{FF2B5EF4-FFF2-40B4-BE49-F238E27FC236}">
                  <a16:creationId xmlns:a16="http://schemas.microsoft.com/office/drawing/2014/main" id="{137196E9-107B-436D-ABA6-49B0DE506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18" name="Text Box 34">
              <a:extLst>
                <a:ext uri="{FF2B5EF4-FFF2-40B4-BE49-F238E27FC236}">
                  <a16:creationId xmlns:a16="http://schemas.microsoft.com/office/drawing/2014/main" id="{38BC6CE9-4338-4CF1-8BD4-0837FB9F5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19" name="Text Box 35">
              <a:extLst>
                <a:ext uri="{FF2B5EF4-FFF2-40B4-BE49-F238E27FC236}">
                  <a16:creationId xmlns:a16="http://schemas.microsoft.com/office/drawing/2014/main" id="{7461714D-5F22-4263-A220-4475FDC3E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20" name="Text Box 36">
              <a:extLst>
                <a:ext uri="{FF2B5EF4-FFF2-40B4-BE49-F238E27FC236}">
                  <a16:creationId xmlns:a16="http://schemas.microsoft.com/office/drawing/2014/main" id="{005B72D3-E072-492E-9412-2D0B79AE1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21" name="Rectangle 37" descr="羊皮纸">
              <a:extLst>
                <a:ext uri="{FF2B5EF4-FFF2-40B4-BE49-F238E27FC236}">
                  <a16:creationId xmlns:a16="http://schemas.microsoft.com/office/drawing/2014/main" id="{3AD3345D-6917-4E13-804C-2E5674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2" name="Line 38">
              <a:extLst>
                <a:ext uri="{FF2B5EF4-FFF2-40B4-BE49-F238E27FC236}">
                  <a16:creationId xmlns:a16="http://schemas.microsoft.com/office/drawing/2014/main" id="{791512BB-F0A7-4679-AEA6-EBACCBE8E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3" name="Rectangle 39" descr="花束">
              <a:extLst>
                <a:ext uri="{FF2B5EF4-FFF2-40B4-BE49-F238E27FC236}">
                  <a16:creationId xmlns:a16="http://schemas.microsoft.com/office/drawing/2014/main" id="{4F5A5FBB-1EE1-4019-990A-440A0CE3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4" name="Rectangle 40" descr="羊皮纸">
              <a:extLst>
                <a:ext uri="{FF2B5EF4-FFF2-40B4-BE49-F238E27FC236}">
                  <a16:creationId xmlns:a16="http://schemas.microsoft.com/office/drawing/2014/main" id="{26D773E7-119A-45B3-A009-5416F878F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5" name="Line 41">
              <a:extLst>
                <a:ext uri="{FF2B5EF4-FFF2-40B4-BE49-F238E27FC236}">
                  <a16:creationId xmlns:a16="http://schemas.microsoft.com/office/drawing/2014/main" id="{0781916B-9DFB-4D35-9B4A-41B8D5B5E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6" name="Rectangle 42" descr="花束">
              <a:extLst>
                <a:ext uri="{FF2B5EF4-FFF2-40B4-BE49-F238E27FC236}">
                  <a16:creationId xmlns:a16="http://schemas.microsoft.com/office/drawing/2014/main" id="{5747D30F-12A5-4DA9-ACB7-F893E63A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7" name="Rectangle 43" descr="羊皮纸">
              <a:extLst>
                <a:ext uri="{FF2B5EF4-FFF2-40B4-BE49-F238E27FC236}">
                  <a16:creationId xmlns:a16="http://schemas.microsoft.com/office/drawing/2014/main" id="{A20DC946-73DC-4910-B7F4-2E21E03C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8" name="Line 44">
              <a:extLst>
                <a:ext uri="{FF2B5EF4-FFF2-40B4-BE49-F238E27FC236}">
                  <a16:creationId xmlns:a16="http://schemas.microsoft.com/office/drawing/2014/main" id="{ADADB522-7997-4A57-A1F2-AB0A87D4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29" name="Rectangle 45" descr="花束">
              <a:extLst>
                <a:ext uri="{FF2B5EF4-FFF2-40B4-BE49-F238E27FC236}">
                  <a16:creationId xmlns:a16="http://schemas.microsoft.com/office/drawing/2014/main" id="{6503049D-EDF9-4917-B960-874C07269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0" name="Line 46">
              <a:extLst>
                <a:ext uri="{FF2B5EF4-FFF2-40B4-BE49-F238E27FC236}">
                  <a16:creationId xmlns:a16="http://schemas.microsoft.com/office/drawing/2014/main" id="{72AB084D-8F26-4EC9-A16D-1A072CDFD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1" name="Line 47">
              <a:extLst>
                <a:ext uri="{FF2B5EF4-FFF2-40B4-BE49-F238E27FC236}">
                  <a16:creationId xmlns:a16="http://schemas.microsoft.com/office/drawing/2014/main" id="{669745D3-8824-43E9-9BE6-A06125E38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2" name="Line 48">
              <a:extLst>
                <a:ext uri="{FF2B5EF4-FFF2-40B4-BE49-F238E27FC236}">
                  <a16:creationId xmlns:a16="http://schemas.microsoft.com/office/drawing/2014/main" id="{132742BF-51DC-4F12-8CB3-AB72D4CA7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3" name="Rectangle 49" descr="羊皮纸">
              <a:extLst>
                <a:ext uri="{FF2B5EF4-FFF2-40B4-BE49-F238E27FC236}">
                  <a16:creationId xmlns:a16="http://schemas.microsoft.com/office/drawing/2014/main" id="{B63DBC3F-909A-4642-BDEC-B3F7CF7DA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4" name="Line 50">
              <a:extLst>
                <a:ext uri="{FF2B5EF4-FFF2-40B4-BE49-F238E27FC236}">
                  <a16:creationId xmlns:a16="http://schemas.microsoft.com/office/drawing/2014/main" id="{CA4CE298-4A15-4D14-ACDE-5BFEFCF3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5" name="Rectangle 51" descr="花束">
              <a:extLst>
                <a:ext uri="{FF2B5EF4-FFF2-40B4-BE49-F238E27FC236}">
                  <a16:creationId xmlns:a16="http://schemas.microsoft.com/office/drawing/2014/main" id="{448891EB-8267-47BB-9563-107CA0A56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6" name="Rectangle 52" descr="羊皮纸">
              <a:extLst>
                <a:ext uri="{FF2B5EF4-FFF2-40B4-BE49-F238E27FC236}">
                  <a16:creationId xmlns:a16="http://schemas.microsoft.com/office/drawing/2014/main" id="{50781164-E380-4101-BC73-2679616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7" name="Line 53">
              <a:extLst>
                <a:ext uri="{FF2B5EF4-FFF2-40B4-BE49-F238E27FC236}">
                  <a16:creationId xmlns:a16="http://schemas.microsoft.com/office/drawing/2014/main" id="{A1668FD8-01A8-41E3-9DBE-F4EA8E586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8" name="Rectangle 54" descr="花束">
              <a:extLst>
                <a:ext uri="{FF2B5EF4-FFF2-40B4-BE49-F238E27FC236}">
                  <a16:creationId xmlns:a16="http://schemas.microsoft.com/office/drawing/2014/main" id="{76A2028E-01D6-48AA-9029-C2C7C403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39" name="Line 55">
              <a:extLst>
                <a:ext uri="{FF2B5EF4-FFF2-40B4-BE49-F238E27FC236}">
                  <a16:creationId xmlns:a16="http://schemas.microsoft.com/office/drawing/2014/main" id="{75F3820B-01DE-4CA4-9516-9BA926066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0" name="Line 56">
              <a:extLst>
                <a:ext uri="{FF2B5EF4-FFF2-40B4-BE49-F238E27FC236}">
                  <a16:creationId xmlns:a16="http://schemas.microsoft.com/office/drawing/2014/main" id="{11726EBC-BD0E-4CEA-971B-A780B5FB2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1" name="Text Box 57">
              <a:extLst>
                <a:ext uri="{FF2B5EF4-FFF2-40B4-BE49-F238E27FC236}">
                  <a16:creationId xmlns:a16="http://schemas.microsoft.com/office/drawing/2014/main" id="{9B15960A-4DFD-4C20-8A41-2C3D260CD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42" name="Line 58">
              <a:extLst>
                <a:ext uri="{FF2B5EF4-FFF2-40B4-BE49-F238E27FC236}">
                  <a16:creationId xmlns:a16="http://schemas.microsoft.com/office/drawing/2014/main" id="{D2F3CB96-D8B6-41B9-901A-0B26DD797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3" name="Line 59">
              <a:extLst>
                <a:ext uri="{FF2B5EF4-FFF2-40B4-BE49-F238E27FC236}">
                  <a16:creationId xmlns:a16="http://schemas.microsoft.com/office/drawing/2014/main" id="{7F0A6524-0FAB-4BB6-87CC-E5ADE1D7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4" name="Line 60">
              <a:extLst>
                <a:ext uri="{FF2B5EF4-FFF2-40B4-BE49-F238E27FC236}">
                  <a16:creationId xmlns:a16="http://schemas.microsoft.com/office/drawing/2014/main" id="{1E99241D-7283-4EF1-AEC7-D080F83AF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5" name="Line 61">
              <a:extLst>
                <a:ext uri="{FF2B5EF4-FFF2-40B4-BE49-F238E27FC236}">
                  <a16:creationId xmlns:a16="http://schemas.microsoft.com/office/drawing/2014/main" id="{0EC3C77C-73E9-4967-A2A8-6EAA72FD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46" name="Text Box 62">
              <a:extLst>
                <a:ext uri="{FF2B5EF4-FFF2-40B4-BE49-F238E27FC236}">
                  <a16:creationId xmlns:a16="http://schemas.microsoft.com/office/drawing/2014/main" id="{D2AA4451-1A85-4E46-BC2C-17EE032E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47" name="Text Box 63">
              <a:extLst>
                <a:ext uri="{FF2B5EF4-FFF2-40B4-BE49-F238E27FC236}">
                  <a16:creationId xmlns:a16="http://schemas.microsoft.com/office/drawing/2014/main" id="{6A9F00BD-723E-4B69-A920-D2032E580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48" name="Text Box 64">
              <a:extLst>
                <a:ext uri="{FF2B5EF4-FFF2-40B4-BE49-F238E27FC236}">
                  <a16:creationId xmlns:a16="http://schemas.microsoft.com/office/drawing/2014/main" id="{BB3CA70B-BA65-47BC-AA5E-2DC8E4220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49" name="Text Box 65">
              <a:extLst>
                <a:ext uri="{FF2B5EF4-FFF2-40B4-BE49-F238E27FC236}">
                  <a16:creationId xmlns:a16="http://schemas.microsoft.com/office/drawing/2014/main" id="{3118DAD4-ACE1-4BF4-8620-D54CA2C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0" name="Text Box 66">
              <a:extLst>
                <a:ext uri="{FF2B5EF4-FFF2-40B4-BE49-F238E27FC236}">
                  <a16:creationId xmlns:a16="http://schemas.microsoft.com/office/drawing/2014/main" id="{21D32B89-5686-4CBD-AE40-B7CCBF25B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1" name="Text Box 67">
              <a:extLst>
                <a:ext uri="{FF2B5EF4-FFF2-40B4-BE49-F238E27FC236}">
                  <a16:creationId xmlns:a16="http://schemas.microsoft.com/office/drawing/2014/main" id="{D3338CCC-03A0-40F2-B18D-697125EAA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2" name="Text Box 68">
              <a:extLst>
                <a:ext uri="{FF2B5EF4-FFF2-40B4-BE49-F238E27FC236}">
                  <a16:creationId xmlns:a16="http://schemas.microsoft.com/office/drawing/2014/main" id="{A4D597AF-A782-4195-B6AC-8CF2F000B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3" name="Text Box 69">
              <a:extLst>
                <a:ext uri="{FF2B5EF4-FFF2-40B4-BE49-F238E27FC236}">
                  <a16:creationId xmlns:a16="http://schemas.microsoft.com/office/drawing/2014/main" id="{7D7151A2-EA35-4499-A5A4-5CB95D9E1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4" name="Text Box 70">
              <a:extLst>
                <a:ext uri="{FF2B5EF4-FFF2-40B4-BE49-F238E27FC236}">
                  <a16:creationId xmlns:a16="http://schemas.microsoft.com/office/drawing/2014/main" id="{302DEC36-BE7F-4931-88C4-BE63C9A62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5" name="Text Box 71">
              <a:extLst>
                <a:ext uri="{FF2B5EF4-FFF2-40B4-BE49-F238E27FC236}">
                  <a16:creationId xmlns:a16="http://schemas.microsoft.com/office/drawing/2014/main" id="{671B4E97-2865-41A1-B445-44A5362DD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6" name="Text Box 72">
              <a:extLst>
                <a:ext uri="{FF2B5EF4-FFF2-40B4-BE49-F238E27FC236}">
                  <a16:creationId xmlns:a16="http://schemas.microsoft.com/office/drawing/2014/main" id="{2004A64B-2616-4311-BE1A-94F4E37C2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8057" name="Text Box 73">
              <a:extLst>
                <a:ext uri="{FF2B5EF4-FFF2-40B4-BE49-F238E27FC236}">
                  <a16:creationId xmlns:a16="http://schemas.microsoft.com/office/drawing/2014/main" id="{8EE74307-75CA-4807-ADE4-E889B2BA6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8060" name="Rectangle 76">
            <a:extLst>
              <a:ext uri="{FF2B5EF4-FFF2-40B4-BE49-F238E27FC236}">
                <a16:creationId xmlns:a16="http://schemas.microsoft.com/office/drawing/2014/main" id="{9B6823D0-49F4-418E-A4F2-39F517D9E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434975"/>
            <a:ext cx="8229600" cy="7905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298061" name="Rectangle 77">
            <a:extLst>
              <a:ext uri="{FF2B5EF4-FFF2-40B4-BE49-F238E27FC236}">
                <a16:creationId xmlns:a16="http://schemas.microsoft.com/office/drawing/2014/main" id="{D82B5856-2DB7-457C-A547-B4C69C484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AH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1 </a:t>
            </a:r>
            <a:r>
              <a:rPr kumimoji="1" lang="en-US" altLang="zh-CN" sz="2800" b="1">
                <a:latin typeface="Courier New" panose="02070309020205020404" pitchFamily="49" charset="0"/>
              </a:rPr>
              <a:t>-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3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+ 7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12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BH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+ 3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+ 8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CH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 </a:t>
            </a:r>
            <a:r>
              <a:rPr kumimoji="1"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+ 7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12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+ 8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2">
            <a:extLst>
              <a:ext uri="{FF2B5EF4-FFF2-40B4-BE49-F238E27FC236}">
                <a16:creationId xmlns:a16="http://schemas.microsoft.com/office/drawing/2014/main" id="{F456F975-F903-4F31-A6C3-76BB81046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60E92-381F-4EA2-BD91-9D50A64063B0}" type="slidenum">
              <a:rPr lang="en-US" altLang="zh-CN"/>
              <a:pPr/>
              <a:t>81</a:t>
            </a:fld>
            <a:endParaRPr lang="en-US" altLang="zh-CN"/>
          </a:p>
        </p:txBody>
      </p:sp>
      <p:grpSp>
        <p:nvGrpSpPr>
          <p:cNvPr id="300128" name="Group 96">
            <a:extLst>
              <a:ext uri="{FF2B5EF4-FFF2-40B4-BE49-F238E27FC236}">
                <a16:creationId xmlns:a16="http://schemas.microsoft.com/office/drawing/2014/main" id="{33AA634C-7439-4354-8728-2BAD30118D6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300034" name="Rectangle 2" descr="羊皮纸">
              <a:extLst>
                <a:ext uri="{FF2B5EF4-FFF2-40B4-BE49-F238E27FC236}">
                  <a16:creationId xmlns:a16="http://schemas.microsoft.com/office/drawing/2014/main" id="{2AA9CF90-9160-4E2A-B3E6-6003907A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35" name="Line 3">
              <a:extLst>
                <a:ext uri="{FF2B5EF4-FFF2-40B4-BE49-F238E27FC236}">
                  <a16:creationId xmlns:a16="http://schemas.microsoft.com/office/drawing/2014/main" id="{E881F2DB-6B60-4BFA-A001-EB30EF58C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36" name="Rectangle 4">
              <a:extLst>
                <a:ext uri="{FF2B5EF4-FFF2-40B4-BE49-F238E27FC236}">
                  <a16:creationId xmlns:a16="http://schemas.microsoft.com/office/drawing/2014/main" id="{ABF0C38C-21BA-48FC-A37C-E779E1C5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37" name="Text Box 5">
              <a:extLst>
                <a:ext uri="{FF2B5EF4-FFF2-40B4-BE49-F238E27FC236}">
                  <a16:creationId xmlns:a16="http://schemas.microsoft.com/office/drawing/2014/main" id="{78F676C9-8278-4E90-A9EB-947883F53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38" name="Text Box 6">
              <a:extLst>
                <a:ext uri="{FF2B5EF4-FFF2-40B4-BE49-F238E27FC236}">
                  <a16:creationId xmlns:a16="http://schemas.microsoft.com/office/drawing/2014/main" id="{5B75721F-236C-450E-8BDD-1CEB6CF82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39" name="Line 7">
              <a:extLst>
                <a:ext uri="{FF2B5EF4-FFF2-40B4-BE49-F238E27FC236}">
                  <a16:creationId xmlns:a16="http://schemas.microsoft.com/office/drawing/2014/main" id="{4830F180-6C18-491F-9CF3-F63EDF0AC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0" name="Rectangle 8" descr="花束">
              <a:extLst>
                <a:ext uri="{FF2B5EF4-FFF2-40B4-BE49-F238E27FC236}">
                  <a16:creationId xmlns:a16="http://schemas.microsoft.com/office/drawing/2014/main" id="{2882C0E3-1506-4A85-A64F-103A3687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1" name="Rectangle 9" descr="羊皮纸">
              <a:extLst>
                <a:ext uri="{FF2B5EF4-FFF2-40B4-BE49-F238E27FC236}">
                  <a16:creationId xmlns:a16="http://schemas.microsoft.com/office/drawing/2014/main" id="{313E9126-8C90-4834-BFFF-4F6A6331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2" name="Line 10">
              <a:extLst>
                <a:ext uri="{FF2B5EF4-FFF2-40B4-BE49-F238E27FC236}">
                  <a16:creationId xmlns:a16="http://schemas.microsoft.com/office/drawing/2014/main" id="{FD0275FB-3D88-47F9-BC01-848F3DF79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3" name="Rectangle 11" descr="花束">
              <a:extLst>
                <a:ext uri="{FF2B5EF4-FFF2-40B4-BE49-F238E27FC236}">
                  <a16:creationId xmlns:a16="http://schemas.microsoft.com/office/drawing/2014/main" id="{9745CABF-AA9F-4476-A5FD-4DE07D6D5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4" name="Rectangle 12" descr="羊皮纸">
              <a:extLst>
                <a:ext uri="{FF2B5EF4-FFF2-40B4-BE49-F238E27FC236}">
                  <a16:creationId xmlns:a16="http://schemas.microsoft.com/office/drawing/2014/main" id="{65DA6ACF-D2F5-413B-9E4C-293094DCF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5" name="Line 13">
              <a:extLst>
                <a:ext uri="{FF2B5EF4-FFF2-40B4-BE49-F238E27FC236}">
                  <a16:creationId xmlns:a16="http://schemas.microsoft.com/office/drawing/2014/main" id="{A6F7B883-CF63-40D2-AFFF-E117C4783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6" name="Rectangle 14" descr="花束">
              <a:extLst>
                <a:ext uri="{FF2B5EF4-FFF2-40B4-BE49-F238E27FC236}">
                  <a16:creationId xmlns:a16="http://schemas.microsoft.com/office/drawing/2014/main" id="{F6F4DAED-0DCA-4A22-A8FE-BACEAFA0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7" name="Rectangle 15" descr="羊皮纸">
              <a:extLst>
                <a:ext uri="{FF2B5EF4-FFF2-40B4-BE49-F238E27FC236}">
                  <a16:creationId xmlns:a16="http://schemas.microsoft.com/office/drawing/2014/main" id="{A5525B4C-A679-476F-A9BA-46A49D69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8" name="Line 16">
              <a:extLst>
                <a:ext uri="{FF2B5EF4-FFF2-40B4-BE49-F238E27FC236}">
                  <a16:creationId xmlns:a16="http://schemas.microsoft.com/office/drawing/2014/main" id="{9E7BE5D6-72C0-47F9-8282-E097CCDE0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49" name="Rectangle 17" descr="花束">
              <a:extLst>
                <a:ext uri="{FF2B5EF4-FFF2-40B4-BE49-F238E27FC236}">
                  <a16:creationId xmlns:a16="http://schemas.microsoft.com/office/drawing/2014/main" id="{71D17969-2E9C-4024-8A19-85BF279C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0" name="Rectangle 18" descr="羊皮纸">
              <a:extLst>
                <a:ext uri="{FF2B5EF4-FFF2-40B4-BE49-F238E27FC236}">
                  <a16:creationId xmlns:a16="http://schemas.microsoft.com/office/drawing/2014/main" id="{8E768953-FADE-47B7-84BF-A028DCDB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1" name="Line 19">
              <a:extLst>
                <a:ext uri="{FF2B5EF4-FFF2-40B4-BE49-F238E27FC236}">
                  <a16:creationId xmlns:a16="http://schemas.microsoft.com/office/drawing/2014/main" id="{51B1C54C-1B65-43F6-B864-D271C97B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2" name="Rectangle 20" descr="花束">
              <a:extLst>
                <a:ext uri="{FF2B5EF4-FFF2-40B4-BE49-F238E27FC236}">
                  <a16:creationId xmlns:a16="http://schemas.microsoft.com/office/drawing/2014/main" id="{F679A96A-A850-41B7-BC3F-5730CE78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Rectangle 21" descr="羊皮纸">
              <a:extLst>
                <a:ext uri="{FF2B5EF4-FFF2-40B4-BE49-F238E27FC236}">
                  <a16:creationId xmlns:a16="http://schemas.microsoft.com/office/drawing/2014/main" id="{B1920FCC-B592-45F9-A252-AD3157FE1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4" name="Line 22">
              <a:extLst>
                <a:ext uri="{FF2B5EF4-FFF2-40B4-BE49-F238E27FC236}">
                  <a16:creationId xmlns:a16="http://schemas.microsoft.com/office/drawing/2014/main" id="{C063DE0C-B22C-4BB7-B897-BE6984BA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5" name="Rectangle 23" descr="花束">
              <a:extLst>
                <a:ext uri="{FF2B5EF4-FFF2-40B4-BE49-F238E27FC236}">
                  <a16:creationId xmlns:a16="http://schemas.microsoft.com/office/drawing/2014/main" id="{B0DF0E5F-CDD9-4206-947A-0318D35E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6" name="Rectangle 24" descr="羊皮纸">
              <a:extLst>
                <a:ext uri="{FF2B5EF4-FFF2-40B4-BE49-F238E27FC236}">
                  <a16:creationId xmlns:a16="http://schemas.microsoft.com/office/drawing/2014/main" id="{4AF6F070-9B70-4CCA-BBF7-DA9E053E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7" name="Line 25">
              <a:extLst>
                <a:ext uri="{FF2B5EF4-FFF2-40B4-BE49-F238E27FC236}">
                  <a16:creationId xmlns:a16="http://schemas.microsoft.com/office/drawing/2014/main" id="{32521644-EC5F-4FF2-9137-1303DC98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8" name="Rectangle 26" descr="花束">
              <a:extLst>
                <a:ext uri="{FF2B5EF4-FFF2-40B4-BE49-F238E27FC236}">
                  <a16:creationId xmlns:a16="http://schemas.microsoft.com/office/drawing/2014/main" id="{F5B25584-1DBA-4A6B-805E-DBB6F15A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9" name="Line 27">
              <a:extLst>
                <a:ext uri="{FF2B5EF4-FFF2-40B4-BE49-F238E27FC236}">
                  <a16:creationId xmlns:a16="http://schemas.microsoft.com/office/drawing/2014/main" id="{520BBD66-4D64-4FDD-B4EE-6DD63B8D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0" name="Line 28">
              <a:extLst>
                <a:ext uri="{FF2B5EF4-FFF2-40B4-BE49-F238E27FC236}">
                  <a16:creationId xmlns:a16="http://schemas.microsoft.com/office/drawing/2014/main" id="{BC114CFE-DD28-41C7-8FAD-4E8EFC1F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1" name="Line 29">
              <a:extLst>
                <a:ext uri="{FF2B5EF4-FFF2-40B4-BE49-F238E27FC236}">
                  <a16:creationId xmlns:a16="http://schemas.microsoft.com/office/drawing/2014/main" id="{53BBCD0C-6871-41FF-ADA8-FC46307B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2" name="Line 30">
              <a:extLst>
                <a:ext uri="{FF2B5EF4-FFF2-40B4-BE49-F238E27FC236}">
                  <a16:creationId xmlns:a16="http://schemas.microsoft.com/office/drawing/2014/main" id="{23CEFD4D-1B49-41A9-8B54-787229118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3" name="Line 31">
              <a:extLst>
                <a:ext uri="{FF2B5EF4-FFF2-40B4-BE49-F238E27FC236}">
                  <a16:creationId xmlns:a16="http://schemas.microsoft.com/office/drawing/2014/main" id="{F94C01AD-9C0A-4C52-8B07-D8AFBC825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4" name="Text Box 32">
              <a:extLst>
                <a:ext uri="{FF2B5EF4-FFF2-40B4-BE49-F238E27FC236}">
                  <a16:creationId xmlns:a16="http://schemas.microsoft.com/office/drawing/2014/main" id="{0737C231-B1E7-4EDD-9C8D-D8316EF7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65" name="Text Box 33">
              <a:extLst>
                <a:ext uri="{FF2B5EF4-FFF2-40B4-BE49-F238E27FC236}">
                  <a16:creationId xmlns:a16="http://schemas.microsoft.com/office/drawing/2014/main" id="{7011DD1C-0E86-43CD-A9DA-B3383A185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66" name="Text Box 34">
              <a:extLst>
                <a:ext uri="{FF2B5EF4-FFF2-40B4-BE49-F238E27FC236}">
                  <a16:creationId xmlns:a16="http://schemas.microsoft.com/office/drawing/2014/main" id="{455E7C0E-0349-4F8B-962E-C4B90A07D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67" name="Rectangle 35">
              <a:extLst>
                <a:ext uri="{FF2B5EF4-FFF2-40B4-BE49-F238E27FC236}">
                  <a16:creationId xmlns:a16="http://schemas.microsoft.com/office/drawing/2014/main" id="{EE0C8096-E3C2-4C47-A250-A54E6328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8" name="Line 36">
              <a:extLst>
                <a:ext uri="{FF2B5EF4-FFF2-40B4-BE49-F238E27FC236}">
                  <a16:creationId xmlns:a16="http://schemas.microsoft.com/office/drawing/2014/main" id="{7816DB6E-88C8-4C02-A2F6-1B3D55908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9" name="Rectangle 37" descr="花束">
              <a:extLst>
                <a:ext uri="{FF2B5EF4-FFF2-40B4-BE49-F238E27FC236}">
                  <a16:creationId xmlns:a16="http://schemas.microsoft.com/office/drawing/2014/main" id="{05B0DF2B-6241-4DC8-9006-A3779B53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76" name="Line 44">
              <a:extLst>
                <a:ext uri="{FF2B5EF4-FFF2-40B4-BE49-F238E27FC236}">
                  <a16:creationId xmlns:a16="http://schemas.microsoft.com/office/drawing/2014/main" id="{FAC3C6CA-D9FD-4FEE-A24A-AB531557F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92" name="Text Box 60">
              <a:extLst>
                <a:ext uri="{FF2B5EF4-FFF2-40B4-BE49-F238E27FC236}">
                  <a16:creationId xmlns:a16="http://schemas.microsoft.com/office/drawing/2014/main" id="{9D71AACC-98A6-4A27-8314-F20A79A9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94" name="Text Box 62">
              <a:extLst>
                <a:ext uri="{FF2B5EF4-FFF2-40B4-BE49-F238E27FC236}">
                  <a16:creationId xmlns:a16="http://schemas.microsoft.com/office/drawing/2014/main" id="{F7741892-4B36-40F0-A67D-3BB8A92B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96" name="Text Box 64">
              <a:extLst>
                <a:ext uri="{FF2B5EF4-FFF2-40B4-BE49-F238E27FC236}">
                  <a16:creationId xmlns:a16="http://schemas.microsoft.com/office/drawing/2014/main" id="{44D82F49-745C-4711-BCC3-8928E05BB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97" name="Text Box 65">
              <a:extLst>
                <a:ext uri="{FF2B5EF4-FFF2-40B4-BE49-F238E27FC236}">
                  <a16:creationId xmlns:a16="http://schemas.microsoft.com/office/drawing/2014/main" id="{A9E0B892-C55F-4119-89BB-5E9AEE5BA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98" name="Text Box 66">
              <a:extLst>
                <a:ext uri="{FF2B5EF4-FFF2-40B4-BE49-F238E27FC236}">
                  <a16:creationId xmlns:a16="http://schemas.microsoft.com/office/drawing/2014/main" id="{08683AF6-12C0-4B04-A88A-85363F1CC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099" name="Text Box 67">
              <a:extLst>
                <a:ext uri="{FF2B5EF4-FFF2-40B4-BE49-F238E27FC236}">
                  <a16:creationId xmlns:a16="http://schemas.microsoft.com/office/drawing/2014/main" id="{8ED6A6D2-C807-4957-BBA9-961621EF5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101" name="Text Box 69">
              <a:extLst>
                <a:ext uri="{FF2B5EF4-FFF2-40B4-BE49-F238E27FC236}">
                  <a16:creationId xmlns:a16="http://schemas.microsoft.com/office/drawing/2014/main" id="{E7B23535-AF44-403B-818F-3E52A6B16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103" name="Line 71">
              <a:extLst>
                <a:ext uri="{FF2B5EF4-FFF2-40B4-BE49-F238E27FC236}">
                  <a16:creationId xmlns:a16="http://schemas.microsoft.com/office/drawing/2014/main" id="{175FA4BE-398C-4611-BF8C-BC34883FF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04" name="Text Box 72">
              <a:extLst>
                <a:ext uri="{FF2B5EF4-FFF2-40B4-BE49-F238E27FC236}">
                  <a16:creationId xmlns:a16="http://schemas.microsoft.com/office/drawing/2014/main" id="{C13E0F30-EFD1-4926-BC17-412DD773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107" name="Rectangle 75" descr="花束">
              <a:extLst>
                <a:ext uri="{FF2B5EF4-FFF2-40B4-BE49-F238E27FC236}">
                  <a16:creationId xmlns:a16="http://schemas.microsoft.com/office/drawing/2014/main" id="{39E8D2DE-AECC-4259-B94B-5234E7D7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08" name="Rectangle 76" descr="花束">
              <a:extLst>
                <a:ext uri="{FF2B5EF4-FFF2-40B4-BE49-F238E27FC236}">
                  <a16:creationId xmlns:a16="http://schemas.microsoft.com/office/drawing/2014/main" id="{299F1F31-DBF7-4266-8E3D-9103676B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09" name="Line 77">
              <a:extLst>
                <a:ext uri="{FF2B5EF4-FFF2-40B4-BE49-F238E27FC236}">
                  <a16:creationId xmlns:a16="http://schemas.microsoft.com/office/drawing/2014/main" id="{7CC5B9FD-0484-42AA-9B80-CB53441FD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0" name="Line 78">
              <a:extLst>
                <a:ext uri="{FF2B5EF4-FFF2-40B4-BE49-F238E27FC236}">
                  <a16:creationId xmlns:a16="http://schemas.microsoft.com/office/drawing/2014/main" id="{B69C34C4-78E1-437C-AE41-E7BB8BDCA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1" name="Line 79">
              <a:extLst>
                <a:ext uri="{FF2B5EF4-FFF2-40B4-BE49-F238E27FC236}">
                  <a16:creationId xmlns:a16="http://schemas.microsoft.com/office/drawing/2014/main" id="{F95418A0-42EE-4C11-8D28-2437A805B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2" name="Text Box 80">
              <a:extLst>
                <a:ext uri="{FF2B5EF4-FFF2-40B4-BE49-F238E27FC236}">
                  <a16:creationId xmlns:a16="http://schemas.microsoft.com/office/drawing/2014/main" id="{47B10358-E018-426E-8415-7D3E5AABF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113" name="Rectangle 81">
              <a:extLst>
                <a:ext uri="{FF2B5EF4-FFF2-40B4-BE49-F238E27FC236}">
                  <a16:creationId xmlns:a16="http://schemas.microsoft.com/office/drawing/2014/main" id="{4B627E85-9958-4055-902F-E36B7158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4" name="Line 82">
              <a:extLst>
                <a:ext uri="{FF2B5EF4-FFF2-40B4-BE49-F238E27FC236}">
                  <a16:creationId xmlns:a16="http://schemas.microsoft.com/office/drawing/2014/main" id="{A6B3C1CC-2B6C-411B-B925-96E0023A3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5" name="Rectangle 83" descr="花束">
              <a:extLst>
                <a:ext uri="{FF2B5EF4-FFF2-40B4-BE49-F238E27FC236}">
                  <a16:creationId xmlns:a16="http://schemas.microsoft.com/office/drawing/2014/main" id="{62989F43-34E7-416F-A6F5-5720812B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6" name="Line 84">
              <a:extLst>
                <a:ext uri="{FF2B5EF4-FFF2-40B4-BE49-F238E27FC236}">
                  <a16:creationId xmlns:a16="http://schemas.microsoft.com/office/drawing/2014/main" id="{7E25AF25-4AA7-4226-A5DB-48C3921DC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17" name="Line 85">
              <a:extLst>
                <a:ext uri="{FF2B5EF4-FFF2-40B4-BE49-F238E27FC236}">
                  <a16:creationId xmlns:a16="http://schemas.microsoft.com/office/drawing/2014/main" id="{70C67C63-410B-46AE-82FD-36467ACF6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21" name="Line 89">
              <a:extLst>
                <a:ext uri="{FF2B5EF4-FFF2-40B4-BE49-F238E27FC236}">
                  <a16:creationId xmlns:a16="http://schemas.microsoft.com/office/drawing/2014/main" id="{0CE03176-C4DD-4056-B821-5EC25BB7D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22" name="Text Box 90">
              <a:extLst>
                <a:ext uri="{FF2B5EF4-FFF2-40B4-BE49-F238E27FC236}">
                  <a16:creationId xmlns:a16="http://schemas.microsoft.com/office/drawing/2014/main" id="{A1900494-9F08-4530-9FD2-092446B0D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0125" name="Text Box 93">
              <a:extLst>
                <a:ext uri="{FF2B5EF4-FFF2-40B4-BE49-F238E27FC236}">
                  <a16:creationId xmlns:a16="http://schemas.microsoft.com/office/drawing/2014/main" id="{590BB7FC-6B59-47D7-9EAD-595565E61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2">
            <a:extLst>
              <a:ext uri="{FF2B5EF4-FFF2-40B4-BE49-F238E27FC236}">
                <a16:creationId xmlns:a16="http://schemas.microsoft.com/office/drawing/2014/main" id="{FEF4494E-4373-479A-A034-A80BBFE11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934D0D-4EAE-4067-886D-A0D4EB09C138}" type="slidenum">
              <a:rPr lang="en-US" altLang="zh-CN"/>
              <a:pPr/>
              <a:t>82</a:t>
            </a:fld>
            <a:endParaRPr lang="en-US" altLang="zh-CN"/>
          </a:p>
        </p:txBody>
      </p:sp>
      <p:grpSp>
        <p:nvGrpSpPr>
          <p:cNvPr id="301148" name="Group 92">
            <a:extLst>
              <a:ext uri="{FF2B5EF4-FFF2-40B4-BE49-F238E27FC236}">
                <a16:creationId xmlns:a16="http://schemas.microsoft.com/office/drawing/2014/main" id="{2C7FAA04-B041-4772-900C-1C1019743E9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5670550"/>
            <a:chOff x="372" y="273"/>
            <a:chExt cx="4860" cy="3572"/>
          </a:xfrm>
        </p:grpSpPr>
        <p:sp>
          <p:nvSpPr>
            <p:cNvPr id="301058" name="Rectangle 2" descr="羊皮纸">
              <a:extLst>
                <a:ext uri="{FF2B5EF4-FFF2-40B4-BE49-F238E27FC236}">
                  <a16:creationId xmlns:a16="http://schemas.microsoft.com/office/drawing/2014/main" id="{92062334-F63B-4F02-B901-ED00CFA2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59" name="Line 3">
              <a:extLst>
                <a:ext uri="{FF2B5EF4-FFF2-40B4-BE49-F238E27FC236}">
                  <a16:creationId xmlns:a16="http://schemas.microsoft.com/office/drawing/2014/main" id="{059071C7-D43D-465D-8B57-2E34891C3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0" name="Rectangle 4">
              <a:extLst>
                <a:ext uri="{FF2B5EF4-FFF2-40B4-BE49-F238E27FC236}">
                  <a16:creationId xmlns:a16="http://schemas.microsoft.com/office/drawing/2014/main" id="{B54F0339-748A-4C68-B53C-D1497B62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1" name="Text Box 5">
              <a:extLst>
                <a:ext uri="{FF2B5EF4-FFF2-40B4-BE49-F238E27FC236}">
                  <a16:creationId xmlns:a16="http://schemas.microsoft.com/office/drawing/2014/main" id="{6B72AC43-3788-44B3-B01F-C0D243FEB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062" name="Line 6">
              <a:extLst>
                <a:ext uri="{FF2B5EF4-FFF2-40B4-BE49-F238E27FC236}">
                  <a16:creationId xmlns:a16="http://schemas.microsoft.com/office/drawing/2014/main" id="{C2854EC3-118C-44A5-9316-9E67862A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3" name="Rectangle 7" descr="花束">
              <a:extLst>
                <a:ext uri="{FF2B5EF4-FFF2-40B4-BE49-F238E27FC236}">
                  <a16:creationId xmlns:a16="http://schemas.microsoft.com/office/drawing/2014/main" id="{2EE7EC48-EC79-41E9-ABA1-DD8F6D2FA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4" name="Rectangle 8" descr="羊皮纸">
              <a:extLst>
                <a:ext uri="{FF2B5EF4-FFF2-40B4-BE49-F238E27FC236}">
                  <a16:creationId xmlns:a16="http://schemas.microsoft.com/office/drawing/2014/main" id="{4E1F91E7-41D2-40E7-93BA-8039928F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5" name="Line 9">
              <a:extLst>
                <a:ext uri="{FF2B5EF4-FFF2-40B4-BE49-F238E27FC236}">
                  <a16:creationId xmlns:a16="http://schemas.microsoft.com/office/drawing/2014/main" id="{59110998-ED5F-4ADD-B337-0E73476BE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6" name="Rectangle 10" descr="花束">
              <a:extLst>
                <a:ext uri="{FF2B5EF4-FFF2-40B4-BE49-F238E27FC236}">
                  <a16:creationId xmlns:a16="http://schemas.microsoft.com/office/drawing/2014/main" id="{886CFFD1-EE78-4ACF-8E5B-3BEDF306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7" name="Rectangle 11" descr="羊皮纸">
              <a:extLst>
                <a:ext uri="{FF2B5EF4-FFF2-40B4-BE49-F238E27FC236}">
                  <a16:creationId xmlns:a16="http://schemas.microsoft.com/office/drawing/2014/main" id="{383999AD-BFFB-4455-A22B-497140672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8" name="Line 12">
              <a:extLst>
                <a:ext uri="{FF2B5EF4-FFF2-40B4-BE49-F238E27FC236}">
                  <a16:creationId xmlns:a16="http://schemas.microsoft.com/office/drawing/2014/main" id="{B9B6862A-D3D6-401F-A4B6-E511DD9BF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9" name="Rectangle 13" descr="花束">
              <a:extLst>
                <a:ext uri="{FF2B5EF4-FFF2-40B4-BE49-F238E27FC236}">
                  <a16:creationId xmlns:a16="http://schemas.microsoft.com/office/drawing/2014/main" id="{F3DEA6FE-D68D-410F-A89B-E7CC32E10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0" name="Rectangle 14" descr="羊皮纸">
              <a:extLst>
                <a:ext uri="{FF2B5EF4-FFF2-40B4-BE49-F238E27FC236}">
                  <a16:creationId xmlns:a16="http://schemas.microsoft.com/office/drawing/2014/main" id="{DC2C1F72-ACE8-4421-A104-445C149C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1" name="Line 15">
              <a:extLst>
                <a:ext uri="{FF2B5EF4-FFF2-40B4-BE49-F238E27FC236}">
                  <a16:creationId xmlns:a16="http://schemas.microsoft.com/office/drawing/2014/main" id="{CD1A8325-D434-4833-913B-C94C55F73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2" name="Rectangle 16" descr="花束">
              <a:extLst>
                <a:ext uri="{FF2B5EF4-FFF2-40B4-BE49-F238E27FC236}">
                  <a16:creationId xmlns:a16="http://schemas.microsoft.com/office/drawing/2014/main" id="{C8E5273A-C45D-48EB-BEB5-997B2853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3" name="Rectangle 17" descr="羊皮纸">
              <a:extLst>
                <a:ext uri="{FF2B5EF4-FFF2-40B4-BE49-F238E27FC236}">
                  <a16:creationId xmlns:a16="http://schemas.microsoft.com/office/drawing/2014/main" id="{2D3B112B-6A2C-4521-AB69-75B9DF34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4" name="Line 18">
              <a:extLst>
                <a:ext uri="{FF2B5EF4-FFF2-40B4-BE49-F238E27FC236}">
                  <a16:creationId xmlns:a16="http://schemas.microsoft.com/office/drawing/2014/main" id="{495D27B9-F2F1-4196-8D26-99840973F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5" name="Rectangle 19" descr="花束">
              <a:extLst>
                <a:ext uri="{FF2B5EF4-FFF2-40B4-BE49-F238E27FC236}">
                  <a16:creationId xmlns:a16="http://schemas.microsoft.com/office/drawing/2014/main" id="{1195CCB5-5207-42FC-8CEA-B15CDD4D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6" name="Rectangle 20" descr="羊皮纸">
              <a:extLst>
                <a:ext uri="{FF2B5EF4-FFF2-40B4-BE49-F238E27FC236}">
                  <a16:creationId xmlns:a16="http://schemas.microsoft.com/office/drawing/2014/main" id="{386CCF9A-C569-4AA6-9ADB-36BE2C26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>
              <a:extLst>
                <a:ext uri="{FF2B5EF4-FFF2-40B4-BE49-F238E27FC236}">
                  <a16:creationId xmlns:a16="http://schemas.microsoft.com/office/drawing/2014/main" id="{77990A82-56E7-4995-B6E0-656EC8C28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8" name="Rectangle 22" descr="花束">
              <a:extLst>
                <a:ext uri="{FF2B5EF4-FFF2-40B4-BE49-F238E27FC236}">
                  <a16:creationId xmlns:a16="http://schemas.microsoft.com/office/drawing/2014/main" id="{0A162D45-AA5E-475A-8D1B-784A56C3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9" name="Rectangle 23" descr="羊皮纸">
              <a:extLst>
                <a:ext uri="{FF2B5EF4-FFF2-40B4-BE49-F238E27FC236}">
                  <a16:creationId xmlns:a16="http://schemas.microsoft.com/office/drawing/2014/main" id="{5A931582-6E5D-4F88-BC8B-2DB33428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0" name="Line 24">
              <a:extLst>
                <a:ext uri="{FF2B5EF4-FFF2-40B4-BE49-F238E27FC236}">
                  <a16:creationId xmlns:a16="http://schemas.microsoft.com/office/drawing/2014/main" id="{412EC9B9-8E05-40E1-BCC7-AD66A4AB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1" name="Rectangle 25" descr="花束">
              <a:extLst>
                <a:ext uri="{FF2B5EF4-FFF2-40B4-BE49-F238E27FC236}">
                  <a16:creationId xmlns:a16="http://schemas.microsoft.com/office/drawing/2014/main" id="{EBDCF3C6-18BE-4C0A-BE03-AE2E9974B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2" name="Line 26">
              <a:extLst>
                <a:ext uri="{FF2B5EF4-FFF2-40B4-BE49-F238E27FC236}">
                  <a16:creationId xmlns:a16="http://schemas.microsoft.com/office/drawing/2014/main" id="{7F7D5943-E263-4ACC-AC36-59A6D4634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3" name="Line 27">
              <a:extLst>
                <a:ext uri="{FF2B5EF4-FFF2-40B4-BE49-F238E27FC236}">
                  <a16:creationId xmlns:a16="http://schemas.microsoft.com/office/drawing/2014/main" id="{3BAED0AD-33D9-4A50-A164-918E8F65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4" name="Line 28">
              <a:extLst>
                <a:ext uri="{FF2B5EF4-FFF2-40B4-BE49-F238E27FC236}">
                  <a16:creationId xmlns:a16="http://schemas.microsoft.com/office/drawing/2014/main" id="{05015C47-A5EC-4C89-A49F-9BD79AD1E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5" name="Line 29">
              <a:extLst>
                <a:ext uri="{FF2B5EF4-FFF2-40B4-BE49-F238E27FC236}">
                  <a16:creationId xmlns:a16="http://schemas.microsoft.com/office/drawing/2014/main" id="{BF5B65AC-9894-4179-A5CD-9812BD6AB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6" name="Line 30">
              <a:extLst>
                <a:ext uri="{FF2B5EF4-FFF2-40B4-BE49-F238E27FC236}">
                  <a16:creationId xmlns:a16="http://schemas.microsoft.com/office/drawing/2014/main" id="{63AB81DF-EA21-43FC-BA98-5FD60C71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7" name="Text Box 31">
              <a:extLst>
                <a:ext uri="{FF2B5EF4-FFF2-40B4-BE49-F238E27FC236}">
                  <a16:creationId xmlns:a16="http://schemas.microsoft.com/office/drawing/2014/main" id="{6B6DAEFA-2129-4CD4-876A-0F6B64425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088" name="Text Box 32">
              <a:extLst>
                <a:ext uri="{FF2B5EF4-FFF2-40B4-BE49-F238E27FC236}">
                  <a16:creationId xmlns:a16="http://schemas.microsoft.com/office/drawing/2014/main" id="{7EF4697E-F140-47EC-B551-46984E5BE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089" name="Text Box 33">
              <a:extLst>
                <a:ext uri="{FF2B5EF4-FFF2-40B4-BE49-F238E27FC236}">
                  <a16:creationId xmlns:a16="http://schemas.microsoft.com/office/drawing/2014/main" id="{D513896E-9B1B-499F-A252-42CE0EDF4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090" name="Rectangle 34">
              <a:extLst>
                <a:ext uri="{FF2B5EF4-FFF2-40B4-BE49-F238E27FC236}">
                  <a16:creationId xmlns:a16="http://schemas.microsoft.com/office/drawing/2014/main" id="{31D50992-2912-4ECC-B269-E3481FB5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1" name="Line 35">
              <a:extLst>
                <a:ext uri="{FF2B5EF4-FFF2-40B4-BE49-F238E27FC236}">
                  <a16:creationId xmlns:a16="http://schemas.microsoft.com/office/drawing/2014/main" id="{4399BEFC-30B3-4CDE-90D8-0C3A6DADC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2" name="Rectangle 36" descr="花束">
              <a:extLst>
                <a:ext uri="{FF2B5EF4-FFF2-40B4-BE49-F238E27FC236}">
                  <a16:creationId xmlns:a16="http://schemas.microsoft.com/office/drawing/2014/main" id="{D4D5AA04-686C-4899-8C1A-3E8D71F2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3" name="Rectangle 37" descr="羊皮纸">
              <a:extLst>
                <a:ext uri="{FF2B5EF4-FFF2-40B4-BE49-F238E27FC236}">
                  <a16:creationId xmlns:a16="http://schemas.microsoft.com/office/drawing/2014/main" id="{2BCBFDE0-3E9B-4C85-8A9E-E80CBA34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4" name="Line 38">
              <a:extLst>
                <a:ext uri="{FF2B5EF4-FFF2-40B4-BE49-F238E27FC236}">
                  <a16:creationId xmlns:a16="http://schemas.microsoft.com/office/drawing/2014/main" id="{7F0C7631-4835-4820-A2B5-F7D88173A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5" name="Rectangle 39" descr="花束">
              <a:extLst>
                <a:ext uri="{FF2B5EF4-FFF2-40B4-BE49-F238E27FC236}">
                  <a16:creationId xmlns:a16="http://schemas.microsoft.com/office/drawing/2014/main" id="{F37578A1-FCE2-4980-AE07-66E6BF944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99" name="Line 43">
              <a:extLst>
                <a:ext uri="{FF2B5EF4-FFF2-40B4-BE49-F238E27FC236}">
                  <a16:creationId xmlns:a16="http://schemas.microsoft.com/office/drawing/2014/main" id="{4B383546-F51F-457B-9E62-CD0EF2AD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00" name="Line 44">
              <a:extLst>
                <a:ext uri="{FF2B5EF4-FFF2-40B4-BE49-F238E27FC236}">
                  <a16:creationId xmlns:a16="http://schemas.microsoft.com/office/drawing/2014/main" id="{253137CD-F886-4A85-94EB-582F1AEF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06" name="Line 50">
              <a:extLst>
                <a:ext uri="{FF2B5EF4-FFF2-40B4-BE49-F238E27FC236}">
                  <a16:creationId xmlns:a16="http://schemas.microsoft.com/office/drawing/2014/main" id="{9BB90316-693A-4B88-A14A-638A18600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09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10" name="Text Box 54">
              <a:extLst>
                <a:ext uri="{FF2B5EF4-FFF2-40B4-BE49-F238E27FC236}">
                  <a16:creationId xmlns:a16="http://schemas.microsoft.com/office/drawing/2014/main" id="{D2AE9F2D-4D9F-447D-930A-F24C16E04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15" name="Text Box 59">
              <a:extLst>
                <a:ext uri="{FF2B5EF4-FFF2-40B4-BE49-F238E27FC236}">
                  <a16:creationId xmlns:a16="http://schemas.microsoft.com/office/drawing/2014/main" id="{264BC533-6C72-49D8-A4B3-4EF4C63C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16" name="Text Box 60">
              <a:extLst>
                <a:ext uri="{FF2B5EF4-FFF2-40B4-BE49-F238E27FC236}">
                  <a16:creationId xmlns:a16="http://schemas.microsoft.com/office/drawing/2014/main" id="{F306DE88-1E10-4783-86A5-372C92DED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17" name="Text Box 61">
              <a:extLst>
                <a:ext uri="{FF2B5EF4-FFF2-40B4-BE49-F238E27FC236}">
                  <a16:creationId xmlns:a16="http://schemas.microsoft.com/office/drawing/2014/main" id="{B0B69F2F-B5FF-4F01-A717-242ED1C64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19" name="Text Box 63">
              <a:extLst>
                <a:ext uri="{FF2B5EF4-FFF2-40B4-BE49-F238E27FC236}">
                  <a16:creationId xmlns:a16="http://schemas.microsoft.com/office/drawing/2014/main" id="{99FD0AE0-657E-4B27-A2AD-0E06CCA3B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0" name="Text Box 64">
              <a:extLst>
                <a:ext uri="{FF2B5EF4-FFF2-40B4-BE49-F238E27FC236}">
                  <a16:creationId xmlns:a16="http://schemas.microsoft.com/office/drawing/2014/main" id="{4A77DB7D-9F4F-4FCE-82EF-5FC190291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1" name="Text Box 65">
              <a:extLst>
                <a:ext uri="{FF2B5EF4-FFF2-40B4-BE49-F238E27FC236}">
                  <a16:creationId xmlns:a16="http://schemas.microsoft.com/office/drawing/2014/main" id="{DAA35D62-2880-40F9-8717-87FD2EA82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2" name="Text Box 66">
              <a:extLst>
                <a:ext uri="{FF2B5EF4-FFF2-40B4-BE49-F238E27FC236}">
                  <a16:creationId xmlns:a16="http://schemas.microsoft.com/office/drawing/2014/main" id="{802509B1-64D2-469E-9C36-A8BAD11E0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4" name="Text Box 68">
              <a:extLst>
                <a:ext uri="{FF2B5EF4-FFF2-40B4-BE49-F238E27FC236}">
                  <a16:creationId xmlns:a16="http://schemas.microsoft.com/office/drawing/2014/main" id="{08D14294-A18A-4B68-B7B5-FF5D99ED0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6" name="Line 70">
              <a:extLst>
                <a:ext uri="{FF2B5EF4-FFF2-40B4-BE49-F238E27FC236}">
                  <a16:creationId xmlns:a16="http://schemas.microsoft.com/office/drawing/2014/main" id="{EA5BECA4-13B7-4203-8714-25978A7B2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27" name="Text Box 71">
              <a:extLst>
                <a:ext uri="{FF2B5EF4-FFF2-40B4-BE49-F238E27FC236}">
                  <a16:creationId xmlns:a16="http://schemas.microsoft.com/office/drawing/2014/main" id="{215F8ABC-3FEE-485C-A21E-84A31BB22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28" name="Line 72">
              <a:extLst>
                <a:ext uri="{FF2B5EF4-FFF2-40B4-BE49-F238E27FC236}">
                  <a16:creationId xmlns:a16="http://schemas.microsoft.com/office/drawing/2014/main" id="{0184BCA3-D2D2-4F7E-A16E-94116FACF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29" name="Text Box 73">
              <a:extLst>
                <a:ext uri="{FF2B5EF4-FFF2-40B4-BE49-F238E27FC236}">
                  <a16:creationId xmlns:a16="http://schemas.microsoft.com/office/drawing/2014/main" id="{41F146DE-9920-4670-A85E-BA6053CF5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1130" name="Rectangle 74" descr="花束">
              <a:extLst>
                <a:ext uri="{FF2B5EF4-FFF2-40B4-BE49-F238E27FC236}">
                  <a16:creationId xmlns:a16="http://schemas.microsoft.com/office/drawing/2014/main" id="{97DF50A9-7D97-4002-AAE4-0EF54D91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31" name="Rectangle 75" descr="花束">
              <a:extLst>
                <a:ext uri="{FF2B5EF4-FFF2-40B4-BE49-F238E27FC236}">
                  <a16:creationId xmlns:a16="http://schemas.microsoft.com/office/drawing/2014/main" id="{E2B5947C-0F22-407B-B43C-547C3403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32" name="Line 76">
              <a:extLst>
                <a:ext uri="{FF2B5EF4-FFF2-40B4-BE49-F238E27FC236}">
                  <a16:creationId xmlns:a16="http://schemas.microsoft.com/office/drawing/2014/main" id="{AF6B83B8-F71F-4FE9-B493-B28BD3D8A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33" name="Line 77">
              <a:extLst>
                <a:ext uri="{FF2B5EF4-FFF2-40B4-BE49-F238E27FC236}">
                  <a16:creationId xmlns:a16="http://schemas.microsoft.com/office/drawing/2014/main" id="{813803A4-69A1-4DC8-B08D-61082AFE6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34" name="Line 78">
              <a:extLst>
                <a:ext uri="{FF2B5EF4-FFF2-40B4-BE49-F238E27FC236}">
                  <a16:creationId xmlns:a16="http://schemas.microsoft.com/office/drawing/2014/main" id="{825C7F6C-4A12-4BB7-8085-09B67E23E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35" name="Text Box 79">
              <a:extLst>
                <a:ext uri="{FF2B5EF4-FFF2-40B4-BE49-F238E27FC236}">
                  <a16:creationId xmlns:a16="http://schemas.microsoft.com/office/drawing/2014/main" id="{0B3A987D-FD29-4DE4-B967-1E2706107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301146" name="Group 90">
              <a:extLst>
                <a:ext uri="{FF2B5EF4-FFF2-40B4-BE49-F238E27FC236}">
                  <a16:creationId xmlns:a16="http://schemas.microsoft.com/office/drawing/2014/main" id="{0588A252-2574-4A1E-8F2A-D6CC09352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301139" name="Rectangle 83">
                <a:extLst>
                  <a:ext uri="{FF2B5EF4-FFF2-40B4-BE49-F238E27FC236}">
                    <a16:creationId xmlns:a16="http://schemas.microsoft.com/office/drawing/2014/main" id="{B61F4473-882A-4D1F-B90B-9B0DC41A3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41" name="Line 85">
                <a:extLst>
                  <a:ext uri="{FF2B5EF4-FFF2-40B4-BE49-F238E27FC236}">
                    <a16:creationId xmlns:a16="http://schemas.microsoft.com/office/drawing/2014/main" id="{977420B8-BC9F-40D9-8BB6-4D34D132B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40" name="Text Box 84">
                <a:extLst>
                  <a:ext uri="{FF2B5EF4-FFF2-40B4-BE49-F238E27FC236}">
                    <a16:creationId xmlns:a16="http://schemas.microsoft.com/office/drawing/2014/main" id="{61D6E9D1-0AB1-40C8-BCE3-2DFDFFD79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1142" name="Line 86">
                <a:extLst>
                  <a:ext uri="{FF2B5EF4-FFF2-40B4-BE49-F238E27FC236}">
                    <a16:creationId xmlns:a16="http://schemas.microsoft.com/office/drawing/2014/main" id="{F753FAAD-B88D-4C88-9534-8E03F0274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43" name="Rectangle 87" descr="花束">
                <a:extLst>
                  <a:ext uri="{FF2B5EF4-FFF2-40B4-BE49-F238E27FC236}">
                    <a16:creationId xmlns:a16="http://schemas.microsoft.com/office/drawing/2014/main" id="{B45CBC2F-C390-4D78-B0F1-5F027E093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44" name="Line 88">
                <a:extLst>
                  <a:ext uri="{FF2B5EF4-FFF2-40B4-BE49-F238E27FC236}">
                    <a16:creationId xmlns:a16="http://schemas.microsoft.com/office/drawing/2014/main" id="{BE2ACEDE-18FB-4A2D-ACE3-17183A923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2">
            <a:extLst>
              <a:ext uri="{FF2B5EF4-FFF2-40B4-BE49-F238E27FC236}">
                <a16:creationId xmlns:a16="http://schemas.microsoft.com/office/drawing/2014/main" id="{B3EC3F3F-E521-4C11-847F-8A6C4F41F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3284CA-6C84-402B-BB8C-746CF16B62BD}" type="slidenum">
              <a:rPr lang="en-US" altLang="zh-CN"/>
              <a:pPr/>
              <a:t>83</a:t>
            </a:fld>
            <a:endParaRPr lang="en-US" altLang="zh-CN"/>
          </a:p>
        </p:txBody>
      </p:sp>
      <p:grpSp>
        <p:nvGrpSpPr>
          <p:cNvPr id="302171" name="Group 91">
            <a:extLst>
              <a:ext uri="{FF2B5EF4-FFF2-40B4-BE49-F238E27FC236}">
                <a16:creationId xmlns:a16="http://schemas.microsoft.com/office/drawing/2014/main" id="{AE9FC4A5-F009-4F4D-B6D0-EBABD4A31AF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302082" name="Rectangle 2" descr="羊皮纸">
              <a:extLst>
                <a:ext uri="{FF2B5EF4-FFF2-40B4-BE49-F238E27FC236}">
                  <a16:creationId xmlns:a16="http://schemas.microsoft.com/office/drawing/2014/main" id="{627ED2B6-9D14-424E-B29A-CF8C557C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3" name="Line 3">
              <a:extLst>
                <a:ext uri="{FF2B5EF4-FFF2-40B4-BE49-F238E27FC236}">
                  <a16:creationId xmlns:a16="http://schemas.microsoft.com/office/drawing/2014/main" id="{E9765DB5-9E5B-4848-B622-8075DE3F4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4" name="Rectangle 4">
              <a:extLst>
                <a:ext uri="{FF2B5EF4-FFF2-40B4-BE49-F238E27FC236}">
                  <a16:creationId xmlns:a16="http://schemas.microsoft.com/office/drawing/2014/main" id="{6D209801-FDC7-4D9F-8FA5-F4437BB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5" name="Text Box 5">
              <a:extLst>
                <a:ext uri="{FF2B5EF4-FFF2-40B4-BE49-F238E27FC236}">
                  <a16:creationId xmlns:a16="http://schemas.microsoft.com/office/drawing/2014/main" id="{B00B7101-E2FE-45EF-964D-CFAF030D0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086" name="Line 6">
              <a:extLst>
                <a:ext uri="{FF2B5EF4-FFF2-40B4-BE49-F238E27FC236}">
                  <a16:creationId xmlns:a16="http://schemas.microsoft.com/office/drawing/2014/main" id="{921B611C-1823-47C1-84B6-D262D9BCB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7" name="Rectangle 7" descr="花束">
              <a:extLst>
                <a:ext uri="{FF2B5EF4-FFF2-40B4-BE49-F238E27FC236}">
                  <a16:creationId xmlns:a16="http://schemas.microsoft.com/office/drawing/2014/main" id="{F384D816-74BF-4D0A-9536-8F3F9DE02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8" name="Rectangle 8" descr="羊皮纸">
              <a:extLst>
                <a:ext uri="{FF2B5EF4-FFF2-40B4-BE49-F238E27FC236}">
                  <a16:creationId xmlns:a16="http://schemas.microsoft.com/office/drawing/2014/main" id="{30005C41-FC46-4E62-90F2-3F51DF312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89" name="Line 9">
              <a:extLst>
                <a:ext uri="{FF2B5EF4-FFF2-40B4-BE49-F238E27FC236}">
                  <a16:creationId xmlns:a16="http://schemas.microsoft.com/office/drawing/2014/main" id="{13E8FEBF-DB49-4663-BEA5-5E2CE5C47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0" name="Rectangle 10" descr="花束">
              <a:extLst>
                <a:ext uri="{FF2B5EF4-FFF2-40B4-BE49-F238E27FC236}">
                  <a16:creationId xmlns:a16="http://schemas.microsoft.com/office/drawing/2014/main" id="{55480A4E-C4F6-4E1C-9E7D-84B32ACE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1" name="Rectangle 11" descr="羊皮纸">
              <a:extLst>
                <a:ext uri="{FF2B5EF4-FFF2-40B4-BE49-F238E27FC236}">
                  <a16:creationId xmlns:a16="http://schemas.microsoft.com/office/drawing/2014/main" id="{8ED4E779-F2B7-469C-98AB-6411ADEB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2" name="Line 12">
              <a:extLst>
                <a:ext uri="{FF2B5EF4-FFF2-40B4-BE49-F238E27FC236}">
                  <a16:creationId xmlns:a16="http://schemas.microsoft.com/office/drawing/2014/main" id="{18B4547A-8A8A-47D7-8D6E-0684D726E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3" name="Rectangle 13" descr="花束">
              <a:extLst>
                <a:ext uri="{FF2B5EF4-FFF2-40B4-BE49-F238E27FC236}">
                  <a16:creationId xmlns:a16="http://schemas.microsoft.com/office/drawing/2014/main" id="{969C08A6-5671-4ADE-98DD-7050C58C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4" name="Rectangle 14" descr="羊皮纸">
              <a:extLst>
                <a:ext uri="{FF2B5EF4-FFF2-40B4-BE49-F238E27FC236}">
                  <a16:creationId xmlns:a16="http://schemas.microsoft.com/office/drawing/2014/main" id="{E902F2CB-D5B0-437A-BFD5-374EA7F9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5" name="Line 15">
              <a:extLst>
                <a:ext uri="{FF2B5EF4-FFF2-40B4-BE49-F238E27FC236}">
                  <a16:creationId xmlns:a16="http://schemas.microsoft.com/office/drawing/2014/main" id="{C9C66EDF-462E-4235-A858-74DFFD3E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6" name="Rectangle 16" descr="花束">
              <a:extLst>
                <a:ext uri="{FF2B5EF4-FFF2-40B4-BE49-F238E27FC236}">
                  <a16:creationId xmlns:a16="http://schemas.microsoft.com/office/drawing/2014/main" id="{1D97BFC8-0E54-496B-8068-CD2D2B3E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7" name="Rectangle 17" descr="羊皮纸">
              <a:extLst>
                <a:ext uri="{FF2B5EF4-FFF2-40B4-BE49-F238E27FC236}">
                  <a16:creationId xmlns:a16="http://schemas.microsoft.com/office/drawing/2014/main" id="{73EAB7A7-C1C7-4822-B2DA-315FA5AEC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8" name="Line 18">
              <a:extLst>
                <a:ext uri="{FF2B5EF4-FFF2-40B4-BE49-F238E27FC236}">
                  <a16:creationId xmlns:a16="http://schemas.microsoft.com/office/drawing/2014/main" id="{16996BC0-F31A-4DA7-B501-B5E6B4825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99" name="Rectangle 19" descr="花束">
              <a:extLst>
                <a:ext uri="{FF2B5EF4-FFF2-40B4-BE49-F238E27FC236}">
                  <a16:creationId xmlns:a16="http://schemas.microsoft.com/office/drawing/2014/main" id="{3D16B10E-1CE6-4670-ABBE-E52BC8D9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0" name="Rectangle 20" descr="羊皮纸">
              <a:extLst>
                <a:ext uri="{FF2B5EF4-FFF2-40B4-BE49-F238E27FC236}">
                  <a16:creationId xmlns:a16="http://schemas.microsoft.com/office/drawing/2014/main" id="{05B61056-4BF8-48D6-9313-90815BB0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Line 21">
              <a:extLst>
                <a:ext uri="{FF2B5EF4-FFF2-40B4-BE49-F238E27FC236}">
                  <a16:creationId xmlns:a16="http://schemas.microsoft.com/office/drawing/2014/main" id="{C4190B20-2240-4424-B08A-54307632C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2" name="Rectangle 22" descr="花束">
              <a:extLst>
                <a:ext uri="{FF2B5EF4-FFF2-40B4-BE49-F238E27FC236}">
                  <a16:creationId xmlns:a16="http://schemas.microsoft.com/office/drawing/2014/main" id="{B0FD1824-0EC6-4B7A-A9EA-69600DC2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3" name="Rectangle 23" descr="羊皮纸">
              <a:extLst>
                <a:ext uri="{FF2B5EF4-FFF2-40B4-BE49-F238E27FC236}">
                  <a16:creationId xmlns:a16="http://schemas.microsoft.com/office/drawing/2014/main" id="{EF752F29-692C-4467-AD26-1A1BAF7B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4" name="Line 24">
              <a:extLst>
                <a:ext uri="{FF2B5EF4-FFF2-40B4-BE49-F238E27FC236}">
                  <a16:creationId xmlns:a16="http://schemas.microsoft.com/office/drawing/2014/main" id="{09DEFF8F-453D-4308-937A-F97E2B422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5" name="Rectangle 25" descr="花束">
              <a:extLst>
                <a:ext uri="{FF2B5EF4-FFF2-40B4-BE49-F238E27FC236}">
                  <a16:creationId xmlns:a16="http://schemas.microsoft.com/office/drawing/2014/main" id="{71913D98-8DF7-4466-8DE5-169DAB84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6" name="Line 26">
              <a:extLst>
                <a:ext uri="{FF2B5EF4-FFF2-40B4-BE49-F238E27FC236}">
                  <a16:creationId xmlns:a16="http://schemas.microsoft.com/office/drawing/2014/main" id="{663C3BF3-9085-48CD-A1A1-6034E7026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7" name="Line 27">
              <a:extLst>
                <a:ext uri="{FF2B5EF4-FFF2-40B4-BE49-F238E27FC236}">
                  <a16:creationId xmlns:a16="http://schemas.microsoft.com/office/drawing/2014/main" id="{6195D21A-6C1A-4049-8A1B-DF891631F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8" name="Line 28">
              <a:extLst>
                <a:ext uri="{FF2B5EF4-FFF2-40B4-BE49-F238E27FC236}">
                  <a16:creationId xmlns:a16="http://schemas.microsoft.com/office/drawing/2014/main" id="{1193CB08-2DDD-4563-B138-151071FF3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9" name="Line 29">
              <a:extLst>
                <a:ext uri="{FF2B5EF4-FFF2-40B4-BE49-F238E27FC236}">
                  <a16:creationId xmlns:a16="http://schemas.microsoft.com/office/drawing/2014/main" id="{F36B34D2-8A8A-4EA4-A682-911961EA8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0" name="Line 30">
              <a:extLst>
                <a:ext uri="{FF2B5EF4-FFF2-40B4-BE49-F238E27FC236}">
                  <a16:creationId xmlns:a16="http://schemas.microsoft.com/office/drawing/2014/main" id="{61A186E8-B308-451D-AF3E-509490F8D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1" name="Text Box 31">
              <a:extLst>
                <a:ext uri="{FF2B5EF4-FFF2-40B4-BE49-F238E27FC236}">
                  <a16:creationId xmlns:a16="http://schemas.microsoft.com/office/drawing/2014/main" id="{6AE9B5E2-0130-496C-868B-71D4A20AD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12" name="Text Box 32">
              <a:extLst>
                <a:ext uri="{FF2B5EF4-FFF2-40B4-BE49-F238E27FC236}">
                  <a16:creationId xmlns:a16="http://schemas.microsoft.com/office/drawing/2014/main" id="{344CEE36-F1BF-4775-B094-FF6C06F18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13" name="Text Box 33">
              <a:extLst>
                <a:ext uri="{FF2B5EF4-FFF2-40B4-BE49-F238E27FC236}">
                  <a16:creationId xmlns:a16="http://schemas.microsoft.com/office/drawing/2014/main" id="{C1F5B69D-62D5-4846-AB5C-73D9220B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14" name="Rectangle 34">
              <a:extLst>
                <a:ext uri="{FF2B5EF4-FFF2-40B4-BE49-F238E27FC236}">
                  <a16:creationId xmlns:a16="http://schemas.microsoft.com/office/drawing/2014/main" id="{CF1C289D-3B2A-4A58-9237-2A70CE5DB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5" name="Line 35">
              <a:extLst>
                <a:ext uri="{FF2B5EF4-FFF2-40B4-BE49-F238E27FC236}">
                  <a16:creationId xmlns:a16="http://schemas.microsoft.com/office/drawing/2014/main" id="{5197ABB8-9A63-48CF-B3ED-6155C2781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6" name="Rectangle 36" descr="花束">
              <a:extLst>
                <a:ext uri="{FF2B5EF4-FFF2-40B4-BE49-F238E27FC236}">
                  <a16:creationId xmlns:a16="http://schemas.microsoft.com/office/drawing/2014/main" id="{AAD4D884-387D-4352-8F7D-2A6FB5F5C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7" name="Rectangle 37" descr="羊皮纸">
              <a:extLst>
                <a:ext uri="{FF2B5EF4-FFF2-40B4-BE49-F238E27FC236}">
                  <a16:creationId xmlns:a16="http://schemas.microsoft.com/office/drawing/2014/main" id="{2AC345C3-5ED1-4662-B42A-C42B8DBC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8" name="Line 38">
              <a:extLst>
                <a:ext uri="{FF2B5EF4-FFF2-40B4-BE49-F238E27FC236}">
                  <a16:creationId xmlns:a16="http://schemas.microsoft.com/office/drawing/2014/main" id="{B48B0016-A926-40B0-ACD5-9AF00B467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19" name="Rectangle 39" descr="花束">
              <a:extLst>
                <a:ext uri="{FF2B5EF4-FFF2-40B4-BE49-F238E27FC236}">
                  <a16:creationId xmlns:a16="http://schemas.microsoft.com/office/drawing/2014/main" id="{20CF4CF0-ADF3-4ED2-AC70-A4BA185D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0" name="Rectangle 40" descr="羊皮纸">
              <a:extLst>
                <a:ext uri="{FF2B5EF4-FFF2-40B4-BE49-F238E27FC236}">
                  <a16:creationId xmlns:a16="http://schemas.microsoft.com/office/drawing/2014/main" id="{72C14E6A-CA07-471C-954B-7AACA1B3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1" name="Line 41">
              <a:extLst>
                <a:ext uri="{FF2B5EF4-FFF2-40B4-BE49-F238E27FC236}">
                  <a16:creationId xmlns:a16="http://schemas.microsoft.com/office/drawing/2014/main" id="{D5051F0E-DCD7-4C90-8EFA-8E78D1B74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2" name="Rectangle 42" descr="花束">
              <a:extLst>
                <a:ext uri="{FF2B5EF4-FFF2-40B4-BE49-F238E27FC236}">
                  <a16:creationId xmlns:a16="http://schemas.microsoft.com/office/drawing/2014/main" id="{A43DAC03-E584-4BC0-852D-DA0C9AB9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3" name="Line 43">
              <a:extLst>
                <a:ext uri="{FF2B5EF4-FFF2-40B4-BE49-F238E27FC236}">
                  <a16:creationId xmlns:a16="http://schemas.microsoft.com/office/drawing/2014/main" id="{834CE543-5E68-4254-9320-721C92974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4" name="Line 44">
              <a:extLst>
                <a:ext uri="{FF2B5EF4-FFF2-40B4-BE49-F238E27FC236}">
                  <a16:creationId xmlns:a16="http://schemas.microsoft.com/office/drawing/2014/main" id="{5FBF669D-DB19-4B37-86A9-761A207F0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25" name="Line 45">
              <a:extLst>
                <a:ext uri="{FF2B5EF4-FFF2-40B4-BE49-F238E27FC236}">
                  <a16:creationId xmlns:a16="http://schemas.microsoft.com/office/drawing/2014/main" id="{090EC7E5-DF42-4FCF-ADF7-28D25DCD3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34" name="Text Box 54">
              <a:extLst>
                <a:ext uri="{FF2B5EF4-FFF2-40B4-BE49-F238E27FC236}">
                  <a16:creationId xmlns:a16="http://schemas.microsoft.com/office/drawing/2014/main" id="{F2FF4683-F787-44DB-A355-D95B487FC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39" name="Text Box 59">
              <a:extLst>
                <a:ext uri="{FF2B5EF4-FFF2-40B4-BE49-F238E27FC236}">
                  <a16:creationId xmlns:a16="http://schemas.microsoft.com/office/drawing/2014/main" id="{C37B633D-1259-4CF3-96F1-033D90F65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0" name="Text Box 60">
              <a:extLst>
                <a:ext uri="{FF2B5EF4-FFF2-40B4-BE49-F238E27FC236}">
                  <a16:creationId xmlns:a16="http://schemas.microsoft.com/office/drawing/2014/main" id="{F82E675A-7B99-47DC-A4CD-4D45A579E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1" name="Text Box 61">
              <a:extLst>
                <a:ext uri="{FF2B5EF4-FFF2-40B4-BE49-F238E27FC236}">
                  <a16:creationId xmlns:a16="http://schemas.microsoft.com/office/drawing/2014/main" id="{F234C34C-E19E-4B42-B7D7-361B3CFCD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2" name="Text Box 62">
              <a:extLst>
                <a:ext uri="{FF2B5EF4-FFF2-40B4-BE49-F238E27FC236}">
                  <a16:creationId xmlns:a16="http://schemas.microsoft.com/office/drawing/2014/main" id="{E843E590-6E00-408F-96CE-3D661EF44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3" name="Text Box 63">
              <a:extLst>
                <a:ext uri="{FF2B5EF4-FFF2-40B4-BE49-F238E27FC236}">
                  <a16:creationId xmlns:a16="http://schemas.microsoft.com/office/drawing/2014/main" id="{1B14BCDC-C3E4-400A-B37F-5E1CAF2D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4" name="Text Box 64">
              <a:extLst>
                <a:ext uri="{FF2B5EF4-FFF2-40B4-BE49-F238E27FC236}">
                  <a16:creationId xmlns:a16="http://schemas.microsoft.com/office/drawing/2014/main" id="{705D6BC4-F0BA-44F6-9A6F-169A9A0C2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5" name="Text Box 65">
              <a:extLst>
                <a:ext uri="{FF2B5EF4-FFF2-40B4-BE49-F238E27FC236}">
                  <a16:creationId xmlns:a16="http://schemas.microsoft.com/office/drawing/2014/main" id="{DC019AFD-A5F5-415A-9AB1-5A609735E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6" name="Text Box 66">
              <a:extLst>
                <a:ext uri="{FF2B5EF4-FFF2-40B4-BE49-F238E27FC236}">
                  <a16:creationId xmlns:a16="http://schemas.microsoft.com/office/drawing/2014/main" id="{32F3A10F-49F7-40FC-80F5-1EC479A47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48" name="Text Box 68">
              <a:extLst>
                <a:ext uri="{FF2B5EF4-FFF2-40B4-BE49-F238E27FC236}">
                  <a16:creationId xmlns:a16="http://schemas.microsoft.com/office/drawing/2014/main" id="{D1280698-CBDE-4418-8B8B-12A8F9CBB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50" name="Line 70">
              <a:extLst>
                <a:ext uri="{FF2B5EF4-FFF2-40B4-BE49-F238E27FC236}">
                  <a16:creationId xmlns:a16="http://schemas.microsoft.com/office/drawing/2014/main" id="{0CE354C4-1C4B-46D0-A875-698F282BC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1" name="Text Box 71">
              <a:extLst>
                <a:ext uri="{FF2B5EF4-FFF2-40B4-BE49-F238E27FC236}">
                  <a16:creationId xmlns:a16="http://schemas.microsoft.com/office/drawing/2014/main" id="{605CB641-1B7A-496D-9B71-68363650E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52" name="Line 72">
              <a:extLst>
                <a:ext uri="{FF2B5EF4-FFF2-40B4-BE49-F238E27FC236}">
                  <a16:creationId xmlns:a16="http://schemas.microsoft.com/office/drawing/2014/main" id="{F66758A9-3C45-4075-AAA1-AD64AC082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3" name="Text Box 73">
              <a:extLst>
                <a:ext uri="{FF2B5EF4-FFF2-40B4-BE49-F238E27FC236}">
                  <a16:creationId xmlns:a16="http://schemas.microsoft.com/office/drawing/2014/main" id="{F400321B-0ECC-4ACF-90B0-ABC0F17C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2154" name="Rectangle 74" descr="花束">
              <a:extLst>
                <a:ext uri="{FF2B5EF4-FFF2-40B4-BE49-F238E27FC236}">
                  <a16:creationId xmlns:a16="http://schemas.microsoft.com/office/drawing/2014/main" id="{3D3E0BD4-2186-45BC-BED9-6CD03089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5" name="Rectangle 75" descr="花束">
              <a:extLst>
                <a:ext uri="{FF2B5EF4-FFF2-40B4-BE49-F238E27FC236}">
                  <a16:creationId xmlns:a16="http://schemas.microsoft.com/office/drawing/2014/main" id="{8C80D98B-2681-44ED-8980-B87EE3F3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6" name="Line 76">
              <a:extLst>
                <a:ext uri="{FF2B5EF4-FFF2-40B4-BE49-F238E27FC236}">
                  <a16:creationId xmlns:a16="http://schemas.microsoft.com/office/drawing/2014/main" id="{98DBD938-5A8D-44CB-BA3A-2206F798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7" name="Line 77">
              <a:extLst>
                <a:ext uri="{FF2B5EF4-FFF2-40B4-BE49-F238E27FC236}">
                  <a16:creationId xmlns:a16="http://schemas.microsoft.com/office/drawing/2014/main" id="{A6D27523-93C8-476A-A1CB-9521B7E04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8" name="Line 78">
              <a:extLst>
                <a:ext uri="{FF2B5EF4-FFF2-40B4-BE49-F238E27FC236}">
                  <a16:creationId xmlns:a16="http://schemas.microsoft.com/office/drawing/2014/main" id="{A4C4E7A2-37F2-47DC-84B5-EE8EA2AA5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59" name="Text Box 79">
              <a:extLst>
                <a:ext uri="{FF2B5EF4-FFF2-40B4-BE49-F238E27FC236}">
                  <a16:creationId xmlns:a16="http://schemas.microsoft.com/office/drawing/2014/main" id="{5176F518-90C0-46F5-8558-05671027B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302163" name="Group 83">
              <a:extLst>
                <a:ext uri="{FF2B5EF4-FFF2-40B4-BE49-F238E27FC236}">
                  <a16:creationId xmlns:a16="http://schemas.microsoft.com/office/drawing/2014/main" id="{6EE5F2FD-C877-4C58-9538-EBB97E082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302164" name="Rectangle 84">
                <a:extLst>
                  <a:ext uri="{FF2B5EF4-FFF2-40B4-BE49-F238E27FC236}">
                    <a16:creationId xmlns:a16="http://schemas.microsoft.com/office/drawing/2014/main" id="{07BF5E89-CEC8-4730-8D3B-5794717EF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65" name="Line 85">
                <a:extLst>
                  <a:ext uri="{FF2B5EF4-FFF2-40B4-BE49-F238E27FC236}">
                    <a16:creationId xmlns:a16="http://schemas.microsoft.com/office/drawing/2014/main" id="{B5886160-F9D0-4FFD-AD32-65BFC3FA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66" name="Text Box 86">
                <a:extLst>
                  <a:ext uri="{FF2B5EF4-FFF2-40B4-BE49-F238E27FC236}">
                    <a16:creationId xmlns:a16="http://schemas.microsoft.com/office/drawing/2014/main" id="{EA323DFD-31FE-42EC-A696-80F982F2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2167" name="Line 87">
                <a:extLst>
                  <a:ext uri="{FF2B5EF4-FFF2-40B4-BE49-F238E27FC236}">
                    <a16:creationId xmlns:a16="http://schemas.microsoft.com/office/drawing/2014/main" id="{2A1D7E19-8CD6-4645-B34F-44C10D8C6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68" name="Rectangle 88" descr="花束">
                <a:extLst>
                  <a:ext uri="{FF2B5EF4-FFF2-40B4-BE49-F238E27FC236}">
                    <a16:creationId xmlns:a16="http://schemas.microsoft.com/office/drawing/2014/main" id="{D7C473D5-E396-420B-B7AA-B593A1BC4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169" name="Line 89">
                <a:extLst>
                  <a:ext uri="{FF2B5EF4-FFF2-40B4-BE49-F238E27FC236}">
                    <a16:creationId xmlns:a16="http://schemas.microsoft.com/office/drawing/2014/main" id="{A0A22933-D4E3-4DD1-944D-E08072011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2">
            <a:extLst>
              <a:ext uri="{FF2B5EF4-FFF2-40B4-BE49-F238E27FC236}">
                <a16:creationId xmlns:a16="http://schemas.microsoft.com/office/drawing/2014/main" id="{8064B582-07B5-4689-8A29-B2B1CE13C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F6714B-23DD-4A4A-A391-4520E9E06379}" type="slidenum">
              <a:rPr lang="en-US" altLang="zh-CN"/>
              <a:pPr/>
              <a:t>84</a:t>
            </a:fld>
            <a:endParaRPr lang="en-US" altLang="zh-CN"/>
          </a:p>
        </p:txBody>
      </p:sp>
      <p:grpSp>
        <p:nvGrpSpPr>
          <p:cNvPr id="407630" name="Group 78">
            <a:extLst>
              <a:ext uri="{FF2B5EF4-FFF2-40B4-BE49-F238E27FC236}">
                <a16:creationId xmlns:a16="http://schemas.microsoft.com/office/drawing/2014/main" id="{DCE0EB13-C14A-4B56-BD6E-9730D51BA20B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407555" name="Rectangle 3" descr="羊皮纸">
              <a:extLst>
                <a:ext uri="{FF2B5EF4-FFF2-40B4-BE49-F238E27FC236}">
                  <a16:creationId xmlns:a16="http://schemas.microsoft.com/office/drawing/2014/main" id="{023014C4-BAF1-41EA-A5A7-38FFEA57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6" name="Line 4">
              <a:extLst>
                <a:ext uri="{FF2B5EF4-FFF2-40B4-BE49-F238E27FC236}">
                  <a16:creationId xmlns:a16="http://schemas.microsoft.com/office/drawing/2014/main" id="{C6C7B572-2C3E-4BAF-AB46-D72CDCCD3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Rectangle 5">
              <a:extLst>
                <a:ext uri="{FF2B5EF4-FFF2-40B4-BE49-F238E27FC236}">
                  <a16:creationId xmlns:a16="http://schemas.microsoft.com/office/drawing/2014/main" id="{BF19C735-048C-4982-8925-9B58BDDA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8" name="Text Box 6">
              <a:extLst>
                <a:ext uri="{FF2B5EF4-FFF2-40B4-BE49-F238E27FC236}">
                  <a16:creationId xmlns:a16="http://schemas.microsoft.com/office/drawing/2014/main" id="{22385F08-65CC-4AE8-AA87-87FC8203A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559" name="Line 7">
              <a:extLst>
                <a:ext uri="{FF2B5EF4-FFF2-40B4-BE49-F238E27FC236}">
                  <a16:creationId xmlns:a16="http://schemas.microsoft.com/office/drawing/2014/main" id="{4A9B0892-8650-4547-9EEC-935461282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 descr="花束">
              <a:extLst>
                <a:ext uri="{FF2B5EF4-FFF2-40B4-BE49-F238E27FC236}">
                  <a16:creationId xmlns:a16="http://schemas.microsoft.com/office/drawing/2014/main" id="{4B367895-A9D7-4D5E-99C6-4F5193ED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1" name="Rectangle 9" descr="羊皮纸">
              <a:extLst>
                <a:ext uri="{FF2B5EF4-FFF2-40B4-BE49-F238E27FC236}">
                  <a16:creationId xmlns:a16="http://schemas.microsoft.com/office/drawing/2014/main" id="{50EA4730-0CF2-44B6-A32F-50D6C58C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2" name="Line 10">
              <a:extLst>
                <a:ext uri="{FF2B5EF4-FFF2-40B4-BE49-F238E27FC236}">
                  <a16:creationId xmlns:a16="http://schemas.microsoft.com/office/drawing/2014/main" id="{5D23F8E0-0B87-45F2-9D30-F30FF501C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 descr="花束">
              <a:extLst>
                <a:ext uri="{FF2B5EF4-FFF2-40B4-BE49-F238E27FC236}">
                  <a16:creationId xmlns:a16="http://schemas.microsoft.com/office/drawing/2014/main" id="{32D448D7-2512-42B1-AD13-483BA4D2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4" name="Rectangle 12" descr="羊皮纸">
              <a:extLst>
                <a:ext uri="{FF2B5EF4-FFF2-40B4-BE49-F238E27FC236}">
                  <a16:creationId xmlns:a16="http://schemas.microsoft.com/office/drawing/2014/main" id="{E6EC7EDF-686D-4F9C-8C33-13B3489B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5" name="Line 13">
              <a:extLst>
                <a:ext uri="{FF2B5EF4-FFF2-40B4-BE49-F238E27FC236}">
                  <a16:creationId xmlns:a16="http://schemas.microsoft.com/office/drawing/2014/main" id="{CF2C8AA5-5E2D-4289-941F-06246ED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6" name="Rectangle 14" descr="花束">
              <a:extLst>
                <a:ext uri="{FF2B5EF4-FFF2-40B4-BE49-F238E27FC236}">
                  <a16:creationId xmlns:a16="http://schemas.microsoft.com/office/drawing/2014/main" id="{8484D9AB-6646-41F9-BE62-E7D7804A0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7" name="Rectangle 15" descr="羊皮纸">
              <a:extLst>
                <a:ext uri="{FF2B5EF4-FFF2-40B4-BE49-F238E27FC236}">
                  <a16:creationId xmlns:a16="http://schemas.microsoft.com/office/drawing/2014/main" id="{8DA6DB19-86A1-4DC0-A1E1-3E822E83E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8" name="Line 16">
              <a:extLst>
                <a:ext uri="{FF2B5EF4-FFF2-40B4-BE49-F238E27FC236}">
                  <a16:creationId xmlns:a16="http://schemas.microsoft.com/office/drawing/2014/main" id="{A74D903C-64B5-4F25-B30F-60AA12917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9" name="Rectangle 17" descr="花束">
              <a:extLst>
                <a:ext uri="{FF2B5EF4-FFF2-40B4-BE49-F238E27FC236}">
                  <a16:creationId xmlns:a16="http://schemas.microsoft.com/office/drawing/2014/main" id="{176755FA-2E12-4615-9EA4-25E995E31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0" name="Rectangle 18" descr="羊皮纸">
              <a:extLst>
                <a:ext uri="{FF2B5EF4-FFF2-40B4-BE49-F238E27FC236}">
                  <a16:creationId xmlns:a16="http://schemas.microsoft.com/office/drawing/2014/main" id="{20246117-A040-476B-87BE-B55D1551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1" name="Line 19">
              <a:extLst>
                <a:ext uri="{FF2B5EF4-FFF2-40B4-BE49-F238E27FC236}">
                  <a16:creationId xmlns:a16="http://schemas.microsoft.com/office/drawing/2014/main" id="{99A36B37-9B8C-4069-9782-EADD64B32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2" name="Rectangle 20" descr="花束">
              <a:extLst>
                <a:ext uri="{FF2B5EF4-FFF2-40B4-BE49-F238E27FC236}">
                  <a16:creationId xmlns:a16="http://schemas.microsoft.com/office/drawing/2014/main" id="{95F7C02E-7283-4FBA-8C3D-D34D5F64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3" name="Rectangle 21" descr="羊皮纸">
              <a:extLst>
                <a:ext uri="{FF2B5EF4-FFF2-40B4-BE49-F238E27FC236}">
                  <a16:creationId xmlns:a16="http://schemas.microsoft.com/office/drawing/2014/main" id="{A7655676-2034-4009-AE66-21930345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4" name="Line 22">
              <a:extLst>
                <a:ext uri="{FF2B5EF4-FFF2-40B4-BE49-F238E27FC236}">
                  <a16:creationId xmlns:a16="http://schemas.microsoft.com/office/drawing/2014/main" id="{6B7D1807-8242-4CFC-875D-1626ED3BD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5" name="Rectangle 23" descr="花束">
              <a:extLst>
                <a:ext uri="{FF2B5EF4-FFF2-40B4-BE49-F238E27FC236}">
                  <a16:creationId xmlns:a16="http://schemas.microsoft.com/office/drawing/2014/main" id="{F83A041D-A3D4-47A1-802D-9D5DA8DC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6" name="Rectangle 24" descr="羊皮纸">
              <a:extLst>
                <a:ext uri="{FF2B5EF4-FFF2-40B4-BE49-F238E27FC236}">
                  <a16:creationId xmlns:a16="http://schemas.microsoft.com/office/drawing/2014/main" id="{19013D41-85EB-4A27-9ADB-CB72E8ED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7" name="Line 25">
              <a:extLst>
                <a:ext uri="{FF2B5EF4-FFF2-40B4-BE49-F238E27FC236}">
                  <a16:creationId xmlns:a16="http://schemas.microsoft.com/office/drawing/2014/main" id="{119A354D-0602-487F-96A8-E37708D97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8" name="Rectangle 26" descr="花束">
              <a:extLst>
                <a:ext uri="{FF2B5EF4-FFF2-40B4-BE49-F238E27FC236}">
                  <a16:creationId xmlns:a16="http://schemas.microsoft.com/office/drawing/2014/main" id="{0AC059A5-DC70-4FE1-B9D7-B15391A0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9" name="Line 27">
              <a:extLst>
                <a:ext uri="{FF2B5EF4-FFF2-40B4-BE49-F238E27FC236}">
                  <a16:creationId xmlns:a16="http://schemas.microsoft.com/office/drawing/2014/main" id="{6567FFF9-8693-46B0-BED8-9C5BEE221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0" name="Line 28">
              <a:extLst>
                <a:ext uri="{FF2B5EF4-FFF2-40B4-BE49-F238E27FC236}">
                  <a16:creationId xmlns:a16="http://schemas.microsoft.com/office/drawing/2014/main" id="{DC06A649-932B-4199-A3C8-87E5E2907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1" name="Line 29">
              <a:extLst>
                <a:ext uri="{FF2B5EF4-FFF2-40B4-BE49-F238E27FC236}">
                  <a16:creationId xmlns:a16="http://schemas.microsoft.com/office/drawing/2014/main" id="{4803EA86-B065-4039-AA04-4A73FCB8C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2" name="Line 30">
              <a:extLst>
                <a:ext uri="{FF2B5EF4-FFF2-40B4-BE49-F238E27FC236}">
                  <a16:creationId xmlns:a16="http://schemas.microsoft.com/office/drawing/2014/main" id="{DD3A1EFE-C116-4451-A57E-CFB1F9DC8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3" name="Line 31">
              <a:extLst>
                <a:ext uri="{FF2B5EF4-FFF2-40B4-BE49-F238E27FC236}">
                  <a16:creationId xmlns:a16="http://schemas.microsoft.com/office/drawing/2014/main" id="{06033016-A640-4827-803C-E1E20967A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4" name="Text Box 32">
              <a:extLst>
                <a:ext uri="{FF2B5EF4-FFF2-40B4-BE49-F238E27FC236}">
                  <a16:creationId xmlns:a16="http://schemas.microsoft.com/office/drawing/2014/main" id="{B53CF1A1-7A6C-4314-900B-18572B6AB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585" name="Text Box 33">
              <a:extLst>
                <a:ext uri="{FF2B5EF4-FFF2-40B4-BE49-F238E27FC236}">
                  <a16:creationId xmlns:a16="http://schemas.microsoft.com/office/drawing/2014/main" id="{325E1A08-F325-42DD-8493-1F9E4B63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586" name="Text Box 34">
              <a:extLst>
                <a:ext uri="{FF2B5EF4-FFF2-40B4-BE49-F238E27FC236}">
                  <a16:creationId xmlns:a16="http://schemas.microsoft.com/office/drawing/2014/main" id="{A82CB428-AC9F-48D8-85EB-688E0BD22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587" name="Rectangle 35">
              <a:extLst>
                <a:ext uri="{FF2B5EF4-FFF2-40B4-BE49-F238E27FC236}">
                  <a16:creationId xmlns:a16="http://schemas.microsoft.com/office/drawing/2014/main" id="{B86AFA11-D7C1-4B3E-A6F3-D72D0A25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8" name="Line 36">
              <a:extLst>
                <a:ext uri="{FF2B5EF4-FFF2-40B4-BE49-F238E27FC236}">
                  <a16:creationId xmlns:a16="http://schemas.microsoft.com/office/drawing/2014/main" id="{71A5D295-D5C5-4251-8396-28AF6642E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9" name="Rectangle 37" descr="花束">
              <a:extLst>
                <a:ext uri="{FF2B5EF4-FFF2-40B4-BE49-F238E27FC236}">
                  <a16:creationId xmlns:a16="http://schemas.microsoft.com/office/drawing/2014/main" id="{697171E6-1A4E-4F16-855E-CFBC9350C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0" name="Rectangle 38" descr="羊皮纸">
              <a:extLst>
                <a:ext uri="{FF2B5EF4-FFF2-40B4-BE49-F238E27FC236}">
                  <a16:creationId xmlns:a16="http://schemas.microsoft.com/office/drawing/2014/main" id="{25B6F3C8-3BBA-4B30-8D14-218EA90E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1" name="Line 39">
              <a:extLst>
                <a:ext uri="{FF2B5EF4-FFF2-40B4-BE49-F238E27FC236}">
                  <a16:creationId xmlns:a16="http://schemas.microsoft.com/office/drawing/2014/main" id="{4DB28F6A-02D5-4208-9491-70714238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2" name="Rectangle 40" descr="花束">
              <a:extLst>
                <a:ext uri="{FF2B5EF4-FFF2-40B4-BE49-F238E27FC236}">
                  <a16:creationId xmlns:a16="http://schemas.microsoft.com/office/drawing/2014/main" id="{5A8E8925-7D60-4193-838D-1C106F6C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3" name="Rectangle 41" descr="羊皮纸">
              <a:extLst>
                <a:ext uri="{FF2B5EF4-FFF2-40B4-BE49-F238E27FC236}">
                  <a16:creationId xmlns:a16="http://schemas.microsoft.com/office/drawing/2014/main" id="{6C0F11A1-D0BB-422C-AB52-04F32C78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4" name="Line 42">
              <a:extLst>
                <a:ext uri="{FF2B5EF4-FFF2-40B4-BE49-F238E27FC236}">
                  <a16:creationId xmlns:a16="http://schemas.microsoft.com/office/drawing/2014/main" id="{FB97BF0C-1E52-48F2-A2A5-9A62D3055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5" name="Rectangle 43" descr="花束">
              <a:extLst>
                <a:ext uri="{FF2B5EF4-FFF2-40B4-BE49-F238E27FC236}">
                  <a16:creationId xmlns:a16="http://schemas.microsoft.com/office/drawing/2014/main" id="{A5149B7A-C355-4444-B36C-35525F63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6" name="Line 44">
              <a:extLst>
                <a:ext uri="{FF2B5EF4-FFF2-40B4-BE49-F238E27FC236}">
                  <a16:creationId xmlns:a16="http://schemas.microsoft.com/office/drawing/2014/main" id="{327FC564-5F1A-41ED-BEF4-B3A6F7586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7" name="Line 45">
              <a:extLst>
                <a:ext uri="{FF2B5EF4-FFF2-40B4-BE49-F238E27FC236}">
                  <a16:creationId xmlns:a16="http://schemas.microsoft.com/office/drawing/2014/main" id="{68B41D1B-7E53-4D45-B5EE-3B243169A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8" name="Line 46">
              <a:extLst>
                <a:ext uri="{FF2B5EF4-FFF2-40B4-BE49-F238E27FC236}">
                  <a16:creationId xmlns:a16="http://schemas.microsoft.com/office/drawing/2014/main" id="{4347BA69-6BFC-4B15-9013-3F7045FD1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9" name="Text Box 47">
              <a:extLst>
                <a:ext uri="{FF2B5EF4-FFF2-40B4-BE49-F238E27FC236}">
                  <a16:creationId xmlns:a16="http://schemas.microsoft.com/office/drawing/2014/main" id="{90E9402D-D8B6-4A05-865B-A779365B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0" name="Text Box 48">
              <a:extLst>
                <a:ext uri="{FF2B5EF4-FFF2-40B4-BE49-F238E27FC236}">
                  <a16:creationId xmlns:a16="http://schemas.microsoft.com/office/drawing/2014/main" id="{091CE658-83CF-4844-930E-944E9BE35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1" name="Text Box 49">
              <a:extLst>
                <a:ext uri="{FF2B5EF4-FFF2-40B4-BE49-F238E27FC236}">
                  <a16:creationId xmlns:a16="http://schemas.microsoft.com/office/drawing/2014/main" id="{AD519BDF-51C1-49EC-B63A-D8FA0600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2" name="Text Box 50">
              <a:extLst>
                <a:ext uri="{FF2B5EF4-FFF2-40B4-BE49-F238E27FC236}">
                  <a16:creationId xmlns:a16="http://schemas.microsoft.com/office/drawing/2014/main" id="{24941F18-4706-4C94-8BE9-941924ACE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3" name="Text Box 51">
              <a:extLst>
                <a:ext uri="{FF2B5EF4-FFF2-40B4-BE49-F238E27FC236}">
                  <a16:creationId xmlns:a16="http://schemas.microsoft.com/office/drawing/2014/main" id="{5F364321-D606-47B3-97B0-B3370D067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4" name="Text Box 52">
              <a:extLst>
                <a:ext uri="{FF2B5EF4-FFF2-40B4-BE49-F238E27FC236}">
                  <a16:creationId xmlns:a16="http://schemas.microsoft.com/office/drawing/2014/main" id="{D18C77F1-B876-47F9-9F4A-3F3D6B8EC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5" name="Text Box 53">
              <a:extLst>
                <a:ext uri="{FF2B5EF4-FFF2-40B4-BE49-F238E27FC236}">
                  <a16:creationId xmlns:a16="http://schemas.microsoft.com/office/drawing/2014/main" id="{F42D50E4-5C22-4E26-A209-8F716177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6" name="Text Box 54">
              <a:extLst>
                <a:ext uri="{FF2B5EF4-FFF2-40B4-BE49-F238E27FC236}">
                  <a16:creationId xmlns:a16="http://schemas.microsoft.com/office/drawing/2014/main" id="{848A74BF-2903-4EE1-83C5-BE5FF1229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7" name="Text Box 55">
              <a:extLst>
                <a:ext uri="{FF2B5EF4-FFF2-40B4-BE49-F238E27FC236}">
                  <a16:creationId xmlns:a16="http://schemas.microsoft.com/office/drawing/2014/main" id="{281FD6FE-DE8C-4E4F-AE7A-32FDD30B6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8" name="Text Box 56">
              <a:extLst>
                <a:ext uri="{FF2B5EF4-FFF2-40B4-BE49-F238E27FC236}">
                  <a16:creationId xmlns:a16="http://schemas.microsoft.com/office/drawing/2014/main" id="{E2F38C09-FB0C-4C71-BCDC-A284C6EB3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09" name="Line 57">
              <a:extLst>
                <a:ext uri="{FF2B5EF4-FFF2-40B4-BE49-F238E27FC236}">
                  <a16:creationId xmlns:a16="http://schemas.microsoft.com/office/drawing/2014/main" id="{B48A569A-0152-4E64-B568-4E4E84816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0" name="Text Box 58">
              <a:extLst>
                <a:ext uri="{FF2B5EF4-FFF2-40B4-BE49-F238E27FC236}">
                  <a16:creationId xmlns:a16="http://schemas.microsoft.com/office/drawing/2014/main" id="{A1110D6E-552A-4F20-88BA-3D13B68A3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11" name="Line 59">
              <a:extLst>
                <a:ext uri="{FF2B5EF4-FFF2-40B4-BE49-F238E27FC236}">
                  <a16:creationId xmlns:a16="http://schemas.microsoft.com/office/drawing/2014/main" id="{F7138D7B-2A08-4A63-8B56-DDF06355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2" name="Text Box 60">
              <a:extLst>
                <a:ext uri="{FF2B5EF4-FFF2-40B4-BE49-F238E27FC236}">
                  <a16:creationId xmlns:a16="http://schemas.microsoft.com/office/drawing/2014/main" id="{98BB7236-105F-476B-B731-A176730C0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7613" name="Rectangle 61" descr="花束">
              <a:extLst>
                <a:ext uri="{FF2B5EF4-FFF2-40B4-BE49-F238E27FC236}">
                  <a16:creationId xmlns:a16="http://schemas.microsoft.com/office/drawing/2014/main" id="{16EF7423-C26E-4E8B-8D5D-4143A52E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4" name="Rectangle 62" descr="花束">
              <a:extLst>
                <a:ext uri="{FF2B5EF4-FFF2-40B4-BE49-F238E27FC236}">
                  <a16:creationId xmlns:a16="http://schemas.microsoft.com/office/drawing/2014/main" id="{0A8DB71C-49A5-4278-910E-5278AD46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5" name="Line 63">
              <a:extLst>
                <a:ext uri="{FF2B5EF4-FFF2-40B4-BE49-F238E27FC236}">
                  <a16:creationId xmlns:a16="http://schemas.microsoft.com/office/drawing/2014/main" id="{3222D588-72E9-4D54-8F9C-51C3D809F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6" name="Line 64">
              <a:extLst>
                <a:ext uri="{FF2B5EF4-FFF2-40B4-BE49-F238E27FC236}">
                  <a16:creationId xmlns:a16="http://schemas.microsoft.com/office/drawing/2014/main" id="{5FACF59D-2AB6-4FD4-B158-2DA80154C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7" name="Line 65">
              <a:extLst>
                <a:ext uri="{FF2B5EF4-FFF2-40B4-BE49-F238E27FC236}">
                  <a16:creationId xmlns:a16="http://schemas.microsoft.com/office/drawing/2014/main" id="{65F1F77C-6BA6-4CA5-B562-AC9DF34B0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18" name="Text Box 66">
              <a:extLst>
                <a:ext uri="{FF2B5EF4-FFF2-40B4-BE49-F238E27FC236}">
                  <a16:creationId xmlns:a16="http://schemas.microsoft.com/office/drawing/2014/main" id="{6DAFC12B-5C08-41FE-BA54-1E878FC26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407619" name="Group 67">
              <a:extLst>
                <a:ext uri="{FF2B5EF4-FFF2-40B4-BE49-F238E27FC236}">
                  <a16:creationId xmlns:a16="http://schemas.microsoft.com/office/drawing/2014/main" id="{AD772E18-4F60-4C0F-8DD9-4F81F0450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407620" name="Rectangle 68">
                <a:extLst>
                  <a:ext uri="{FF2B5EF4-FFF2-40B4-BE49-F238E27FC236}">
                    <a16:creationId xmlns:a16="http://schemas.microsoft.com/office/drawing/2014/main" id="{C7CEF8A9-35EE-4A25-B400-A8B709F18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621" name="Line 69">
                <a:extLst>
                  <a:ext uri="{FF2B5EF4-FFF2-40B4-BE49-F238E27FC236}">
                    <a16:creationId xmlns:a16="http://schemas.microsoft.com/office/drawing/2014/main" id="{8E7D29CB-9ED4-4963-8339-6DB60200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622" name="Text Box 70">
                <a:extLst>
                  <a:ext uri="{FF2B5EF4-FFF2-40B4-BE49-F238E27FC236}">
                    <a16:creationId xmlns:a16="http://schemas.microsoft.com/office/drawing/2014/main" id="{EE9D8047-E699-425A-AE76-55A2B2288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7623" name="Line 71">
                <a:extLst>
                  <a:ext uri="{FF2B5EF4-FFF2-40B4-BE49-F238E27FC236}">
                    <a16:creationId xmlns:a16="http://schemas.microsoft.com/office/drawing/2014/main" id="{F0393D63-1339-4414-A5C9-8B24F2868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624" name="Rectangle 72" descr="花束">
                <a:extLst>
                  <a:ext uri="{FF2B5EF4-FFF2-40B4-BE49-F238E27FC236}">
                    <a16:creationId xmlns:a16="http://schemas.microsoft.com/office/drawing/2014/main" id="{58A911A5-2470-4F59-862B-C655DF44B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625" name="Line 73">
                <a:extLst>
                  <a:ext uri="{FF2B5EF4-FFF2-40B4-BE49-F238E27FC236}">
                    <a16:creationId xmlns:a16="http://schemas.microsoft.com/office/drawing/2014/main" id="{A236ED31-771C-4DD5-94BF-3690B237E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7626" name="Line 74">
              <a:extLst>
                <a:ext uri="{FF2B5EF4-FFF2-40B4-BE49-F238E27FC236}">
                  <a16:creationId xmlns:a16="http://schemas.microsoft.com/office/drawing/2014/main" id="{4DAF81EB-E72D-4BD1-B209-C57B170D3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27" name="Text Box 75">
              <a:extLst>
                <a:ext uri="{FF2B5EF4-FFF2-40B4-BE49-F238E27FC236}">
                  <a16:creationId xmlns:a16="http://schemas.microsoft.com/office/drawing/2014/main" id="{C011CE7C-054F-4647-AAAB-E22589C2A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tmp = -3+3 = 0</a:t>
              </a:r>
            </a:p>
          </p:txBody>
        </p:sp>
        <p:sp>
          <p:nvSpPr>
            <p:cNvPr id="407628" name="Line 76">
              <a:extLst>
                <a:ext uri="{FF2B5EF4-FFF2-40B4-BE49-F238E27FC236}">
                  <a16:creationId xmlns:a16="http://schemas.microsoft.com/office/drawing/2014/main" id="{50BE79AA-B252-4FA0-86B4-32DC8DA59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629" name="Line 77">
              <a:extLst>
                <a:ext uri="{FF2B5EF4-FFF2-40B4-BE49-F238E27FC236}">
                  <a16:creationId xmlns:a16="http://schemas.microsoft.com/office/drawing/2014/main" id="{0BB348C5-CF09-40CD-9972-7570CC594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2">
            <a:extLst>
              <a:ext uri="{FF2B5EF4-FFF2-40B4-BE49-F238E27FC236}">
                <a16:creationId xmlns:a16="http://schemas.microsoft.com/office/drawing/2014/main" id="{51E63FF5-7CFC-4FA5-8CF7-4915AEB41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35153-1E8D-48D9-85DB-3D56E171D7EF}" type="slidenum">
              <a:rPr lang="en-US" altLang="zh-CN"/>
              <a:pPr/>
              <a:t>85</a:t>
            </a:fld>
            <a:endParaRPr lang="en-US" altLang="zh-CN"/>
          </a:p>
        </p:txBody>
      </p:sp>
      <p:grpSp>
        <p:nvGrpSpPr>
          <p:cNvPr id="303205" name="Group 101">
            <a:extLst>
              <a:ext uri="{FF2B5EF4-FFF2-40B4-BE49-F238E27FC236}">
                <a16:creationId xmlns:a16="http://schemas.microsoft.com/office/drawing/2014/main" id="{C9F99263-532E-4802-B280-5E1A1BA21EE7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303106" name="Rectangle 2" descr="羊皮纸">
              <a:extLst>
                <a:ext uri="{FF2B5EF4-FFF2-40B4-BE49-F238E27FC236}">
                  <a16:creationId xmlns:a16="http://schemas.microsoft.com/office/drawing/2014/main" id="{A379517F-4430-454C-8613-93118E85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07" name="Line 3">
              <a:extLst>
                <a:ext uri="{FF2B5EF4-FFF2-40B4-BE49-F238E27FC236}">
                  <a16:creationId xmlns:a16="http://schemas.microsoft.com/office/drawing/2014/main" id="{E30AE38C-EEE8-4BC7-89EF-2A462D716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08" name="Rectangle 4">
              <a:extLst>
                <a:ext uri="{FF2B5EF4-FFF2-40B4-BE49-F238E27FC236}">
                  <a16:creationId xmlns:a16="http://schemas.microsoft.com/office/drawing/2014/main" id="{FAAEE846-6119-4CF4-BAC3-E9389144F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09" name="Text Box 5">
              <a:extLst>
                <a:ext uri="{FF2B5EF4-FFF2-40B4-BE49-F238E27FC236}">
                  <a16:creationId xmlns:a16="http://schemas.microsoft.com/office/drawing/2014/main" id="{AA8744BF-717B-4BDC-943D-0E78C3B4D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10" name="Line 6">
              <a:extLst>
                <a:ext uri="{FF2B5EF4-FFF2-40B4-BE49-F238E27FC236}">
                  <a16:creationId xmlns:a16="http://schemas.microsoft.com/office/drawing/2014/main" id="{8C48D959-1F50-425D-8DDE-136D6A80F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1" name="Rectangle 7" descr="花束">
              <a:extLst>
                <a:ext uri="{FF2B5EF4-FFF2-40B4-BE49-F238E27FC236}">
                  <a16:creationId xmlns:a16="http://schemas.microsoft.com/office/drawing/2014/main" id="{F85CFDC0-0DF6-423E-9FEF-59C7BB76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2" name="Rectangle 8" descr="羊皮纸">
              <a:extLst>
                <a:ext uri="{FF2B5EF4-FFF2-40B4-BE49-F238E27FC236}">
                  <a16:creationId xmlns:a16="http://schemas.microsoft.com/office/drawing/2014/main" id="{1723D4E0-DB81-4C3C-8E90-44E28257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3" name="Line 9">
              <a:extLst>
                <a:ext uri="{FF2B5EF4-FFF2-40B4-BE49-F238E27FC236}">
                  <a16:creationId xmlns:a16="http://schemas.microsoft.com/office/drawing/2014/main" id="{76AC9278-BCD1-4262-A89C-AF7A9AE27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4" name="Rectangle 10" descr="花束">
              <a:extLst>
                <a:ext uri="{FF2B5EF4-FFF2-40B4-BE49-F238E27FC236}">
                  <a16:creationId xmlns:a16="http://schemas.microsoft.com/office/drawing/2014/main" id="{361B7442-876A-42E5-B714-9B550A7E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5" name="Rectangle 11" descr="羊皮纸">
              <a:extLst>
                <a:ext uri="{FF2B5EF4-FFF2-40B4-BE49-F238E27FC236}">
                  <a16:creationId xmlns:a16="http://schemas.microsoft.com/office/drawing/2014/main" id="{827F3AB7-2854-48A6-B2A1-FDB8841C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6" name="Line 12">
              <a:extLst>
                <a:ext uri="{FF2B5EF4-FFF2-40B4-BE49-F238E27FC236}">
                  <a16:creationId xmlns:a16="http://schemas.microsoft.com/office/drawing/2014/main" id="{DBD343FA-A2A6-43D2-8FDB-4E42CB4ED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7" name="Rectangle 13" descr="花束">
              <a:extLst>
                <a:ext uri="{FF2B5EF4-FFF2-40B4-BE49-F238E27FC236}">
                  <a16:creationId xmlns:a16="http://schemas.microsoft.com/office/drawing/2014/main" id="{85909674-1DF2-4BD6-952B-1EF98AE7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Rectangle 14" descr="羊皮纸">
              <a:extLst>
                <a:ext uri="{FF2B5EF4-FFF2-40B4-BE49-F238E27FC236}">
                  <a16:creationId xmlns:a16="http://schemas.microsoft.com/office/drawing/2014/main" id="{EDA7E2EF-8500-447D-A97E-69C2C8BC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9" name="Line 15">
              <a:extLst>
                <a:ext uri="{FF2B5EF4-FFF2-40B4-BE49-F238E27FC236}">
                  <a16:creationId xmlns:a16="http://schemas.microsoft.com/office/drawing/2014/main" id="{E4950053-D73B-4C33-AD42-B949DC4DA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Rectangle 16" descr="花束">
              <a:extLst>
                <a:ext uri="{FF2B5EF4-FFF2-40B4-BE49-F238E27FC236}">
                  <a16:creationId xmlns:a16="http://schemas.microsoft.com/office/drawing/2014/main" id="{38B2B234-EF41-4BE5-A45B-D696E478C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1" name="Rectangle 17" descr="羊皮纸">
              <a:extLst>
                <a:ext uri="{FF2B5EF4-FFF2-40B4-BE49-F238E27FC236}">
                  <a16:creationId xmlns:a16="http://schemas.microsoft.com/office/drawing/2014/main" id="{A665FF40-81F9-4F3B-B065-E7904A8E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2" name="Line 18">
              <a:extLst>
                <a:ext uri="{FF2B5EF4-FFF2-40B4-BE49-F238E27FC236}">
                  <a16:creationId xmlns:a16="http://schemas.microsoft.com/office/drawing/2014/main" id="{60E4C7BB-7697-4180-9E1F-D8EF564B2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3" name="Rectangle 19" descr="花束">
              <a:extLst>
                <a:ext uri="{FF2B5EF4-FFF2-40B4-BE49-F238E27FC236}">
                  <a16:creationId xmlns:a16="http://schemas.microsoft.com/office/drawing/2014/main" id="{821FB96C-A739-4C26-AA1B-9F3B1296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Rectangle 20" descr="羊皮纸">
              <a:extLst>
                <a:ext uri="{FF2B5EF4-FFF2-40B4-BE49-F238E27FC236}">
                  <a16:creationId xmlns:a16="http://schemas.microsoft.com/office/drawing/2014/main" id="{A930DF60-AF1F-417C-982F-7F053CB2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Line 21">
              <a:extLst>
                <a:ext uri="{FF2B5EF4-FFF2-40B4-BE49-F238E27FC236}">
                  <a16:creationId xmlns:a16="http://schemas.microsoft.com/office/drawing/2014/main" id="{AEB9A993-B699-4B10-805E-7B7B2741C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6" name="Rectangle 22" descr="花束">
              <a:extLst>
                <a:ext uri="{FF2B5EF4-FFF2-40B4-BE49-F238E27FC236}">
                  <a16:creationId xmlns:a16="http://schemas.microsoft.com/office/drawing/2014/main" id="{07D78C1E-AF8F-4263-BFC1-1C9DA63D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7" name="Rectangle 23" descr="羊皮纸">
              <a:extLst>
                <a:ext uri="{FF2B5EF4-FFF2-40B4-BE49-F238E27FC236}">
                  <a16:creationId xmlns:a16="http://schemas.microsoft.com/office/drawing/2014/main" id="{D4560B10-45A8-4015-A17F-EF9B5976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8" name="Line 24">
              <a:extLst>
                <a:ext uri="{FF2B5EF4-FFF2-40B4-BE49-F238E27FC236}">
                  <a16:creationId xmlns:a16="http://schemas.microsoft.com/office/drawing/2014/main" id="{E8806FF4-6B5C-4A3B-824F-6123D7718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9" name="Rectangle 25" descr="花束">
              <a:extLst>
                <a:ext uri="{FF2B5EF4-FFF2-40B4-BE49-F238E27FC236}">
                  <a16:creationId xmlns:a16="http://schemas.microsoft.com/office/drawing/2014/main" id="{BA11B72F-A24C-43B1-B902-1B0747D0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0" name="Line 26">
              <a:extLst>
                <a:ext uri="{FF2B5EF4-FFF2-40B4-BE49-F238E27FC236}">
                  <a16:creationId xmlns:a16="http://schemas.microsoft.com/office/drawing/2014/main" id="{FC1CDEAB-4DFF-4017-BA0A-7BB8883BC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1" name="Line 27">
              <a:extLst>
                <a:ext uri="{FF2B5EF4-FFF2-40B4-BE49-F238E27FC236}">
                  <a16:creationId xmlns:a16="http://schemas.microsoft.com/office/drawing/2014/main" id="{03DEA762-5EDC-4FE0-8F49-6EA3B5680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2" name="Line 28">
              <a:extLst>
                <a:ext uri="{FF2B5EF4-FFF2-40B4-BE49-F238E27FC236}">
                  <a16:creationId xmlns:a16="http://schemas.microsoft.com/office/drawing/2014/main" id="{DF730AEC-892D-48C2-8345-A8E69BB2D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3" name="Line 29">
              <a:extLst>
                <a:ext uri="{FF2B5EF4-FFF2-40B4-BE49-F238E27FC236}">
                  <a16:creationId xmlns:a16="http://schemas.microsoft.com/office/drawing/2014/main" id="{6A964E31-2608-4EB3-9F3B-530416BB4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Line 30">
              <a:extLst>
                <a:ext uri="{FF2B5EF4-FFF2-40B4-BE49-F238E27FC236}">
                  <a16:creationId xmlns:a16="http://schemas.microsoft.com/office/drawing/2014/main" id="{2EA2107A-EA5C-48B7-8BBB-C509A951A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5" name="Text Box 31">
              <a:extLst>
                <a:ext uri="{FF2B5EF4-FFF2-40B4-BE49-F238E27FC236}">
                  <a16:creationId xmlns:a16="http://schemas.microsoft.com/office/drawing/2014/main" id="{666F3A07-A514-49BD-BC5F-B08358F15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36" name="Text Box 32">
              <a:extLst>
                <a:ext uri="{FF2B5EF4-FFF2-40B4-BE49-F238E27FC236}">
                  <a16:creationId xmlns:a16="http://schemas.microsoft.com/office/drawing/2014/main" id="{1D73D1BA-89F2-443F-B647-90E80C563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37" name="Text Box 33">
              <a:extLst>
                <a:ext uri="{FF2B5EF4-FFF2-40B4-BE49-F238E27FC236}">
                  <a16:creationId xmlns:a16="http://schemas.microsoft.com/office/drawing/2014/main" id="{547FBA2F-1C3E-4C69-993C-BF2312602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38" name="Rectangle 34">
              <a:extLst>
                <a:ext uri="{FF2B5EF4-FFF2-40B4-BE49-F238E27FC236}">
                  <a16:creationId xmlns:a16="http://schemas.microsoft.com/office/drawing/2014/main" id="{9FE18678-EEBA-4E29-9FD8-D5487B1EF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9" name="Line 35">
              <a:extLst>
                <a:ext uri="{FF2B5EF4-FFF2-40B4-BE49-F238E27FC236}">
                  <a16:creationId xmlns:a16="http://schemas.microsoft.com/office/drawing/2014/main" id="{AB19913C-0B7F-4A3C-9C70-1BC448537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0" name="Rectangle 36" descr="花束">
              <a:extLst>
                <a:ext uri="{FF2B5EF4-FFF2-40B4-BE49-F238E27FC236}">
                  <a16:creationId xmlns:a16="http://schemas.microsoft.com/office/drawing/2014/main" id="{1312A0BA-A515-405E-AB4B-E3746CBD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1" name="Rectangle 37" descr="羊皮纸">
              <a:extLst>
                <a:ext uri="{FF2B5EF4-FFF2-40B4-BE49-F238E27FC236}">
                  <a16:creationId xmlns:a16="http://schemas.microsoft.com/office/drawing/2014/main" id="{62B7D69F-ADB9-436A-9710-4488F4EC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2" name="Line 38">
              <a:extLst>
                <a:ext uri="{FF2B5EF4-FFF2-40B4-BE49-F238E27FC236}">
                  <a16:creationId xmlns:a16="http://schemas.microsoft.com/office/drawing/2014/main" id="{0335658C-32E4-4922-B0E9-CFAF528D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3" name="Rectangle 39" descr="花束">
              <a:extLst>
                <a:ext uri="{FF2B5EF4-FFF2-40B4-BE49-F238E27FC236}">
                  <a16:creationId xmlns:a16="http://schemas.microsoft.com/office/drawing/2014/main" id="{83838707-B433-4F96-AF9A-1FA51143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4" name="Rectangle 40" descr="羊皮纸">
              <a:extLst>
                <a:ext uri="{FF2B5EF4-FFF2-40B4-BE49-F238E27FC236}">
                  <a16:creationId xmlns:a16="http://schemas.microsoft.com/office/drawing/2014/main" id="{3736B3CE-A4CA-4CA1-8E6F-5923630D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5" name="Line 41">
              <a:extLst>
                <a:ext uri="{FF2B5EF4-FFF2-40B4-BE49-F238E27FC236}">
                  <a16:creationId xmlns:a16="http://schemas.microsoft.com/office/drawing/2014/main" id="{CE21C5F8-A349-41DA-BC99-CA1D25642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6" name="Rectangle 42" descr="花束">
              <a:extLst>
                <a:ext uri="{FF2B5EF4-FFF2-40B4-BE49-F238E27FC236}">
                  <a16:creationId xmlns:a16="http://schemas.microsoft.com/office/drawing/2014/main" id="{BDE0E4B6-E7C6-4AF0-B94C-B7D3FBCA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7" name="Line 43">
              <a:extLst>
                <a:ext uri="{FF2B5EF4-FFF2-40B4-BE49-F238E27FC236}">
                  <a16:creationId xmlns:a16="http://schemas.microsoft.com/office/drawing/2014/main" id="{248131A5-0695-4CA0-BABD-6E902768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8" name="Line 44">
              <a:extLst>
                <a:ext uri="{FF2B5EF4-FFF2-40B4-BE49-F238E27FC236}">
                  <a16:creationId xmlns:a16="http://schemas.microsoft.com/office/drawing/2014/main" id="{F8F1E8E2-4820-4A04-A0FF-372A499D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9" name="Line 45">
              <a:extLst>
                <a:ext uri="{FF2B5EF4-FFF2-40B4-BE49-F238E27FC236}">
                  <a16:creationId xmlns:a16="http://schemas.microsoft.com/office/drawing/2014/main" id="{479AB26C-6DBD-4703-88C6-BFF1A8F2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56" name="Line 52">
              <a:extLst>
                <a:ext uri="{FF2B5EF4-FFF2-40B4-BE49-F238E27FC236}">
                  <a16:creationId xmlns:a16="http://schemas.microsoft.com/office/drawing/2014/main" id="{3E1BC81C-45C3-46EA-9F9A-D2D2CFD9E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59" name="Line 55">
              <a:extLst>
                <a:ext uri="{FF2B5EF4-FFF2-40B4-BE49-F238E27FC236}">
                  <a16:creationId xmlns:a16="http://schemas.microsoft.com/office/drawing/2014/main" id="{119C61C3-CB71-4706-8D01-47B959D08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0" name="Line 56">
              <a:extLst>
                <a:ext uri="{FF2B5EF4-FFF2-40B4-BE49-F238E27FC236}">
                  <a16:creationId xmlns:a16="http://schemas.microsoft.com/office/drawing/2014/main" id="{3A09F4FC-375D-4F8F-9EA6-A00AF5857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1" name="Line 57">
              <a:extLst>
                <a:ext uri="{FF2B5EF4-FFF2-40B4-BE49-F238E27FC236}">
                  <a16:creationId xmlns:a16="http://schemas.microsoft.com/office/drawing/2014/main" id="{D23F6BC9-6CF8-483D-8679-B8175A1FE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Line 58">
              <a:extLst>
                <a:ext uri="{FF2B5EF4-FFF2-40B4-BE49-F238E27FC236}">
                  <a16:creationId xmlns:a16="http://schemas.microsoft.com/office/drawing/2014/main" id="{1D375F3F-0305-4DF7-A03F-B5FAE73E2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3" name="Text Box 59">
              <a:extLst>
                <a:ext uri="{FF2B5EF4-FFF2-40B4-BE49-F238E27FC236}">
                  <a16:creationId xmlns:a16="http://schemas.microsoft.com/office/drawing/2014/main" id="{18454187-75C9-4DE2-83CD-8CBC8942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4" name="Text Box 60">
              <a:extLst>
                <a:ext uri="{FF2B5EF4-FFF2-40B4-BE49-F238E27FC236}">
                  <a16:creationId xmlns:a16="http://schemas.microsoft.com/office/drawing/2014/main" id="{AE7CC612-4D56-47D3-AB8B-B22307AF1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5" name="Text Box 61">
              <a:extLst>
                <a:ext uri="{FF2B5EF4-FFF2-40B4-BE49-F238E27FC236}">
                  <a16:creationId xmlns:a16="http://schemas.microsoft.com/office/drawing/2014/main" id="{B4829D57-EB80-4087-B786-797BD95C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6" name="Text Box 62">
              <a:extLst>
                <a:ext uri="{FF2B5EF4-FFF2-40B4-BE49-F238E27FC236}">
                  <a16:creationId xmlns:a16="http://schemas.microsoft.com/office/drawing/2014/main" id="{A4873FD9-7DAB-4048-A971-0695F1AF7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7" name="Text Box 63">
              <a:extLst>
                <a:ext uri="{FF2B5EF4-FFF2-40B4-BE49-F238E27FC236}">
                  <a16:creationId xmlns:a16="http://schemas.microsoft.com/office/drawing/2014/main" id="{C60285E2-7BA6-4418-AD39-7934C162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8" name="Text Box 64">
              <a:extLst>
                <a:ext uri="{FF2B5EF4-FFF2-40B4-BE49-F238E27FC236}">
                  <a16:creationId xmlns:a16="http://schemas.microsoft.com/office/drawing/2014/main" id="{F0BD40BD-DA69-4E11-8DC5-4CA9BD628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69" name="Text Box 65">
              <a:extLst>
                <a:ext uri="{FF2B5EF4-FFF2-40B4-BE49-F238E27FC236}">
                  <a16:creationId xmlns:a16="http://schemas.microsoft.com/office/drawing/2014/main" id="{9729E400-BEB0-4A61-B462-D36CF80EA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70" name="Text Box 66">
              <a:extLst>
                <a:ext uri="{FF2B5EF4-FFF2-40B4-BE49-F238E27FC236}">
                  <a16:creationId xmlns:a16="http://schemas.microsoft.com/office/drawing/2014/main" id="{AA1FE0E1-704C-457A-B11B-B94943BCB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72" name="Text Box 68">
              <a:extLst>
                <a:ext uri="{FF2B5EF4-FFF2-40B4-BE49-F238E27FC236}">
                  <a16:creationId xmlns:a16="http://schemas.microsoft.com/office/drawing/2014/main" id="{E63E4800-48F4-438E-87C2-8F029B14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74" name="Line 70">
              <a:extLst>
                <a:ext uri="{FF2B5EF4-FFF2-40B4-BE49-F238E27FC236}">
                  <a16:creationId xmlns:a16="http://schemas.microsoft.com/office/drawing/2014/main" id="{FE96E444-0270-47F3-9F4A-35857A490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75" name="Text Box 71">
              <a:extLst>
                <a:ext uri="{FF2B5EF4-FFF2-40B4-BE49-F238E27FC236}">
                  <a16:creationId xmlns:a16="http://schemas.microsoft.com/office/drawing/2014/main" id="{43563440-D533-415E-AACE-415DA19A3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78" name="Rectangle 74" descr="花束">
              <a:extLst>
                <a:ext uri="{FF2B5EF4-FFF2-40B4-BE49-F238E27FC236}">
                  <a16:creationId xmlns:a16="http://schemas.microsoft.com/office/drawing/2014/main" id="{DF8982C0-CCDB-47F0-A063-7749A0B3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79" name="Rectangle 75" descr="花束">
              <a:extLst>
                <a:ext uri="{FF2B5EF4-FFF2-40B4-BE49-F238E27FC236}">
                  <a16:creationId xmlns:a16="http://schemas.microsoft.com/office/drawing/2014/main" id="{9951A126-8FF7-47D0-993C-90A6D19F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0" name="Line 76">
              <a:extLst>
                <a:ext uri="{FF2B5EF4-FFF2-40B4-BE49-F238E27FC236}">
                  <a16:creationId xmlns:a16="http://schemas.microsoft.com/office/drawing/2014/main" id="{99EE63B9-A2B5-443E-BB15-85A60D9B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1" name="Line 77">
              <a:extLst>
                <a:ext uri="{FF2B5EF4-FFF2-40B4-BE49-F238E27FC236}">
                  <a16:creationId xmlns:a16="http://schemas.microsoft.com/office/drawing/2014/main" id="{A8912A89-14B2-4458-B68F-B64164BE0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2" name="Line 78">
              <a:extLst>
                <a:ext uri="{FF2B5EF4-FFF2-40B4-BE49-F238E27FC236}">
                  <a16:creationId xmlns:a16="http://schemas.microsoft.com/office/drawing/2014/main" id="{825AED13-46C7-4401-AF93-1396A595E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3" name="Text Box 79">
              <a:extLst>
                <a:ext uri="{FF2B5EF4-FFF2-40B4-BE49-F238E27FC236}">
                  <a16:creationId xmlns:a16="http://schemas.microsoft.com/office/drawing/2014/main" id="{2CDE3BB4-1F5F-49C5-BAC8-D04B7E2AB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84" name="Rectangle 80" descr="羊皮纸">
              <a:extLst>
                <a:ext uri="{FF2B5EF4-FFF2-40B4-BE49-F238E27FC236}">
                  <a16:creationId xmlns:a16="http://schemas.microsoft.com/office/drawing/2014/main" id="{5D03DD28-B539-4B2E-9022-C42BD804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5" name="Rectangle 81" descr="花束">
              <a:extLst>
                <a:ext uri="{FF2B5EF4-FFF2-40B4-BE49-F238E27FC236}">
                  <a16:creationId xmlns:a16="http://schemas.microsoft.com/office/drawing/2014/main" id="{C5750259-62DE-445D-8E3D-BF0F5F0F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6" name="Text Box 82">
              <a:extLst>
                <a:ext uri="{FF2B5EF4-FFF2-40B4-BE49-F238E27FC236}">
                  <a16:creationId xmlns:a16="http://schemas.microsoft.com/office/drawing/2014/main" id="{7E6419CD-B5D3-42A2-B129-EEEE515F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187" name="Line 83">
              <a:extLst>
                <a:ext uri="{FF2B5EF4-FFF2-40B4-BE49-F238E27FC236}">
                  <a16:creationId xmlns:a16="http://schemas.microsoft.com/office/drawing/2014/main" id="{BEDF1160-965A-430F-AF13-F566C4294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8" name="Text Box 84">
              <a:extLst>
                <a:ext uri="{FF2B5EF4-FFF2-40B4-BE49-F238E27FC236}">
                  <a16:creationId xmlns:a16="http://schemas.microsoft.com/office/drawing/2014/main" id="{4556A263-2591-468A-8A78-A3BF548D0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303195" name="Group 91">
              <a:extLst>
                <a:ext uri="{FF2B5EF4-FFF2-40B4-BE49-F238E27FC236}">
                  <a16:creationId xmlns:a16="http://schemas.microsoft.com/office/drawing/2014/main" id="{90260B94-47E5-434F-AAFA-C334CA49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303196" name="Rectangle 92">
                <a:extLst>
                  <a:ext uri="{FF2B5EF4-FFF2-40B4-BE49-F238E27FC236}">
                    <a16:creationId xmlns:a16="http://schemas.microsoft.com/office/drawing/2014/main" id="{7EB628CD-D5B8-48BB-9DF5-31641F71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197" name="Line 93">
                <a:extLst>
                  <a:ext uri="{FF2B5EF4-FFF2-40B4-BE49-F238E27FC236}">
                    <a16:creationId xmlns:a16="http://schemas.microsoft.com/office/drawing/2014/main" id="{7B3B1CD5-80A2-46E2-B3A2-1C902B51F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198" name="Text Box 94">
                <a:extLst>
                  <a:ext uri="{FF2B5EF4-FFF2-40B4-BE49-F238E27FC236}">
                    <a16:creationId xmlns:a16="http://schemas.microsoft.com/office/drawing/2014/main" id="{4FA0B5B4-4741-4D0F-BB86-1A4658B275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3199" name="Line 95">
                <a:extLst>
                  <a:ext uri="{FF2B5EF4-FFF2-40B4-BE49-F238E27FC236}">
                    <a16:creationId xmlns:a16="http://schemas.microsoft.com/office/drawing/2014/main" id="{E1E0271B-C398-4439-B187-3AA1DC197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200" name="Rectangle 96" descr="花束">
                <a:extLst>
                  <a:ext uri="{FF2B5EF4-FFF2-40B4-BE49-F238E27FC236}">
                    <a16:creationId xmlns:a16="http://schemas.microsoft.com/office/drawing/2014/main" id="{E82A9AAD-7089-49C5-B570-EAF498988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201" name="Line 97">
                <a:extLst>
                  <a:ext uri="{FF2B5EF4-FFF2-40B4-BE49-F238E27FC236}">
                    <a16:creationId xmlns:a16="http://schemas.microsoft.com/office/drawing/2014/main" id="{72CFDC1B-519E-4860-B34C-81F4C0073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3202" name="Text Box 98">
              <a:extLst>
                <a:ext uri="{FF2B5EF4-FFF2-40B4-BE49-F238E27FC236}">
                  <a16:creationId xmlns:a16="http://schemas.microsoft.com/office/drawing/2014/main" id="{C221A79B-D749-447D-9474-2014157C0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3203" name="Line 99">
              <a:extLst>
                <a:ext uri="{FF2B5EF4-FFF2-40B4-BE49-F238E27FC236}">
                  <a16:creationId xmlns:a16="http://schemas.microsoft.com/office/drawing/2014/main" id="{89409178-ED70-4346-A126-E642FE2E0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2">
            <a:extLst>
              <a:ext uri="{FF2B5EF4-FFF2-40B4-BE49-F238E27FC236}">
                <a16:creationId xmlns:a16="http://schemas.microsoft.com/office/drawing/2014/main" id="{D003A3A4-BEFB-4654-9741-8C8F07345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06E5-A47B-475B-A11F-B7958A60C42C}" type="slidenum">
              <a:rPr lang="en-US" altLang="zh-CN"/>
              <a:pPr/>
              <a:t>86</a:t>
            </a:fld>
            <a:endParaRPr lang="en-US" altLang="zh-CN"/>
          </a:p>
        </p:txBody>
      </p:sp>
      <p:grpSp>
        <p:nvGrpSpPr>
          <p:cNvPr id="408664" name="Group 88">
            <a:extLst>
              <a:ext uri="{FF2B5EF4-FFF2-40B4-BE49-F238E27FC236}">
                <a16:creationId xmlns:a16="http://schemas.microsoft.com/office/drawing/2014/main" id="{D049ADD8-9ED5-403D-8D53-6794D8A8BF2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408579" name="Rectangle 3" descr="羊皮纸">
              <a:extLst>
                <a:ext uri="{FF2B5EF4-FFF2-40B4-BE49-F238E27FC236}">
                  <a16:creationId xmlns:a16="http://schemas.microsoft.com/office/drawing/2014/main" id="{DA7FC5C0-F3C5-4913-AB8B-814BFD47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0" name="Line 4">
              <a:extLst>
                <a:ext uri="{FF2B5EF4-FFF2-40B4-BE49-F238E27FC236}">
                  <a16:creationId xmlns:a16="http://schemas.microsoft.com/office/drawing/2014/main" id="{9D50406D-565A-4743-AE59-EB8238128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>
              <a:extLst>
                <a:ext uri="{FF2B5EF4-FFF2-40B4-BE49-F238E27FC236}">
                  <a16:creationId xmlns:a16="http://schemas.microsoft.com/office/drawing/2014/main" id="{D2381BEE-CEFA-4659-976E-4B416B97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2" name="Text Box 6">
              <a:extLst>
                <a:ext uri="{FF2B5EF4-FFF2-40B4-BE49-F238E27FC236}">
                  <a16:creationId xmlns:a16="http://schemas.microsoft.com/office/drawing/2014/main" id="{09D9A667-33E0-4CE5-9485-674312A01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583" name="Line 7">
              <a:extLst>
                <a:ext uri="{FF2B5EF4-FFF2-40B4-BE49-F238E27FC236}">
                  <a16:creationId xmlns:a16="http://schemas.microsoft.com/office/drawing/2014/main" id="{424A7D0B-0015-459D-97C1-F76ACD61E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 descr="花束">
              <a:extLst>
                <a:ext uri="{FF2B5EF4-FFF2-40B4-BE49-F238E27FC236}">
                  <a16:creationId xmlns:a16="http://schemas.microsoft.com/office/drawing/2014/main" id="{7F069CE4-CC58-4DBB-B22B-7B36AD6C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5" name="Rectangle 9" descr="羊皮纸">
              <a:extLst>
                <a:ext uri="{FF2B5EF4-FFF2-40B4-BE49-F238E27FC236}">
                  <a16:creationId xmlns:a16="http://schemas.microsoft.com/office/drawing/2014/main" id="{BEE2E18D-B99B-4738-A913-B543D878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Line 10">
              <a:extLst>
                <a:ext uri="{FF2B5EF4-FFF2-40B4-BE49-F238E27FC236}">
                  <a16:creationId xmlns:a16="http://schemas.microsoft.com/office/drawing/2014/main" id="{D83B3948-C7FE-4C02-B494-D7E2F1B19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 descr="花束">
              <a:extLst>
                <a:ext uri="{FF2B5EF4-FFF2-40B4-BE49-F238E27FC236}">
                  <a16:creationId xmlns:a16="http://schemas.microsoft.com/office/drawing/2014/main" id="{C5668CD5-8947-4CD7-A2F0-4BB50CDF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8" name="Rectangle 12" descr="羊皮纸">
              <a:extLst>
                <a:ext uri="{FF2B5EF4-FFF2-40B4-BE49-F238E27FC236}">
                  <a16:creationId xmlns:a16="http://schemas.microsoft.com/office/drawing/2014/main" id="{A84C6A2C-4B35-47D9-BD1E-09037301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9" name="Line 13">
              <a:extLst>
                <a:ext uri="{FF2B5EF4-FFF2-40B4-BE49-F238E27FC236}">
                  <a16:creationId xmlns:a16="http://schemas.microsoft.com/office/drawing/2014/main" id="{9DC227B4-DFBD-48D1-BB90-3A357CBC9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0" name="Rectangle 14" descr="花束">
              <a:extLst>
                <a:ext uri="{FF2B5EF4-FFF2-40B4-BE49-F238E27FC236}">
                  <a16:creationId xmlns:a16="http://schemas.microsoft.com/office/drawing/2014/main" id="{DA715CD4-18FE-45D2-8B3B-734A106D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1" name="Rectangle 15" descr="羊皮纸">
              <a:extLst>
                <a:ext uri="{FF2B5EF4-FFF2-40B4-BE49-F238E27FC236}">
                  <a16:creationId xmlns:a16="http://schemas.microsoft.com/office/drawing/2014/main" id="{4C7E9823-E5FF-478A-8638-3557C887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2" name="Line 16">
              <a:extLst>
                <a:ext uri="{FF2B5EF4-FFF2-40B4-BE49-F238E27FC236}">
                  <a16:creationId xmlns:a16="http://schemas.microsoft.com/office/drawing/2014/main" id="{EC48EB88-C9AA-4B26-97DF-DE15FEAF0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3" name="Rectangle 17" descr="花束">
              <a:extLst>
                <a:ext uri="{FF2B5EF4-FFF2-40B4-BE49-F238E27FC236}">
                  <a16:creationId xmlns:a16="http://schemas.microsoft.com/office/drawing/2014/main" id="{0CA634D4-355E-4D40-AED1-371216AA3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Rectangle 18" descr="羊皮纸">
              <a:extLst>
                <a:ext uri="{FF2B5EF4-FFF2-40B4-BE49-F238E27FC236}">
                  <a16:creationId xmlns:a16="http://schemas.microsoft.com/office/drawing/2014/main" id="{7DE0B331-9FD3-4A68-8342-42389498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5" name="Line 19">
              <a:extLst>
                <a:ext uri="{FF2B5EF4-FFF2-40B4-BE49-F238E27FC236}">
                  <a16:creationId xmlns:a16="http://schemas.microsoft.com/office/drawing/2014/main" id="{171248F7-5418-4D92-B017-87AB4173E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6" name="Rectangle 20" descr="花束">
              <a:extLst>
                <a:ext uri="{FF2B5EF4-FFF2-40B4-BE49-F238E27FC236}">
                  <a16:creationId xmlns:a16="http://schemas.microsoft.com/office/drawing/2014/main" id="{2E510B76-8593-41B2-827E-050F20A0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7" name="Rectangle 21" descr="羊皮纸">
              <a:extLst>
                <a:ext uri="{FF2B5EF4-FFF2-40B4-BE49-F238E27FC236}">
                  <a16:creationId xmlns:a16="http://schemas.microsoft.com/office/drawing/2014/main" id="{73A4E741-8CDD-4E00-B936-6684CDC0C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8" name="Line 22">
              <a:extLst>
                <a:ext uri="{FF2B5EF4-FFF2-40B4-BE49-F238E27FC236}">
                  <a16:creationId xmlns:a16="http://schemas.microsoft.com/office/drawing/2014/main" id="{BC7B6D68-CF92-40A6-AB0D-E4EAD3D6E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9" name="Rectangle 23" descr="花束">
              <a:extLst>
                <a:ext uri="{FF2B5EF4-FFF2-40B4-BE49-F238E27FC236}">
                  <a16:creationId xmlns:a16="http://schemas.microsoft.com/office/drawing/2014/main" id="{6AA905BB-0A6B-4E9A-A87E-AAF71E8E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0" name="Rectangle 24" descr="羊皮纸">
              <a:extLst>
                <a:ext uri="{FF2B5EF4-FFF2-40B4-BE49-F238E27FC236}">
                  <a16:creationId xmlns:a16="http://schemas.microsoft.com/office/drawing/2014/main" id="{258A3864-6197-49AD-B9C6-0686BC1E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1" name="Line 25">
              <a:extLst>
                <a:ext uri="{FF2B5EF4-FFF2-40B4-BE49-F238E27FC236}">
                  <a16:creationId xmlns:a16="http://schemas.microsoft.com/office/drawing/2014/main" id="{4441CAF4-67D7-4B79-B5F6-0EDDD96E5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2" name="Rectangle 26" descr="花束">
              <a:extLst>
                <a:ext uri="{FF2B5EF4-FFF2-40B4-BE49-F238E27FC236}">
                  <a16:creationId xmlns:a16="http://schemas.microsoft.com/office/drawing/2014/main" id="{2C2073A2-B767-4DD2-94DD-99D3C211D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3" name="Line 27">
              <a:extLst>
                <a:ext uri="{FF2B5EF4-FFF2-40B4-BE49-F238E27FC236}">
                  <a16:creationId xmlns:a16="http://schemas.microsoft.com/office/drawing/2014/main" id="{36B06220-6721-438F-BBA1-FC9BA10F2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4" name="Line 28">
              <a:extLst>
                <a:ext uri="{FF2B5EF4-FFF2-40B4-BE49-F238E27FC236}">
                  <a16:creationId xmlns:a16="http://schemas.microsoft.com/office/drawing/2014/main" id="{E2F44703-F562-47C2-81D6-2C221D513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5" name="Line 29">
              <a:extLst>
                <a:ext uri="{FF2B5EF4-FFF2-40B4-BE49-F238E27FC236}">
                  <a16:creationId xmlns:a16="http://schemas.microsoft.com/office/drawing/2014/main" id="{10DE06FE-9F51-4FEF-AF36-FD097CD5A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6" name="Line 30">
              <a:extLst>
                <a:ext uri="{FF2B5EF4-FFF2-40B4-BE49-F238E27FC236}">
                  <a16:creationId xmlns:a16="http://schemas.microsoft.com/office/drawing/2014/main" id="{80590DD8-734B-47E0-96FC-0BC9109C2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7" name="Line 31">
              <a:extLst>
                <a:ext uri="{FF2B5EF4-FFF2-40B4-BE49-F238E27FC236}">
                  <a16:creationId xmlns:a16="http://schemas.microsoft.com/office/drawing/2014/main" id="{56BF898E-C6F4-42FC-AA55-A5E0C5459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8" name="Text Box 32">
              <a:extLst>
                <a:ext uri="{FF2B5EF4-FFF2-40B4-BE49-F238E27FC236}">
                  <a16:creationId xmlns:a16="http://schemas.microsoft.com/office/drawing/2014/main" id="{CC6AF73E-CF0B-44BD-B3A9-DF4AA576F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09" name="Text Box 33">
              <a:extLst>
                <a:ext uri="{FF2B5EF4-FFF2-40B4-BE49-F238E27FC236}">
                  <a16:creationId xmlns:a16="http://schemas.microsoft.com/office/drawing/2014/main" id="{78CA73B9-6355-4D38-A15F-D7B5C51E4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10" name="Text Box 34">
              <a:extLst>
                <a:ext uri="{FF2B5EF4-FFF2-40B4-BE49-F238E27FC236}">
                  <a16:creationId xmlns:a16="http://schemas.microsoft.com/office/drawing/2014/main" id="{BC20AB44-F195-407D-ABC5-71E81DCA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11" name="Rectangle 35">
              <a:extLst>
                <a:ext uri="{FF2B5EF4-FFF2-40B4-BE49-F238E27FC236}">
                  <a16:creationId xmlns:a16="http://schemas.microsoft.com/office/drawing/2014/main" id="{94880B57-9DC1-49D1-A231-8BB7E65D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2" name="Line 36">
              <a:extLst>
                <a:ext uri="{FF2B5EF4-FFF2-40B4-BE49-F238E27FC236}">
                  <a16:creationId xmlns:a16="http://schemas.microsoft.com/office/drawing/2014/main" id="{B470BF55-D87E-4169-97D7-76E42BBE9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3" name="Rectangle 37" descr="花束">
              <a:extLst>
                <a:ext uri="{FF2B5EF4-FFF2-40B4-BE49-F238E27FC236}">
                  <a16:creationId xmlns:a16="http://schemas.microsoft.com/office/drawing/2014/main" id="{11F9CCBF-B9CE-40D1-982D-355AEB8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4" name="Rectangle 38" descr="羊皮纸">
              <a:extLst>
                <a:ext uri="{FF2B5EF4-FFF2-40B4-BE49-F238E27FC236}">
                  <a16:creationId xmlns:a16="http://schemas.microsoft.com/office/drawing/2014/main" id="{1AAD5DA0-7C9F-4566-98B0-80C94B88B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5" name="Line 39">
              <a:extLst>
                <a:ext uri="{FF2B5EF4-FFF2-40B4-BE49-F238E27FC236}">
                  <a16:creationId xmlns:a16="http://schemas.microsoft.com/office/drawing/2014/main" id="{6F186FB5-66D6-4520-8913-6DAD420B1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6" name="Rectangle 40" descr="花束">
              <a:extLst>
                <a:ext uri="{FF2B5EF4-FFF2-40B4-BE49-F238E27FC236}">
                  <a16:creationId xmlns:a16="http://schemas.microsoft.com/office/drawing/2014/main" id="{4CF3E5D0-2BA9-4AD7-98D3-60B7C4AB6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7" name="Rectangle 41" descr="羊皮纸">
              <a:extLst>
                <a:ext uri="{FF2B5EF4-FFF2-40B4-BE49-F238E27FC236}">
                  <a16:creationId xmlns:a16="http://schemas.microsoft.com/office/drawing/2014/main" id="{3E851422-CAF9-4AA7-9EAF-9C74155CF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8" name="Line 42">
              <a:extLst>
                <a:ext uri="{FF2B5EF4-FFF2-40B4-BE49-F238E27FC236}">
                  <a16:creationId xmlns:a16="http://schemas.microsoft.com/office/drawing/2014/main" id="{77457EC8-B38C-425F-98C1-8370D1096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9" name="Rectangle 43" descr="花束">
              <a:extLst>
                <a:ext uri="{FF2B5EF4-FFF2-40B4-BE49-F238E27FC236}">
                  <a16:creationId xmlns:a16="http://schemas.microsoft.com/office/drawing/2014/main" id="{A0087EE2-3D86-4093-B851-E7C692C7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0" name="Line 44">
              <a:extLst>
                <a:ext uri="{FF2B5EF4-FFF2-40B4-BE49-F238E27FC236}">
                  <a16:creationId xmlns:a16="http://schemas.microsoft.com/office/drawing/2014/main" id="{3D4683FE-E84F-4B0A-BF26-36B7C0F53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1" name="Line 45">
              <a:extLst>
                <a:ext uri="{FF2B5EF4-FFF2-40B4-BE49-F238E27FC236}">
                  <a16:creationId xmlns:a16="http://schemas.microsoft.com/office/drawing/2014/main" id="{E6D4B38A-60BE-44B9-A262-4FDBE401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2" name="Line 46">
              <a:extLst>
                <a:ext uri="{FF2B5EF4-FFF2-40B4-BE49-F238E27FC236}">
                  <a16:creationId xmlns:a16="http://schemas.microsoft.com/office/drawing/2014/main" id="{537C4383-1952-4289-9FA5-4F4EFB8EC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3" name="Line 47">
              <a:extLst>
                <a:ext uri="{FF2B5EF4-FFF2-40B4-BE49-F238E27FC236}">
                  <a16:creationId xmlns:a16="http://schemas.microsoft.com/office/drawing/2014/main" id="{F6B61006-1E51-49A3-B749-BB758A781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4" name="Line 48">
              <a:extLst>
                <a:ext uri="{FF2B5EF4-FFF2-40B4-BE49-F238E27FC236}">
                  <a16:creationId xmlns:a16="http://schemas.microsoft.com/office/drawing/2014/main" id="{C09D9F36-1DBA-4A75-B199-A1BFFAF3B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5" name="Line 49">
              <a:extLst>
                <a:ext uri="{FF2B5EF4-FFF2-40B4-BE49-F238E27FC236}">
                  <a16:creationId xmlns:a16="http://schemas.microsoft.com/office/drawing/2014/main" id="{74F08A98-A3CC-416B-83D2-1A8711B5E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6" name="Line 50">
              <a:extLst>
                <a:ext uri="{FF2B5EF4-FFF2-40B4-BE49-F238E27FC236}">
                  <a16:creationId xmlns:a16="http://schemas.microsoft.com/office/drawing/2014/main" id="{FE3AD16C-CFCC-4D39-B9AC-9C9EF097E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7" name="Line 51">
              <a:extLst>
                <a:ext uri="{FF2B5EF4-FFF2-40B4-BE49-F238E27FC236}">
                  <a16:creationId xmlns:a16="http://schemas.microsoft.com/office/drawing/2014/main" id="{7F395573-674D-457A-876D-1B3202607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28" name="Text Box 52">
              <a:extLst>
                <a:ext uri="{FF2B5EF4-FFF2-40B4-BE49-F238E27FC236}">
                  <a16:creationId xmlns:a16="http://schemas.microsoft.com/office/drawing/2014/main" id="{11575688-5494-47DC-8B9E-1F9F779BD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29" name="Text Box 53">
              <a:extLst>
                <a:ext uri="{FF2B5EF4-FFF2-40B4-BE49-F238E27FC236}">
                  <a16:creationId xmlns:a16="http://schemas.microsoft.com/office/drawing/2014/main" id="{0D0E8B65-BDE3-4444-B3C7-9173D1E8B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0" name="Text Box 54">
              <a:extLst>
                <a:ext uri="{FF2B5EF4-FFF2-40B4-BE49-F238E27FC236}">
                  <a16:creationId xmlns:a16="http://schemas.microsoft.com/office/drawing/2014/main" id="{2ACA8D3D-628C-4CFD-9601-0CA4ED5F2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1" name="Text Box 55">
              <a:extLst>
                <a:ext uri="{FF2B5EF4-FFF2-40B4-BE49-F238E27FC236}">
                  <a16:creationId xmlns:a16="http://schemas.microsoft.com/office/drawing/2014/main" id="{05F25A5E-2CBA-471E-8997-55D4F187B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2" name="Text Box 56">
              <a:extLst>
                <a:ext uri="{FF2B5EF4-FFF2-40B4-BE49-F238E27FC236}">
                  <a16:creationId xmlns:a16="http://schemas.microsoft.com/office/drawing/2014/main" id="{842428D9-F3FC-4FF7-990D-71D13AB76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3" name="Text Box 57">
              <a:extLst>
                <a:ext uri="{FF2B5EF4-FFF2-40B4-BE49-F238E27FC236}">
                  <a16:creationId xmlns:a16="http://schemas.microsoft.com/office/drawing/2014/main" id="{1AE38782-156D-41AB-9924-4038AD8E0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4" name="Text Box 58">
              <a:extLst>
                <a:ext uri="{FF2B5EF4-FFF2-40B4-BE49-F238E27FC236}">
                  <a16:creationId xmlns:a16="http://schemas.microsoft.com/office/drawing/2014/main" id="{346E573E-A65E-49D2-896E-D5F9DAD6D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5" name="Text Box 59">
              <a:extLst>
                <a:ext uri="{FF2B5EF4-FFF2-40B4-BE49-F238E27FC236}">
                  <a16:creationId xmlns:a16="http://schemas.microsoft.com/office/drawing/2014/main" id="{2350264E-8712-4794-95B6-7668AB944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6" name="Text Box 60">
              <a:extLst>
                <a:ext uri="{FF2B5EF4-FFF2-40B4-BE49-F238E27FC236}">
                  <a16:creationId xmlns:a16="http://schemas.microsoft.com/office/drawing/2014/main" id="{3FB9A4A4-45F6-4B47-A73E-80A92CD20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7" name="Line 61">
              <a:extLst>
                <a:ext uri="{FF2B5EF4-FFF2-40B4-BE49-F238E27FC236}">
                  <a16:creationId xmlns:a16="http://schemas.microsoft.com/office/drawing/2014/main" id="{AC32F205-F29D-4083-9BBC-333842AC5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38" name="Text Box 62">
              <a:extLst>
                <a:ext uri="{FF2B5EF4-FFF2-40B4-BE49-F238E27FC236}">
                  <a16:creationId xmlns:a16="http://schemas.microsoft.com/office/drawing/2014/main" id="{D9B59316-557F-4086-B584-126B43A8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39" name="Rectangle 63" descr="花束">
              <a:extLst>
                <a:ext uri="{FF2B5EF4-FFF2-40B4-BE49-F238E27FC236}">
                  <a16:creationId xmlns:a16="http://schemas.microsoft.com/office/drawing/2014/main" id="{D5217B54-BED6-4AE5-BC83-ECF9FED15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0" name="Rectangle 64" descr="花束">
              <a:extLst>
                <a:ext uri="{FF2B5EF4-FFF2-40B4-BE49-F238E27FC236}">
                  <a16:creationId xmlns:a16="http://schemas.microsoft.com/office/drawing/2014/main" id="{D2E2E836-2148-4B1E-9B12-611F69295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1" name="Line 65">
              <a:extLst>
                <a:ext uri="{FF2B5EF4-FFF2-40B4-BE49-F238E27FC236}">
                  <a16:creationId xmlns:a16="http://schemas.microsoft.com/office/drawing/2014/main" id="{9933CFE3-8B03-437A-90A3-7B9DA15DE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2" name="Line 66">
              <a:extLst>
                <a:ext uri="{FF2B5EF4-FFF2-40B4-BE49-F238E27FC236}">
                  <a16:creationId xmlns:a16="http://schemas.microsoft.com/office/drawing/2014/main" id="{20F137FC-4E81-4723-8C08-638183962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3" name="Line 67">
              <a:extLst>
                <a:ext uri="{FF2B5EF4-FFF2-40B4-BE49-F238E27FC236}">
                  <a16:creationId xmlns:a16="http://schemas.microsoft.com/office/drawing/2014/main" id="{FE6C8873-E7F6-4D84-BCF3-1481927DF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4" name="Text Box 68">
              <a:extLst>
                <a:ext uri="{FF2B5EF4-FFF2-40B4-BE49-F238E27FC236}">
                  <a16:creationId xmlns:a16="http://schemas.microsoft.com/office/drawing/2014/main" id="{6EDB2E4D-47E4-49B4-83B7-711A3AB25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45" name="Rectangle 69" descr="羊皮纸">
              <a:extLst>
                <a:ext uri="{FF2B5EF4-FFF2-40B4-BE49-F238E27FC236}">
                  <a16:creationId xmlns:a16="http://schemas.microsoft.com/office/drawing/2014/main" id="{82D27E96-B7B6-4589-B0D4-3A3B2C17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6" name="Rectangle 70" descr="花束">
              <a:extLst>
                <a:ext uri="{FF2B5EF4-FFF2-40B4-BE49-F238E27FC236}">
                  <a16:creationId xmlns:a16="http://schemas.microsoft.com/office/drawing/2014/main" id="{8A02CFAE-3901-481E-BAAE-32253AB9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7" name="Text Box 71">
              <a:extLst>
                <a:ext uri="{FF2B5EF4-FFF2-40B4-BE49-F238E27FC236}">
                  <a16:creationId xmlns:a16="http://schemas.microsoft.com/office/drawing/2014/main" id="{460AB86A-42A0-47F1-8B00-EDCBC95D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48" name="Line 72">
              <a:extLst>
                <a:ext uri="{FF2B5EF4-FFF2-40B4-BE49-F238E27FC236}">
                  <a16:creationId xmlns:a16="http://schemas.microsoft.com/office/drawing/2014/main" id="{CF270B00-DAD8-4B72-8519-A70D340D7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49" name="Text Box 73">
              <a:extLst>
                <a:ext uri="{FF2B5EF4-FFF2-40B4-BE49-F238E27FC236}">
                  <a16:creationId xmlns:a16="http://schemas.microsoft.com/office/drawing/2014/main" id="{E3B89A15-D90E-4ED7-AE8E-40045AF63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408650" name="Group 74">
              <a:extLst>
                <a:ext uri="{FF2B5EF4-FFF2-40B4-BE49-F238E27FC236}">
                  <a16:creationId xmlns:a16="http://schemas.microsoft.com/office/drawing/2014/main" id="{E13B5DDE-0FAC-414E-8760-F745B139C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408651" name="Rectangle 75">
                <a:extLst>
                  <a:ext uri="{FF2B5EF4-FFF2-40B4-BE49-F238E27FC236}">
                    <a16:creationId xmlns:a16="http://schemas.microsoft.com/office/drawing/2014/main" id="{FD373F89-6BD0-4BA3-ABF6-D5A1915E0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52" name="Line 76">
                <a:extLst>
                  <a:ext uri="{FF2B5EF4-FFF2-40B4-BE49-F238E27FC236}">
                    <a16:creationId xmlns:a16="http://schemas.microsoft.com/office/drawing/2014/main" id="{57A73E9A-488B-446C-9B0F-323A2A9AE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53" name="Text Box 77">
                <a:extLst>
                  <a:ext uri="{FF2B5EF4-FFF2-40B4-BE49-F238E27FC236}">
                    <a16:creationId xmlns:a16="http://schemas.microsoft.com/office/drawing/2014/main" id="{C128B8BF-B806-4FCF-80FB-409DE51A6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8654" name="Line 78">
                <a:extLst>
                  <a:ext uri="{FF2B5EF4-FFF2-40B4-BE49-F238E27FC236}">
                    <a16:creationId xmlns:a16="http://schemas.microsoft.com/office/drawing/2014/main" id="{FB27D347-9781-48DD-9116-44705D79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55" name="Rectangle 79" descr="花束">
                <a:extLst>
                  <a:ext uri="{FF2B5EF4-FFF2-40B4-BE49-F238E27FC236}">
                    <a16:creationId xmlns:a16="http://schemas.microsoft.com/office/drawing/2014/main" id="{21419E52-8E2B-44C4-9EB4-FD907DBD2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656" name="Line 80">
                <a:extLst>
                  <a:ext uri="{FF2B5EF4-FFF2-40B4-BE49-F238E27FC236}">
                    <a16:creationId xmlns:a16="http://schemas.microsoft.com/office/drawing/2014/main" id="{BEEB7432-206B-462E-8831-9E7F55F66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8658" name="Line 82">
              <a:extLst>
                <a:ext uri="{FF2B5EF4-FFF2-40B4-BE49-F238E27FC236}">
                  <a16:creationId xmlns:a16="http://schemas.microsoft.com/office/drawing/2014/main" id="{FFCAA46D-978E-4ABB-87AF-40BFD1C12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59" name="Rectangle 83" descr="羊皮纸">
              <a:extLst>
                <a:ext uri="{FF2B5EF4-FFF2-40B4-BE49-F238E27FC236}">
                  <a16:creationId xmlns:a16="http://schemas.microsoft.com/office/drawing/2014/main" id="{633A187B-D923-40F4-93FA-C337EAE6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60" name="Rectangle 84" descr="花束">
              <a:extLst>
                <a:ext uri="{FF2B5EF4-FFF2-40B4-BE49-F238E27FC236}">
                  <a16:creationId xmlns:a16="http://schemas.microsoft.com/office/drawing/2014/main" id="{6CF57EE0-96E0-4515-821D-59A00883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61" name="Line 85">
              <a:extLst>
                <a:ext uri="{FF2B5EF4-FFF2-40B4-BE49-F238E27FC236}">
                  <a16:creationId xmlns:a16="http://schemas.microsoft.com/office/drawing/2014/main" id="{C397237F-AEE3-4188-848D-87AAB572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62" name="Text Box 86">
              <a:extLst>
                <a:ext uri="{FF2B5EF4-FFF2-40B4-BE49-F238E27FC236}">
                  <a16:creationId xmlns:a16="http://schemas.microsoft.com/office/drawing/2014/main" id="{A2DDB2E0-0E55-4AA8-9135-F2B0A74F3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8663" name="Line 87">
              <a:extLst>
                <a:ext uri="{FF2B5EF4-FFF2-40B4-BE49-F238E27FC236}">
                  <a16:creationId xmlns:a16="http://schemas.microsoft.com/office/drawing/2014/main" id="{58DCF2FE-A480-4C5F-906B-81310891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57" name="Text Box 81">
              <a:extLst>
                <a:ext uri="{FF2B5EF4-FFF2-40B4-BE49-F238E27FC236}">
                  <a16:creationId xmlns:a16="http://schemas.microsoft.com/office/drawing/2014/main" id="{05410C79-0975-4FC5-9D60-5FB117C89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2">
            <a:extLst>
              <a:ext uri="{FF2B5EF4-FFF2-40B4-BE49-F238E27FC236}">
                <a16:creationId xmlns:a16="http://schemas.microsoft.com/office/drawing/2014/main" id="{2D67F9BE-D7CE-402A-9F88-EEDD5C848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D625B-5D0A-4398-8AF9-5002C3868603}" type="slidenum">
              <a:rPr lang="en-US" altLang="zh-CN"/>
              <a:pPr/>
              <a:t>87</a:t>
            </a:fld>
            <a:endParaRPr lang="en-US" altLang="zh-CN"/>
          </a:p>
        </p:txBody>
      </p:sp>
      <p:grpSp>
        <p:nvGrpSpPr>
          <p:cNvPr id="409695" name="Group 95">
            <a:extLst>
              <a:ext uri="{FF2B5EF4-FFF2-40B4-BE49-F238E27FC236}">
                <a16:creationId xmlns:a16="http://schemas.microsoft.com/office/drawing/2014/main" id="{B613D1AA-2F23-4453-8EE0-A37AA37EF465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409603" name="Rectangle 3" descr="羊皮纸">
              <a:extLst>
                <a:ext uri="{FF2B5EF4-FFF2-40B4-BE49-F238E27FC236}">
                  <a16:creationId xmlns:a16="http://schemas.microsoft.com/office/drawing/2014/main" id="{3BBDC5BD-415C-4F60-AF53-799B15F1A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Line 4">
              <a:extLst>
                <a:ext uri="{FF2B5EF4-FFF2-40B4-BE49-F238E27FC236}">
                  <a16:creationId xmlns:a16="http://schemas.microsoft.com/office/drawing/2014/main" id="{6334B005-43B3-4A93-B58E-FCA78E8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5" name="Rectangle 5">
              <a:extLst>
                <a:ext uri="{FF2B5EF4-FFF2-40B4-BE49-F238E27FC236}">
                  <a16:creationId xmlns:a16="http://schemas.microsoft.com/office/drawing/2014/main" id="{AD071A79-631C-45EC-92F7-4602556D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6" name="Text Box 6">
              <a:extLst>
                <a:ext uri="{FF2B5EF4-FFF2-40B4-BE49-F238E27FC236}">
                  <a16:creationId xmlns:a16="http://schemas.microsoft.com/office/drawing/2014/main" id="{5B8E1D98-E1B2-40E6-BF27-5398AA578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07" name="Line 7">
              <a:extLst>
                <a:ext uri="{FF2B5EF4-FFF2-40B4-BE49-F238E27FC236}">
                  <a16:creationId xmlns:a16="http://schemas.microsoft.com/office/drawing/2014/main" id="{F6E1B7CE-5821-43DA-AF6F-93BE104B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8" name="Rectangle 8" descr="花束">
              <a:extLst>
                <a:ext uri="{FF2B5EF4-FFF2-40B4-BE49-F238E27FC236}">
                  <a16:creationId xmlns:a16="http://schemas.microsoft.com/office/drawing/2014/main" id="{7544B5B5-02A8-4819-B3A2-F74DC75C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9" name="Rectangle 9" descr="羊皮纸">
              <a:extLst>
                <a:ext uri="{FF2B5EF4-FFF2-40B4-BE49-F238E27FC236}">
                  <a16:creationId xmlns:a16="http://schemas.microsoft.com/office/drawing/2014/main" id="{92CDF02C-F3EC-4CDA-908F-16E578BA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Line 10">
              <a:extLst>
                <a:ext uri="{FF2B5EF4-FFF2-40B4-BE49-F238E27FC236}">
                  <a16:creationId xmlns:a16="http://schemas.microsoft.com/office/drawing/2014/main" id="{FC2358F6-C459-4DD1-8080-B34C516E9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Rectangle 11" descr="花束">
              <a:extLst>
                <a:ext uri="{FF2B5EF4-FFF2-40B4-BE49-F238E27FC236}">
                  <a16:creationId xmlns:a16="http://schemas.microsoft.com/office/drawing/2014/main" id="{D9A7AD9C-A580-42E1-BC4D-FB09BC472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2" name="Rectangle 12" descr="羊皮纸">
              <a:extLst>
                <a:ext uri="{FF2B5EF4-FFF2-40B4-BE49-F238E27FC236}">
                  <a16:creationId xmlns:a16="http://schemas.microsoft.com/office/drawing/2014/main" id="{71CB4E31-473A-49FD-85C7-4D7104C4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3" name="Line 13">
              <a:extLst>
                <a:ext uri="{FF2B5EF4-FFF2-40B4-BE49-F238E27FC236}">
                  <a16:creationId xmlns:a16="http://schemas.microsoft.com/office/drawing/2014/main" id="{2AA34C39-864F-4743-8D49-EED4DF0E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4" name="Rectangle 14" descr="花束">
              <a:extLst>
                <a:ext uri="{FF2B5EF4-FFF2-40B4-BE49-F238E27FC236}">
                  <a16:creationId xmlns:a16="http://schemas.microsoft.com/office/drawing/2014/main" id="{1B0ECD25-63D7-4E9F-87E1-F977A933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5" name="Rectangle 15" descr="羊皮纸">
              <a:extLst>
                <a:ext uri="{FF2B5EF4-FFF2-40B4-BE49-F238E27FC236}">
                  <a16:creationId xmlns:a16="http://schemas.microsoft.com/office/drawing/2014/main" id="{F770A362-6648-4F7D-A21C-17D1284A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6" name="Line 16">
              <a:extLst>
                <a:ext uri="{FF2B5EF4-FFF2-40B4-BE49-F238E27FC236}">
                  <a16:creationId xmlns:a16="http://schemas.microsoft.com/office/drawing/2014/main" id="{2B70C41B-190C-4E1A-A418-8C24420AF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Rectangle 17" descr="花束">
              <a:extLst>
                <a:ext uri="{FF2B5EF4-FFF2-40B4-BE49-F238E27FC236}">
                  <a16:creationId xmlns:a16="http://schemas.microsoft.com/office/drawing/2014/main" id="{915FC029-BE19-4C85-9E77-646A57F4C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8" name="Rectangle 18" descr="羊皮纸">
              <a:extLst>
                <a:ext uri="{FF2B5EF4-FFF2-40B4-BE49-F238E27FC236}">
                  <a16:creationId xmlns:a16="http://schemas.microsoft.com/office/drawing/2014/main" id="{8375176C-479D-432E-BDDC-21DBBF8B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9" name="Line 19">
              <a:extLst>
                <a:ext uri="{FF2B5EF4-FFF2-40B4-BE49-F238E27FC236}">
                  <a16:creationId xmlns:a16="http://schemas.microsoft.com/office/drawing/2014/main" id="{04A81290-4688-4534-93D0-117FF16EB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0" name="Rectangle 20" descr="花束">
              <a:extLst>
                <a:ext uri="{FF2B5EF4-FFF2-40B4-BE49-F238E27FC236}">
                  <a16:creationId xmlns:a16="http://schemas.microsoft.com/office/drawing/2014/main" id="{911DF49C-6C3D-43F7-96E8-5D25C8B5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1" name="Rectangle 21" descr="羊皮纸">
              <a:extLst>
                <a:ext uri="{FF2B5EF4-FFF2-40B4-BE49-F238E27FC236}">
                  <a16:creationId xmlns:a16="http://schemas.microsoft.com/office/drawing/2014/main" id="{817B77CF-5584-48B6-8539-EE363F25B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2" name="Line 22">
              <a:extLst>
                <a:ext uri="{FF2B5EF4-FFF2-40B4-BE49-F238E27FC236}">
                  <a16:creationId xmlns:a16="http://schemas.microsoft.com/office/drawing/2014/main" id="{6119559F-2A7C-46A1-8158-BD1D8A396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3" name="Rectangle 23" descr="花束">
              <a:extLst>
                <a:ext uri="{FF2B5EF4-FFF2-40B4-BE49-F238E27FC236}">
                  <a16:creationId xmlns:a16="http://schemas.microsoft.com/office/drawing/2014/main" id="{9648AFEB-2713-4730-937C-CDEDBF1CE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4" name="Rectangle 24" descr="羊皮纸">
              <a:extLst>
                <a:ext uri="{FF2B5EF4-FFF2-40B4-BE49-F238E27FC236}">
                  <a16:creationId xmlns:a16="http://schemas.microsoft.com/office/drawing/2014/main" id="{B3BA5635-0748-4CA5-A3A7-898703914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Line 25">
              <a:extLst>
                <a:ext uri="{FF2B5EF4-FFF2-40B4-BE49-F238E27FC236}">
                  <a16:creationId xmlns:a16="http://schemas.microsoft.com/office/drawing/2014/main" id="{6ADD2D1A-CB5D-4D40-8AB1-84141D6E8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6" name="Rectangle 26" descr="花束">
              <a:extLst>
                <a:ext uri="{FF2B5EF4-FFF2-40B4-BE49-F238E27FC236}">
                  <a16:creationId xmlns:a16="http://schemas.microsoft.com/office/drawing/2014/main" id="{014CE800-0EDA-44D6-BFD9-5811B10C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7" name="Line 27">
              <a:extLst>
                <a:ext uri="{FF2B5EF4-FFF2-40B4-BE49-F238E27FC236}">
                  <a16:creationId xmlns:a16="http://schemas.microsoft.com/office/drawing/2014/main" id="{2E384EC9-58A2-4E61-8C1A-23AA5DD2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8" name="Line 28">
              <a:extLst>
                <a:ext uri="{FF2B5EF4-FFF2-40B4-BE49-F238E27FC236}">
                  <a16:creationId xmlns:a16="http://schemas.microsoft.com/office/drawing/2014/main" id="{83778795-D127-4429-BA33-AD9CA4506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9" name="Line 29">
              <a:extLst>
                <a:ext uri="{FF2B5EF4-FFF2-40B4-BE49-F238E27FC236}">
                  <a16:creationId xmlns:a16="http://schemas.microsoft.com/office/drawing/2014/main" id="{F3D90061-FFBC-4F74-A92B-AD865F93C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0" name="Line 30">
              <a:extLst>
                <a:ext uri="{FF2B5EF4-FFF2-40B4-BE49-F238E27FC236}">
                  <a16:creationId xmlns:a16="http://schemas.microsoft.com/office/drawing/2014/main" id="{4EA1954E-61E0-417A-AF70-F465DEB02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1" name="Line 31">
              <a:extLst>
                <a:ext uri="{FF2B5EF4-FFF2-40B4-BE49-F238E27FC236}">
                  <a16:creationId xmlns:a16="http://schemas.microsoft.com/office/drawing/2014/main" id="{A6E7B695-1913-4C44-95D7-E86BC241E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2" name="Text Box 32">
              <a:extLst>
                <a:ext uri="{FF2B5EF4-FFF2-40B4-BE49-F238E27FC236}">
                  <a16:creationId xmlns:a16="http://schemas.microsoft.com/office/drawing/2014/main" id="{3A4FAE4C-6011-44D7-B6C2-FCA0CB2FB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33" name="Text Box 33">
              <a:extLst>
                <a:ext uri="{FF2B5EF4-FFF2-40B4-BE49-F238E27FC236}">
                  <a16:creationId xmlns:a16="http://schemas.microsoft.com/office/drawing/2014/main" id="{66323116-C836-4F54-9E1C-800CC54AE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34" name="Text Box 34">
              <a:extLst>
                <a:ext uri="{FF2B5EF4-FFF2-40B4-BE49-F238E27FC236}">
                  <a16:creationId xmlns:a16="http://schemas.microsoft.com/office/drawing/2014/main" id="{F379FF4C-22EE-4AC0-BC62-4E599CC0A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r>
                <a:rPr kumimoji="1"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.first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35" name="Rectangle 35">
              <a:extLst>
                <a:ext uri="{FF2B5EF4-FFF2-40B4-BE49-F238E27FC236}">
                  <a16:creationId xmlns:a16="http://schemas.microsoft.com/office/drawing/2014/main" id="{E5D27278-A94B-4DE7-8EEF-D18A8C79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6" name="Line 36">
              <a:extLst>
                <a:ext uri="{FF2B5EF4-FFF2-40B4-BE49-F238E27FC236}">
                  <a16:creationId xmlns:a16="http://schemas.microsoft.com/office/drawing/2014/main" id="{4570A82F-A020-44BD-B128-CCC4B7C2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7" name="Rectangle 37" descr="花束">
              <a:extLst>
                <a:ext uri="{FF2B5EF4-FFF2-40B4-BE49-F238E27FC236}">
                  <a16:creationId xmlns:a16="http://schemas.microsoft.com/office/drawing/2014/main" id="{5235E1BE-B71C-4BE7-8D82-5BB7672D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8" name="Rectangle 38" descr="羊皮纸">
              <a:extLst>
                <a:ext uri="{FF2B5EF4-FFF2-40B4-BE49-F238E27FC236}">
                  <a16:creationId xmlns:a16="http://schemas.microsoft.com/office/drawing/2014/main" id="{50C4E918-A1F5-4EFA-99DA-FA26C063F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9" name="Line 39">
              <a:extLst>
                <a:ext uri="{FF2B5EF4-FFF2-40B4-BE49-F238E27FC236}">
                  <a16:creationId xmlns:a16="http://schemas.microsoft.com/office/drawing/2014/main" id="{31B71566-A702-47DE-AB12-ECCB214F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0" name="Rectangle 40" descr="花束">
              <a:extLst>
                <a:ext uri="{FF2B5EF4-FFF2-40B4-BE49-F238E27FC236}">
                  <a16:creationId xmlns:a16="http://schemas.microsoft.com/office/drawing/2014/main" id="{79C9D3FF-58D5-421B-ADF3-F7952BF3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1" name="Rectangle 41" descr="羊皮纸">
              <a:extLst>
                <a:ext uri="{FF2B5EF4-FFF2-40B4-BE49-F238E27FC236}">
                  <a16:creationId xmlns:a16="http://schemas.microsoft.com/office/drawing/2014/main" id="{16B91D77-4E4D-4181-AD4B-07C794990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2" name="Line 42">
              <a:extLst>
                <a:ext uri="{FF2B5EF4-FFF2-40B4-BE49-F238E27FC236}">
                  <a16:creationId xmlns:a16="http://schemas.microsoft.com/office/drawing/2014/main" id="{5092B0F4-2348-4BFB-902B-F9F76FA67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3" name="Rectangle 43" descr="花束">
              <a:extLst>
                <a:ext uri="{FF2B5EF4-FFF2-40B4-BE49-F238E27FC236}">
                  <a16:creationId xmlns:a16="http://schemas.microsoft.com/office/drawing/2014/main" id="{1D844E5E-4821-4262-9044-8F77F6AE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4" name="Line 44">
              <a:extLst>
                <a:ext uri="{FF2B5EF4-FFF2-40B4-BE49-F238E27FC236}">
                  <a16:creationId xmlns:a16="http://schemas.microsoft.com/office/drawing/2014/main" id="{1F155BA3-04DF-4736-A715-632A89DC0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5" name="Line 45">
              <a:extLst>
                <a:ext uri="{FF2B5EF4-FFF2-40B4-BE49-F238E27FC236}">
                  <a16:creationId xmlns:a16="http://schemas.microsoft.com/office/drawing/2014/main" id="{0D18F4E0-B332-4EB1-A18E-5CF6469EE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6" name="Line 46">
              <a:extLst>
                <a:ext uri="{FF2B5EF4-FFF2-40B4-BE49-F238E27FC236}">
                  <a16:creationId xmlns:a16="http://schemas.microsoft.com/office/drawing/2014/main" id="{A37E03EC-0B57-4049-BD03-3EDB25620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7" name="Line 47">
              <a:extLst>
                <a:ext uri="{FF2B5EF4-FFF2-40B4-BE49-F238E27FC236}">
                  <a16:creationId xmlns:a16="http://schemas.microsoft.com/office/drawing/2014/main" id="{DF8225E3-7926-4AB6-9298-57E76BCA4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8" name="Line 48">
              <a:extLst>
                <a:ext uri="{FF2B5EF4-FFF2-40B4-BE49-F238E27FC236}">
                  <a16:creationId xmlns:a16="http://schemas.microsoft.com/office/drawing/2014/main" id="{D29A9EE6-8CFD-465B-AF8A-BD62FB339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9" name="Line 49">
              <a:extLst>
                <a:ext uri="{FF2B5EF4-FFF2-40B4-BE49-F238E27FC236}">
                  <a16:creationId xmlns:a16="http://schemas.microsoft.com/office/drawing/2014/main" id="{6D8C14AC-AA53-4F88-B166-DF0B37708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0" name="Line 50">
              <a:extLst>
                <a:ext uri="{FF2B5EF4-FFF2-40B4-BE49-F238E27FC236}">
                  <a16:creationId xmlns:a16="http://schemas.microsoft.com/office/drawing/2014/main" id="{974C653C-7A85-4850-B6AF-D3979EC9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1" name="Line 51">
              <a:extLst>
                <a:ext uri="{FF2B5EF4-FFF2-40B4-BE49-F238E27FC236}">
                  <a16:creationId xmlns:a16="http://schemas.microsoft.com/office/drawing/2014/main" id="{85BC23D8-59D4-4038-BC8C-F26A1F3B9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2" name="Text Box 52">
              <a:extLst>
                <a:ext uri="{FF2B5EF4-FFF2-40B4-BE49-F238E27FC236}">
                  <a16:creationId xmlns:a16="http://schemas.microsoft.com/office/drawing/2014/main" id="{03C4D3F4-B1F4-4B51-889B-F68286775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3" name="Text Box 53">
              <a:extLst>
                <a:ext uri="{FF2B5EF4-FFF2-40B4-BE49-F238E27FC236}">
                  <a16:creationId xmlns:a16="http://schemas.microsoft.com/office/drawing/2014/main" id="{0CB76ECD-06F8-45F5-9967-24BF0CD52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4" name="Text Box 54">
              <a:extLst>
                <a:ext uri="{FF2B5EF4-FFF2-40B4-BE49-F238E27FC236}">
                  <a16:creationId xmlns:a16="http://schemas.microsoft.com/office/drawing/2014/main" id="{849738F9-648A-451A-BEC9-A5C1FC2F7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5" name="Text Box 55">
              <a:extLst>
                <a:ext uri="{FF2B5EF4-FFF2-40B4-BE49-F238E27FC236}">
                  <a16:creationId xmlns:a16="http://schemas.microsoft.com/office/drawing/2014/main" id="{0859FC51-41C7-417A-800C-48F77746F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6" name="Text Box 56">
              <a:extLst>
                <a:ext uri="{FF2B5EF4-FFF2-40B4-BE49-F238E27FC236}">
                  <a16:creationId xmlns:a16="http://schemas.microsoft.com/office/drawing/2014/main" id="{6DD8ECC2-F2B5-4A41-B379-ABE05ADE2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7" name="Text Box 57">
              <a:extLst>
                <a:ext uri="{FF2B5EF4-FFF2-40B4-BE49-F238E27FC236}">
                  <a16:creationId xmlns:a16="http://schemas.microsoft.com/office/drawing/2014/main" id="{102DE7E9-20F9-488D-A44D-60C4817C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8" name="Text Box 58">
              <a:extLst>
                <a:ext uri="{FF2B5EF4-FFF2-40B4-BE49-F238E27FC236}">
                  <a16:creationId xmlns:a16="http://schemas.microsoft.com/office/drawing/2014/main" id="{0D9C560A-7CC4-429A-A1F5-F40DA97A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59" name="Text Box 59">
              <a:extLst>
                <a:ext uri="{FF2B5EF4-FFF2-40B4-BE49-F238E27FC236}">
                  <a16:creationId xmlns:a16="http://schemas.microsoft.com/office/drawing/2014/main" id="{917DD285-A670-4D99-BD6E-75D0B69CB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0" name="Text Box 60">
              <a:extLst>
                <a:ext uri="{FF2B5EF4-FFF2-40B4-BE49-F238E27FC236}">
                  <a16:creationId xmlns:a16="http://schemas.microsoft.com/office/drawing/2014/main" id="{69F59AE4-BDC2-4F0F-BE74-F870376EB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1" name="Line 61">
              <a:extLst>
                <a:ext uri="{FF2B5EF4-FFF2-40B4-BE49-F238E27FC236}">
                  <a16:creationId xmlns:a16="http://schemas.microsoft.com/office/drawing/2014/main" id="{0964A0BA-36EE-47EC-86AC-47F9E406A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2" name="Text Box 62">
              <a:extLst>
                <a:ext uri="{FF2B5EF4-FFF2-40B4-BE49-F238E27FC236}">
                  <a16:creationId xmlns:a16="http://schemas.microsoft.com/office/drawing/2014/main" id="{4ED8C943-99F1-4A78-B991-F299F2DE1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3" name="Rectangle 63" descr="花束">
              <a:extLst>
                <a:ext uri="{FF2B5EF4-FFF2-40B4-BE49-F238E27FC236}">
                  <a16:creationId xmlns:a16="http://schemas.microsoft.com/office/drawing/2014/main" id="{9D13A0F7-6E27-478B-8FAF-F9806913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4" name="Rectangle 64" descr="花束">
              <a:extLst>
                <a:ext uri="{FF2B5EF4-FFF2-40B4-BE49-F238E27FC236}">
                  <a16:creationId xmlns:a16="http://schemas.microsoft.com/office/drawing/2014/main" id="{CCE0F714-F63D-47A4-B421-1A779342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5" name="Line 65">
              <a:extLst>
                <a:ext uri="{FF2B5EF4-FFF2-40B4-BE49-F238E27FC236}">
                  <a16:creationId xmlns:a16="http://schemas.microsoft.com/office/drawing/2014/main" id="{D40903A8-B3D8-469A-B250-DD9B3DE48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6" name="Line 66">
              <a:extLst>
                <a:ext uri="{FF2B5EF4-FFF2-40B4-BE49-F238E27FC236}">
                  <a16:creationId xmlns:a16="http://schemas.microsoft.com/office/drawing/2014/main" id="{732C620D-722B-4C70-9AEB-B1A6A5D41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7" name="Line 67">
              <a:extLst>
                <a:ext uri="{FF2B5EF4-FFF2-40B4-BE49-F238E27FC236}">
                  <a16:creationId xmlns:a16="http://schemas.microsoft.com/office/drawing/2014/main" id="{D3EBA656-FFBC-4CB0-8623-FD07AB29F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8" name="Text Box 68">
              <a:extLst>
                <a:ext uri="{FF2B5EF4-FFF2-40B4-BE49-F238E27FC236}">
                  <a16:creationId xmlns:a16="http://schemas.microsoft.com/office/drawing/2014/main" id="{CAD0CCEC-C995-40C6-B366-B75C0ACB3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</a:rPr>
                <a:t>pc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69" name="Rectangle 69" descr="羊皮纸">
              <a:extLst>
                <a:ext uri="{FF2B5EF4-FFF2-40B4-BE49-F238E27FC236}">
                  <a16:creationId xmlns:a16="http://schemas.microsoft.com/office/drawing/2014/main" id="{B45C4B23-DB8A-4C82-9A89-FAECDDC9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0" name="Rectangle 70" descr="花束">
              <a:extLst>
                <a:ext uri="{FF2B5EF4-FFF2-40B4-BE49-F238E27FC236}">
                  <a16:creationId xmlns:a16="http://schemas.microsoft.com/office/drawing/2014/main" id="{1600E1A0-111F-444B-AFF3-E2499200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1" name="Text Box 71">
              <a:extLst>
                <a:ext uri="{FF2B5EF4-FFF2-40B4-BE49-F238E27FC236}">
                  <a16:creationId xmlns:a16="http://schemas.microsoft.com/office/drawing/2014/main" id="{A91D0CDA-158E-418E-B101-5DB255331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72" name="Line 72">
              <a:extLst>
                <a:ext uri="{FF2B5EF4-FFF2-40B4-BE49-F238E27FC236}">
                  <a16:creationId xmlns:a16="http://schemas.microsoft.com/office/drawing/2014/main" id="{EA200E9F-F544-4950-A5F7-13F719FFA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3" name="Text Box 73">
              <a:extLst>
                <a:ext uri="{FF2B5EF4-FFF2-40B4-BE49-F238E27FC236}">
                  <a16:creationId xmlns:a16="http://schemas.microsoft.com/office/drawing/2014/main" id="{AA9BCB1F-DA01-43BD-809A-4DEFA1A85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pb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409674" name="Group 74">
              <a:extLst>
                <a:ext uri="{FF2B5EF4-FFF2-40B4-BE49-F238E27FC236}">
                  <a16:creationId xmlns:a16="http://schemas.microsoft.com/office/drawing/2014/main" id="{EEBF5C8A-9E57-485E-974D-B480ABDA2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409675" name="Rectangle 75">
                <a:extLst>
                  <a:ext uri="{FF2B5EF4-FFF2-40B4-BE49-F238E27FC236}">
                    <a16:creationId xmlns:a16="http://schemas.microsoft.com/office/drawing/2014/main" id="{613C4A5E-6917-42EA-8EA9-191B510D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6" name="Line 76">
                <a:extLst>
                  <a:ext uri="{FF2B5EF4-FFF2-40B4-BE49-F238E27FC236}">
                    <a16:creationId xmlns:a16="http://schemas.microsoft.com/office/drawing/2014/main" id="{E30D3C87-CED9-4F74-97B9-DC75E2DF2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7" name="Text Box 77">
                <a:extLst>
                  <a:ext uri="{FF2B5EF4-FFF2-40B4-BE49-F238E27FC236}">
                    <a16:creationId xmlns:a16="http://schemas.microsoft.com/office/drawing/2014/main" id="{8F48FB3B-EC91-4504-AF71-6AF8FDBC7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BH</a:t>
                </a:r>
                <a:r>
                  <a:rPr kumimoji="1"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.first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678" name="Line 78">
                <a:extLst>
                  <a:ext uri="{FF2B5EF4-FFF2-40B4-BE49-F238E27FC236}">
                    <a16:creationId xmlns:a16="http://schemas.microsoft.com/office/drawing/2014/main" id="{837DCAF4-0219-4F0D-8235-6976F4F93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9" name="Rectangle 79" descr="花束">
                <a:extLst>
                  <a:ext uri="{FF2B5EF4-FFF2-40B4-BE49-F238E27FC236}">
                    <a16:creationId xmlns:a16="http://schemas.microsoft.com/office/drawing/2014/main" id="{55DD6529-4C59-40C4-8854-32156A7A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0" name="Line 80">
                <a:extLst>
                  <a:ext uri="{FF2B5EF4-FFF2-40B4-BE49-F238E27FC236}">
                    <a16:creationId xmlns:a16="http://schemas.microsoft.com/office/drawing/2014/main" id="{645D7723-6781-4E35-8ACA-4C63B69C7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81" name="Line 81">
              <a:extLst>
                <a:ext uri="{FF2B5EF4-FFF2-40B4-BE49-F238E27FC236}">
                  <a16:creationId xmlns:a16="http://schemas.microsoft.com/office/drawing/2014/main" id="{B7B497F8-8E3F-4D76-A7D6-5E3B8C6B5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2" name="Rectangle 82" descr="羊皮纸">
              <a:extLst>
                <a:ext uri="{FF2B5EF4-FFF2-40B4-BE49-F238E27FC236}">
                  <a16:creationId xmlns:a16="http://schemas.microsoft.com/office/drawing/2014/main" id="{7C449B97-147E-4B15-892A-03AC5D65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3" name="Rectangle 83" descr="花束">
              <a:extLst>
                <a:ext uri="{FF2B5EF4-FFF2-40B4-BE49-F238E27FC236}">
                  <a16:creationId xmlns:a16="http://schemas.microsoft.com/office/drawing/2014/main" id="{C0306733-F563-4CD6-AC93-7B5122FF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4" name="Line 84">
              <a:extLst>
                <a:ext uri="{FF2B5EF4-FFF2-40B4-BE49-F238E27FC236}">
                  <a16:creationId xmlns:a16="http://schemas.microsoft.com/office/drawing/2014/main" id="{4AAEF731-3AB1-42CD-BB80-069F750A1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5" name="Text Box 85">
              <a:extLst>
                <a:ext uri="{FF2B5EF4-FFF2-40B4-BE49-F238E27FC236}">
                  <a16:creationId xmlns:a16="http://schemas.microsoft.com/office/drawing/2014/main" id="{3AB550B5-B3E2-4FD3-85F7-6E441DC5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86" name="Line 86">
              <a:extLst>
                <a:ext uri="{FF2B5EF4-FFF2-40B4-BE49-F238E27FC236}">
                  <a16:creationId xmlns:a16="http://schemas.microsoft.com/office/drawing/2014/main" id="{B4B72B8B-7C18-423A-BC99-F7F33AA0F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8" name="Rectangle 88" descr="羊皮纸">
              <a:extLst>
                <a:ext uri="{FF2B5EF4-FFF2-40B4-BE49-F238E27FC236}">
                  <a16:creationId xmlns:a16="http://schemas.microsoft.com/office/drawing/2014/main" id="{A02D54A4-B726-4D98-9062-0D94B93A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9" name="Rectangle 89" descr="花束">
              <a:extLst>
                <a:ext uri="{FF2B5EF4-FFF2-40B4-BE49-F238E27FC236}">
                  <a16:creationId xmlns:a16="http://schemas.microsoft.com/office/drawing/2014/main" id="{03F4FC25-E34B-4995-B228-7F9AC8535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0" name="Line 90">
              <a:extLst>
                <a:ext uri="{FF2B5EF4-FFF2-40B4-BE49-F238E27FC236}">
                  <a16:creationId xmlns:a16="http://schemas.microsoft.com/office/drawing/2014/main" id="{B70455F4-EE5B-4ACE-9D75-E7FF1A06E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1" name="Text Box 91">
              <a:extLst>
                <a:ext uri="{FF2B5EF4-FFF2-40B4-BE49-F238E27FC236}">
                  <a16:creationId xmlns:a16="http://schemas.microsoft.com/office/drawing/2014/main" id="{ADC62B7D-AEC4-4565-AABF-B58900E16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87" name="Text Box 87">
              <a:extLst>
                <a:ext uri="{FF2B5EF4-FFF2-40B4-BE49-F238E27FC236}">
                  <a16:creationId xmlns:a16="http://schemas.microsoft.com/office/drawing/2014/main" id="{9CF2F00E-AF77-46ED-B462-9FF086345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09692" name="Line 92">
              <a:extLst>
                <a:ext uri="{FF2B5EF4-FFF2-40B4-BE49-F238E27FC236}">
                  <a16:creationId xmlns:a16="http://schemas.microsoft.com/office/drawing/2014/main" id="{8B5E14BA-ED14-419A-A6C5-F255B029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3" name="Line 93">
              <a:extLst>
                <a:ext uri="{FF2B5EF4-FFF2-40B4-BE49-F238E27FC236}">
                  <a16:creationId xmlns:a16="http://schemas.microsoft.com/office/drawing/2014/main" id="{AAC10B64-6284-48B0-9AC4-1DF0132F1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4" name="Text Box 94">
              <a:extLst>
                <a:ext uri="{FF2B5EF4-FFF2-40B4-BE49-F238E27FC236}">
                  <a16:creationId xmlns:a16="http://schemas.microsoft.com/office/drawing/2014/main" id="{EBA0E737-D8A7-42C3-803F-EB77EEE27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696" name="AutoShape 9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19F9FB5-679C-41D8-B59A-F8B02415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221413"/>
            <a:ext cx="585788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79223E-92DA-4C95-8206-F348A0168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EDDB8-1AD4-49A1-9857-4C4874BDE93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37218363-E599-4664-8FE7-26A233572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1227138"/>
          </a:xfrm>
        </p:spPr>
        <p:txBody>
          <a:bodyPr/>
          <a:lstStyle/>
          <a:p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循环链表 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(Circular List)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13C3064-402E-4EDA-BE75-7497E270A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98600"/>
            <a:ext cx="8001000" cy="49530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循环链表是单链表的变形。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链表的最后一个结点的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指针不为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，而是指向了表的前端。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为简化操作，在循环</a:t>
            </a:r>
            <a:r>
              <a:rPr lang="zh-CN" altLang="en-US" sz="3000" b="1">
                <a:ea typeface="仿宋_GB2312" pitchFamily="49" charset="-122"/>
              </a:rPr>
              <a:t>链表中往往加入表头结点。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循环链表的特点是：只要知道表中某一结点的地址，就可搜寻到所有其他结点的地址。</a:t>
            </a:r>
            <a:endParaRPr lang="zh-CN" altLang="en-US" sz="300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>
            <a:extLst>
              <a:ext uri="{FF2B5EF4-FFF2-40B4-BE49-F238E27FC236}">
                <a16:creationId xmlns:a16="http://schemas.microsoft.com/office/drawing/2014/main" id="{26F91879-FB67-47CB-A40F-775E61EF3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7C9F0D-13B0-4E44-8159-D8F4951E2E03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24FF67E6-D83D-4F4E-AB17-9DE2CF9732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749300"/>
            <a:ext cx="7772400" cy="2971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循环链表的示例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</a:pP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带表头结点的循环链表</a:t>
            </a:r>
            <a:r>
              <a:rPr lang="zh-CN" altLang="en-US" sz="3000">
                <a:ea typeface="仿宋_GB2312" pitchFamily="49" charset="-122"/>
              </a:rPr>
              <a:t> </a:t>
            </a:r>
          </a:p>
        </p:txBody>
      </p:sp>
      <p:grpSp>
        <p:nvGrpSpPr>
          <p:cNvPr id="280647" name="Group 71">
            <a:extLst>
              <a:ext uri="{FF2B5EF4-FFF2-40B4-BE49-F238E27FC236}">
                <a16:creationId xmlns:a16="http://schemas.microsoft.com/office/drawing/2014/main" id="{B2BC7DA7-333C-466E-AA67-918165E365D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1630363"/>
            <a:ext cx="7162800" cy="4310062"/>
            <a:chOff x="384" y="971"/>
            <a:chExt cx="4512" cy="2715"/>
          </a:xfrm>
        </p:grpSpPr>
        <p:sp>
          <p:nvSpPr>
            <p:cNvPr id="280580" name="Rectangle 4">
              <a:extLst>
                <a:ext uri="{FF2B5EF4-FFF2-40B4-BE49-F238E27FC236}">
                  <a16:creationId xmlns:a16="http://schemas.microsoft.com/office/drawing/2014/main" id="{1CF96E76-A617-4228-AF03-9FEB80DD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581" name="Line 5">
              <a:extLst>
                <a:ext uri="{FF2B5EF4-FFF2-40B4-BE49-F238E27FC236}">
                  <a16:creationId xmlns:a16="http://schemas.microsoft.com/office/drawing/2014/main" id="{75010EBB-7E9B-4654-919D-A768A43F7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2" name="Line 6">
              <a:extLst>
                <a:ext uri="{FF2B5EF4-FFF2-40B4-BE49-F238E27FC236}">
                  <a16:creationId xmlns:a16="http://schemas.microsoft.com/office/drawing/2014/main" id="{29932E42-56D3-4307-B94C-B4FE3F057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3" name="Text Box 7">
              <a:extLst>
                <a:ext uri="{FF2B5EF4-FFF2-40B4-BE49-F238E27FC236}">
                  <a16:creationId xmlns:a16="http://schemas.microsoft.com/office/drawing/2014/main" id="{075FCBFA-E65A-4A61-972C-6FABBF94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584" name="Line 8">
              <a:extLst>
                <a:ext uri="{FF2B5EF4-FFF2-40B4-BE49-F238E27FC236}">
                  <a16:creationId xmlns:a16="http://schemas.microsoft.com/office/drawing/2014/main" id="{11340884-5C53-4087-AFA5-69057A80D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5" name="Rectangle 9">
              <a:extLst>
                <a:ext uri="{FF2B5EF4-FFF2-40B4-BE49-F238E27FC236}">
                  <a16:creationId xmlns:a16="http://schemas.microsoft.com/office/drawing/2014/main" id="{B2BB7E99-7E22-4AC3-A9C9-4234BBAE4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586" name="Line 10">
              <a:extLst>
                <a:ext uri="{FF2B5EF4-FFF2-40B4-BE49-F238E27FC236}">
                  <a16:creationId xmlns:a16="http://schemas.microsoft.com/office/drawing/2014/main" id="{633049C0-B633-4883-945B-8D23883AC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7" name="Line 11">
              <a:extLst>
                <a:ext uri="{FF2B5EF4-FFF2-40B4-BE49-F238E27FC236}">
                  <a16:creationId xmlns:a16="http://schemas.microsoft.com/office/drawing/2014/main" id="{FFF33D32-FD69-4805-B769-EF31FC76D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8" name="Text Box 12">
              <a:extLst>
                <a:ext uri="{FF2B5EF4-FFF2-40B4-BE49-F238E27FC236}">
                  <a16:creationId xmlns:a16="http://schemas.microsoft.com/office/drawing/2014/main" id="{7FA6D17C-E424-44D4-957D-60EBA6F0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589" name="Line 13">
              <a:extLst>
                <a:ext uri="{FF2B5EF4-FFF2-40B4-BE49-F238E27FC236}">
                  <a16:creationId xmlns:a16="http://schemas.microsoft.com/office/drawing/2014/main" id="{4B799618-C7CD-484A-A077-21B7693C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0" name="Rectangle 14">
              <a:extLst>
                <a:ext uri="{FF2B5EF4-FFF2-40B4-BE49-F238E27FC236}">
                  <a16:creationId xmlns:a16="http://schemas.microsoft.com/office/drawing/2014/main" id="{C6E96988-570C-4F5E-AAE3-FD52DD31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591" name="Line 15">
              <a:extLst>
                <a:ext uri="{FF2B5EF4-FFF2-40B4-BE49-F238E27FC236}">
                  <a16:creationId xmlns:a16="http://schemas.microsoft.com/office/drawing/2014/main" id="{73D78CCE-DB69-46BB-85F5-E78C41177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2" name="Line 16">
              <a:extLst>
                <a:ext uri="{FF2B5EF4-FFF2-40B4-BE49-F238E27FC236}">
                  <a16:creationId xmlns:a16="http://schemas.microsoft.com/office/drawing/2014/main" id="{7ABE4454-FA61-408F-844F-9276F49EF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3" name="Line 17">
              <a:extLst>
                <a:ext uri="{FF2B5EF4-FFF2-40B4-BE49-F238E27FC236}">
                  <a16:creationId xmlns:a16="http://schemas.microsoft.com/office/drawing/2014/main" id="{60EA98AF-DF5B-40B4-9266-5D009757F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4" name="Text Box 18">
              <a:extLst>
                <a:ext uri="{FF2B5EF4-FFF2-40B4-BE49-F238E27FC236}">
                  <a16:creationId xmlns:a16="http://schemas.microsoft.com/office/drawing/2014/main" id="{DDB45D5E-E49E-4C53-8048-2D7FE13DD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595" name="Line 19">
              <a:extLst>
                <a:ext uri="{FF2B5EF4-FFF2-40B4-BE49-F238E27FC236}">
                  <a16:creationId xmlns:a16="http://schemas.microsoft.com/office/drawing/2014/main" id="{FE33E780-171D-4620-ADDE-065EBAB4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>
              <a:extLst>
                <a:ext uri="{FF2B5EF4-FFF2-40B4-BE49-F238E27FC236}">
                  <a16:creationId xmlns:a16="http://schemas.microsoft.com/office/drawing/2014/main" id="{FE75A75A-F646-48F0-8CFF-D071DAAA8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>
              <a:extLst>
                <a:ext uri="{FF2B5EF4-FFF2-40B4-BE49-F238E27FC236}">
                  <a16:creationId xmlns:a16="http://schemas.microsoft.com/office/drawing/2014/main" id="{071979B1-DE8D-48B2-ADCD-0B067DF5D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8" name="Rectangle 22">
              <a:extLst>
                <a:ext uri="{FF2B5EF4-FFF2-40B4-BE49-F238E27FC236}">
                  <a16:creationId xmlns:a16="http://schemas.microsoft.com/office/drawing/2014/main" id="{6E09627C-129F-45D1-98A5-56C04758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599" name="Line 23">
              <a:extLst>
                <a:ext uri="{FF2B5EF4-FFF2-40B4-BE49-F238E27FC236}">
                  <a16:creationId xmlns:a16="http://schemas.microsoft.com/office/drawing/2014/main" id="{E8CAF75A-7DBB-4D67-80B3-4B51A8108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0" name="Line 24">
              <a:extLst>
                <a:ext uri="{FF2B5EF4-FFF2-40B4-BE49-F238E27FC236}">
                  <a16:creationId xmlns:a16="http://schemas.microsoft.com/office/drawing/2014/main" id="{EE7CFFE9-12C5-479B-BC77-3E08756C3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1" name="Text Box 25">
              <a:extLst>
                <a:ext uri="{FF2B5EF4-FFF2-40B4-BE49-F238E27FC236}">
                  <a16:creationId xmlns:a16="http://schemas.microsoft.com/office/drawing/2014/main" id="{D3AD52A2-0ABC-40B0-9FE0-DA40D4923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" y="1019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02" name="Line 26">
              <a:extLst>
                <a:ext uri="{FF2B5EF4-FFF2-40B4-BE49-F238E27FC236}">
                  <a16:creationId xmlns:a16="http://schemas.microsoft.com/office/drawing/2014/main" id="{88F22D48-39F3-43C9-812F-075E73A90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3" name="Line 27">
              <a:extLst>
                <a:ext uri="{FF2B5EF4-FFF2-40B4-BE49-F238E27FC236}">
                  <a16:creationId xmlns:a16="http://schemas.microsoft.com/office/drawing/2014/main" id="{A74A943A-8FE5-46CB-85A2-BB4ED7DEB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4" name="Line 28">
              <a:extLst>
                <a:ext uri="{FF2B5EF4-FFF2-40B4-BE49-F238E27FC236}">
                  <a16:creationId xmlns:a16="http://schemas.microsoft.com/office/drawing/2014/main" id="{0D5A26A0-6021-4F04-AA85-E77D2422E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5" name="Line 29">
              <a:extLst>
                <a:ext uri="{FF2B5EF4-FFF2-40B4-BE49-F238E27FC236}">
                  <a16:creationId xmlns:a16="http://schemas.microsoft.com/office/drawing/2014/main" id="{585725E8-CAA9-41E3-B358-7CDA4525F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6" name="Line 30">
              <a:extLst>
                <a:ext uri="{FF2B5EF4-FFF2-40B4-BE49-F238E27FC236}">
                  <a16:creationId xmlns:a16="http://schemas.microsoft.com/office/drawing/2014/main" id="{C7E4EBFC-E01E-4536-9A6D-093B9A948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7" name="Text Box 31">
              <a:extLst>
                <a:ext uri="{FF2B5EF4-FFF2-40B4-BE49-F238E27FC236}">
                  <a16:creationId xmlns:a16="http://schemas.microsoft.com/office/drawing/2014/main" id="{2E0B27FA-3BAA-42A4-8A1C-6C4F1BE47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7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08" name="Rectangle 32">
              <a:extLst>
                <a:ext uri="{FF2B5EF4-FFF2-40B4-BE49-F238E27FC236}">
                  <a16:creationId xmlns:a16="http://schemas.microsoft.com/office/drawing/2014/main" id="{F23AB53C-64E8-4BFF-B19F-46E2F6D0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609" name="Line 33">
              <a:extLst>
                <a:ext uri="{FF2B5EF4-FFF2-40B4-BE49-F238E27FC236}">
                  <a16:creationId xmlns:a16="http://schemas.microsoft.com/office/drawing/2014/main" id="{54A8B6AE-D80D-41B3-B262-385F050B2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0" name="Line 34">
              <a:extLst>
                <a:ext uri="{FF2B5EF4-FFF2-40B4-BE49-F238E27FC236}">
                  <a16:creationId xmlns:a16="http://schemas.microsoft.com/office/drawing/2014/main" id="{A7D49482-D13F-4CA4-9947-B85AB6B0E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1" name="Line 35">
              <a:extLst>
                <a:ext uri="{FF2B5EF4-FFF2-40B4-BE49-F238E27FC236}">
                  <a16:creationId xmlns:a16="http://schemas.microsoft.com/office/drawing/2014/main" id="{217382F6-C19D-4F35-97A7-B707E8761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2" name="Rectangle 36">
              <a:extLst>
                <a:ext uri="{FF2B5EF4-FFF2-40B4-BE49-F238E27FC236}">
                  <a16:creationId xmlns:a16="http://schemas.microsoft.com/office/drawing/2014/main" id="{45B36AEB-517E-4DBA-A4CC-32B49EA1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613" name="Line 37">
              <a:extLst>
                <a:ext uri="{FF2B5EF4-FFF2-40B4-BE49-F238E27FC236}">
                  <a16:creationId xmlns:a16="http://schemas.microsoft.com/office/drawing/2014/main" id="{32305F26-C291-4F8C-BACA-A488AE964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4" name="Line 38">
              <a:extLst>
                <a:ext uri="{FF2B5EF4-FFF2-40B4-BE49-F238E27FC236}">
                  <a16:creationId xmlns:a16="http://schemas.microsoft.com/office/drawing/2014/main" id="{9D0AB70D-1B71-4E98-9050-305BE058F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5" name="Line 39">
              <a:extLst>
                <a:ext uri="{FF2B5EF4-FFF2-40B4-BE49-F238E27FC236}">
                  <a16:creationId xmlns:a16="http://schemas.microsoft.com/office/drawing/2014/main" id="{C0401C47-75F0-4A40-9791-29A5BBB4C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6" name="Rectangle 40">
              <a:extLst>
                <a:ext uri="{FF2B5EF4-FFF2-40B4-BE49-F238E27FC236}">
                  <a16:creationId xmlns:a16="http://schemas.microsoft.com/office/drawing/2014/main" id="{873EC1EF-EBCC-4F0E-BB91-4C35220D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617" name="Line 41">
              <a:extLst>
                <a:ext uri="{FF2B5EF4-FFF2-40B4-BE49-F238E27FC236}">
                  <a16:creationId xmlns:a16="http://schemas.microsoft.com/office/drawing/2014/main" id="{F19AEF4E-9F5F-4A45-ADDF-6967AE3F0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8" name="Line 42">
              <a:extLst>
                <a:ext uri="{FF2B5EF4-FFF2-40B4-BE49-F238E27FC236}">
                  <a16:creationId xmlns:a16="http://schemas.microsoft.com/office/drawing/2014/main" id="{0B72CA43-E0DE-40DA-BBE5-FD7D1E5CB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19" name="Line 43">
              <a:extLst>
                <a:ext uri="{FF2B5EF4-FFF2-40B4-BE49-F238E27FC236}">
                  <a16:creationId xmlns:a16="http://schemas.microsoft.com/office/drawing/2014/main" id="{33FF5CCA-A2D3-42E8-95E7-159D3E8E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0" name="Line 44">
              <a:extLst>
                <a:ext uri="{FF2B5EF4-FFF2-40B4-BE49-F238E27FC236}">
                  <a16:creationId xmlns:a16="http://schemas.microsoft.com/office/drawing/2014/main" id="{6EFA6EAC-88A0-400A-958C-4FAF5F942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1" name="Line 45">
              <a:extLst>
                <a:ext uri="{FF2B5EF4-FFF2-40B4-BE49-F238E27FC236}">
                  <a16:creationId xmlns:a16="http://schemas.microsoft.com/office/drawing/2014/main" id="{6B123329-BEF2-40EB-8E9C-920CB9F53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2" name="Line 46">
              <a:extLst>
                <a:ext uri="{FF2B5EF4-FFF2-40B4-BE49-F238E27FC236}">
                  <a16:creationId xmlns:a16="http://schemas.microsoft.com/office/drawing/2014/main" id="{7B6D8646-1155-46A0-B46C-1D03AFF51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3" name="Rectangle 47">
              <a:extLst>
                <a:ext uri="{FF2B5EF4-FFF2-40B4-BE49-F238E27FC236}">
                  <a16:creationId xmlns:a16="http://schemas.microsoft.com/office/drawing/2014/main" id="{006F7F7B-6057-48A1-A8CA-BEC9D4C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624" name="Line 48">
              <a:extLst>
                <a:ext uri="{FF2B5EF4-FFF2-40B4-BE49-F238E27FC236}">
                  <a16:creationId xmlns:a16="http://schemas.microsoft.com/office/drawing/2014/main" id="{DB9BC921-6F69-4A82-B95B-EF495F42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5" name="Line 49">
              <a:extLst>
                <a:ext uri="{FF2B5EF4-FFF2-40B4-BE49-F238E27FC236}">
                  <a16:creationId xmlns:a16="http://schemas.microsoft.com/office/drawing/2014/main" id="{9596F072-F847-4219-9908-E2F425734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6" name="Text Box 50">
              <a:extLst>
                <a:ext uri="{FF2B5EF4-FFF2-40B4-BE49-F238E27FC236}">
                  <a16:creationId xmlns:a16="http://schemas.microsoft.com/office/drawing/2014/main" id="{FF80F8A0-D119-4A11-B0AB-A71B4526C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2267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i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27" name="Line 51">
              <a:extLst>
                <a:ext uri="{FF2B5EF4-FFF2-40B4-BE49-F238E27FC236}">
                  <a16:creationId xmlns:a16="http://schemas.microsoft.com/office/drawing/2014/main" id="{65C46D8F-183E-4EB8-B89E-7B6DA8738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8" name="Line 52">
              <a:extLst>
                <a:ext uri="{FF2B5EF4-FFF2-40B4-BE49-F238E27FC236}">
                  <a16:creationId xmlns:a16="http://schemas.microsoft.com/office/drawing/2014/main" id="{9751011C-0E39-48FB-A95F-ABAD73C02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9" name="Line 53">
              <a:extLst>
                <a:ext uri="{FF2B5EF4-FFF2-40B4-BE49-F238E27FC236}">
                  <a16:creationId xmlns:a16="http://schemas.microsoft.com/office/drawing/2014/main" id="{F2C87A54-DE21-4ECC-A02C-0F0C05133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0" name="Line 54">
              <a:extLst>
                <a:ext uri="{FF2B5EF4-FFF2-40B4-BE49-F238E27FC236}">
                  <a16:creationId xmlns:a16="http://schemas.microsoft.com/office/drawing/2014/main" id="{BED13B38-9AFA-46EE-9353-13CB56DD4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1" name="Line 55">
              <a:extLst>
                <a:ext uri="{FF2B5EF4-FFF2-40B4-BE49-F238E27FC236}">
                  <a16:creationId xmlns:a16="http://schemas.microsoft.com/office/drawing/2014/main" id="{CC318525-CD19-42C4-A5F0-8FE9CF54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2" name="Text Box 56">
              <a:extLst>
                <a:ext uri="{FF2B5EF4-FFF2-40B4-BE49-F238E27FC236}">
                  <a16:creationId xmlns:a16="http://schemas.microsoft.com/office/drawing/2014/main" id="{0788A90C-1175-42C7-800C-B68B1999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19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33" name="Text Box 57">
              <a:extLst>
                <a:ext uri="{FF2B5EF4-FFF2-40B4-BE49-F238E27FC236}">
                  <a16:creationId xmlns:a16="http://schemas.microsoft.com/office/drawing/2014/main" id="{2A665D7A-DFE7-4A8F-9484-75C7F6D56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34" name="Text Box 58">
              <a:extLst>
                <a:ext uri="{FF2B5EF4-FFF2-40B4-BE49-F238E27FC236}">
                  <a16:creationId xmlns:a16="http://schemas.microsoft.com/office/drawing/2014/main" id="{4AAD5A73-9829-4B44-B97B-DD5954DB9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2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35" name="Rectangle 59">
              <a:extLst>
                <a:ext uri="{FF2B5EF4-FFF2-40B4-BE49-F238E27FC236}">
                  <a16:creationId xmlns:a16="http://schemas.microsoft.com/office/drawing/2014/main" id="{1B2F29AD-E0AC-4016-9B15-AAD4B0F4C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0636" name="Line 60">
              <a:extLst>
                <a:ext uri="{FF2B5EF4-FFF2-40B4-BE49-F238E27FC236}">
                  <a16:creationId xmlns:a16="http://schemas.microsoft.com/office/drawing/2014/main" id="{0FE1B84F-7695-4EA1-A000-378316D3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7" name="Line 61">
              <a:extLst>
                <a:ext uri="{FF2B5EF4-FFF2-40B4-BE49-F238E27FC236}">
                  <a16:creationId xmlns:a16="http://schemas.microsoft.com/office/drawing/2014/main" id="{687B8730-EEC9-43C6-885E-3F3EAE758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8" name="Line 62">
              <a:extLst>
                <a:ext uri="{FF2B5EF4-FFF2-40B4-BE49-F238E27FC236}">
                  <a16:creationId xmlns:a16="http://schemas.microsoft.com/office/drawing/2014/main" id="{67BBAC6C-0DD9-4098-AF43-F2EA5F3A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9" name="Line 63">
              <a:extLst>
                <a:ext uri="{FF2B5EF4-FFF2-40B4-BE49-F238E27FC236}">
                  <a16:creationId xmlns:a16="http://schemas.microsoft.com/office/drawing/2014/main" id="{3137016B-4D1C-4763-B0CA-300028256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0" name="Line 64">
              <a:extLst>
                <a:ext uri="{FF2B5EF4-FFF2-40B4-BE49-F238E27FC236}">
                  <a16:creationId xmlns:a16="http://schemas.microsoft.com/office/drawing/2014/main" id="{60120102-5ACA-40D7-9D73-17692716B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1" name="Line 65">
              <a:extLst>
                <a:ext uri="{FF2B5EF4-FFF2-40B4-BE49-F238E27FC236}">
                  <a16:creationId xmlns:a16="http://schemas.microsoft.com/office/drawing/2014/main" id="{D3FC4CC8-BF2C-4BF5-A2E9-91CCD4990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2" name="Text Box 66">
              <a:extLst>
                <a:ext uri="{FF2B5EF4-FFF2-40B4-BE49-F238E27FC236}">
                  <a16:creationId xmlns:a16="http://schemas.microsoft.com/office/drawing/2014/main" id="{C5681181-9F14-411F-A566-CE76948D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35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0643" name="Line 67">
              <a:extLst>
                <a:ext uri="{FF2B5EF4-FFF2-40B4-BE49-F238E27FC236}">
                  <a16:creationId xmlns:a16="http://schemas.microsoft.com/office/drawing/2014/main" id="{6B43FA98-9D97-4DD1-9892-686F99FC2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4" name="Line 68">
              <a:extLst>
                <a:ext uri="{FF2B5EF4-FFF2-40B4-BE49-F238E27FC236}">
                  <a16:creationId xmlns:a16="http://schemas.microsoft.com/office/drawing/2014/main" id="{01D33B93-9C0A-4675-A001-DBC812918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5" name="Text Box 69">
              <a:extLst>
                <a:ext uri="{FF2B5EF4-FFF2-40B4-BE49-F238E27FC236}">
                  <a16:creationId xmlns:a16="http://schemas.microsoft.com/office/drawing/2014/main" id="{2D1C86D5-4FD7-49AA-8A55-E5CA43E7C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kumimoji="1"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空表</a:t>
              </a:r>
              <a:r>
                <a:rPr kumimoji="1"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kumimoji="1" lang="en-US" altLang="zh-CN" sz="3000" b="0">
                <a:latin typeface="Times New Roman" panose="02020603050405020304" pitchFamily="18" charset="0"/>
              </a:endParaRPr>
            </a:p>
          </p:txBody>
        </p:sp>
        <p:sp>
          <p:nvSpPr>
            <p:cNvPr id="280646" name="Text Box 70">
              <a:extLst>
                <a:ext uri="{FF2B5EF4-FFF2-40B4-BE49-F238E27FC236}">
                  <a16:creationId xmlns:a16="http://schemas.microsoft.com/office/drawing/2014/main" id="{229CED94-0210-427E-9749-AF1F49DCE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(</a:t>
              </a:r>
              <a:r>
                <a:rPr kumimoji="1" lang="zh-CN" altLang="en-US" sz="3000">
                  <a:latin typeface="隶书" panose="02010509060101010101" pitchFamily="49" charset="-122"/>
                  <a:ea typeface="隶书" panose="02010509060101010101" pitchFamily="49" charset="-122"/>
                </a:rPr>
                <a:t>非空表</a:t>
              </a:r>
              <a:r>
                <a:rPr kumimoji="1" lang="en-US" altLang="zh-CN" sz="30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kumimoji="1" lang="en-US" altLang="zh-CN" sz="30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3C17D405-5BCF-4E0F-B66B-217E72EDB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45C2D-90E1-4EB5-9330-DBA59EB99E5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81198FAA-CEF3-4152-9C37-D1A642004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28688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结点的变体（异质数据）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C7A59D01-D1D8-4829-987F-4C31F872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2190750"/>
            <a:ext cx="7974012" cy="38862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若想在线性表中存放不同类型的数据，可采用等价定义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union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typedef union {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         int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val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	              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data.val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    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char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	              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data.ch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float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dir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	              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data.dir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引用</a:t>
            </a: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union data *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   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data.link</a:t>
            </a:r>
            <a:r>
              <a:rPr lang="zh-CN" altLang="en-US" sz="30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引用</a:t>
            </a: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}  </a:t>
            </a:r>
            <a:r>
              <a:rPr lang="en-US" altLang="zh-CN" sz="3000"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           </a:t>
            </a:r>
            <a:r>
              <a:rPr lang="en-US" altLang="zh-CN" sz="30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整体上是同一类型</a:t>
            </a:r>
            <a:r>
              <a:rPr lang="en-US" altLang="zh-CN" sz="3000" b="1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</a:p>
        </p:txBody>
      </p:sp>
      <p:grpSp>
        <p:nvGrpSpPr>
          <p:cNvPr id="350221" name="Group 13">
            <a:extLst>
              <a:ext uri="{FF2B5EF4-FFF2-40B4-BE49-F238E27FC236}">
                <a16:creationId xmlns:a16="http://schemas.microsoft.com/office/drawing/2014/main" id="{3815C9D3-DFA0-46C4-9756-53134B6C13C6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1390650"/>
            <a:ext cx="6262688" cy="552450"/>
            <a:chOff x="830" y="908"/>
            <a:chExt cx="3945" cy="348"/>
          </a:xfrm>
        </p:grpSpPr>
        <p:sp>
          <p:nvSpPr>
            <p:cNvPr id="350212" name="Rectangle 4">
              <a:extLst>
                <a:ext uri="{FF2B5EF4-FFF2-40B4-BE49-F238E27FC236}">
                  <a16:creationId xmlns:a16="http://schemas.microsoft.com/office/drawing/2014/main" id="{047E9B67-5E12-46F4-8CE0-383001CD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915"/>
              <a:ext cx="3871" cy="3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3" name="Text Box 5">
              <a:extLst>
                <a:ext uri="{FF2B5EF4-FFF2-40B4-BE49-F238E27FC236}">
                  <a16:creationId xmlns:a16="http://schemas.microsoft.com/office/drawing/2014/main" id="{E981BB75-07C8-4281-A754-044F0629B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915"/>
              <a:ext cx="3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25    ‘s’    3.3    62     74    ‘t’    1.0    ‘6’      </a:t>
              </a:r>
            </a:p>
          </p:txBody>
        </p:sp>
        <p:sp>
          <p:nvSpPr>
            <p:cNvPr id="350214" name="Line 6">
              <a:extLst>
                <a:ext uri="{FF2B5EF4-FFF2-40B4-BE49-F238E27FC236}">
                  <a16:creationId xmlns:a16="http://schemas.microsoft.com/office/drawing/2014/main" id="{91AA220E-5D90-4174-A3D3-F317B20D8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5" name="Line 7">
              <a:extLst>
                <a:ext uri="{FF2B5EF4-FFF2-40B4-BE49-F238E27FC236}">
                  <a16:creationId xmlns:a16="http://schemas.microsoft.com/office/drawing/2014/main" id="{B2EB155B-2C40-4B2F-ADC6-A1C5FC1F5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6" name="Line 8">
              <a:extLst>
                <a:ext uri="{FF2B5EF4-FFF2-40B4-BE49-F238E27FC236}">
                  <a16:creationId xmlns:a16="http://schemas.microsoft.com/office/drawing/2014/main" id="{88506CD1-1B35-43F0-8B21-9609C8DE8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910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7" name="Line 9">
              <a:extLst>
                <a:ext uri="{FF2B5EF4-FFF2-40B4-BE49-F238E27FC236}">
                  <a16:creationId xmlns:a16="http://schemas.microsoft.com/office/drawing/2014/main" id="{544EC6EF-17A8-42D5-8119-243A2783D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8" name="Line 10">
              <a:extLst>
                <a:ext uri="{FF2B5EF4-FFF2-40B4-BE49-F238E27FC236}">
                  <a16:creationId xmlns:a16="http://schemas.microsoft.com/office/drawing/2014/main" id="{09A89583-618E-438B-A332-ADB30F22D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922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9" name="Line 11">
              <a:extLst>
                <a:ext uri="{FF2B5EF4-FFF2-40B4-BE49-F238E27FC236}">
                  <a16:creationId xmlns:a16="http://schemas.microsoft.com/office/drawing/2014/main" id="{CBB24A74-22D0-4F29-8E70-FDCFC493B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0" name="Line 12">
              <a:extLst>
                <a:ext uri="{FF2B5EF4-FFF2-40B4-BE49-F238E27FC236}">
                  <a16:creationId xmlns:a16="http://schemas.microsoft.com/office/drawing/2014/main" id="{E438A93E-2045-45FF-9834-1E7C04674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1" y="913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630E2C-0067-416A-8867-3699F13AE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9145FB-E612-4206-A12C-4CCC6E783B85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CC16E05C-82CD-495D-B453-21606EFA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CircLinkNode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CircLinkNode&lt;T, E&gt; *link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CircLinkNode ( CircLinkNode&lt;T, E&gt; *next =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link = next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CircLinkNode ( E d, CircLinkNode&lt;T, E&gt; *next =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data =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link = next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Operator</a:t>
            </a: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data.key == x.key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bool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Operator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!=(E x)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data.key != x.key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7B0F4FBD-9A3C-4ED6-B252-7B1FE8FB2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0738"/>
          </a:xfrm>
          <a:noFill/>
          <a:ln/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循环链表类的定义</a:t>
            </a: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E950B3CC-BA78-4957-9412-15ACF3DC2A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C7613-0BF2-4D8C-981D-A4280FD32383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E4D0D23E-EFC1-426D-8361-78544E1DC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703263"/>
            <a:ext cx="8229600" cy="56054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class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CircList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LinearList&lt;T, E&gt;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CircLinkNode&lt;T, E&gt; *first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*last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头指针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CircList(const E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CircList(CircList&lt;T,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800" b="1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CircList()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Length() const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计算链表长度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 == first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CircLinkNode&lt;T, E&gt; *getHead()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返回表头结点地址</a:t>
            </a:r>
          </a:p>
        </p:txBody>
      </p: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511B7B0-D5D8-4129-8FF3-9A889D86E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6DEE6A-4B41-4804-9D2C-AD12C683C75B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950D1EF6-C4AE-4170-A022-6B7E4CD1C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665163"/>
            <a:ext cx="8229600" cy="55229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setHead ( CircLinkNode&lt;T, E&gt; *p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设置表头结点地址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CircLinkNode&lt;T, E&gt; *Search ( T x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CircLinkNode&lt;T, E&gt; *Locate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*getData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setData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i, E x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bool Insert (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i, E x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bool 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</p:spTree>
  </p:cSld>
  <p:clrMapOvr>
    <a:masterClrMapping/>
  </p:clrMapOvr>
  <p:transition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2">
            <a:extLst>
              <a:ext uri="{FF2B5EF4-FFF2-40B4-BE49-F238E27FC236}">
                <a16:creationId xmlns:a16="http://schemas.microsoft.com/office/drawing/2014/main" id="{FA0DE14D-E665-4A09-9C62-E9C9ABCF8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41F109-90CB-4EB3-B6BA-2EDD0C45A906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9AA2572E-810D-46F8-AEC3-DDDD2DCA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u="sng"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  <a:endParaRPr kumimoji="1" lang="zh-CN" altLang="en-US" sz="3200" b="0">
              <a:latin typeface="Times New Roman" panose="02020603050405020304" pitchFamily="18" charset="0"/>
            </a:endParaRP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79D68C5D-C3DD-4009-9E6A-6D9DE1B7F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284744" name="Text Box 72">
            <a:extLst>
              <a:ext uri="{FF2B5EF4-FFF2-40B4-BE49-F238E27FC236}">
                <a16:creationId xmlns:a16="http://schemas.microsoft.com/office/drawing/2014/main" id="{3ED52E0E-4222-4C1C-B6D3-1E65EBF0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kumimoji="1" lang="en-US" altLang="zh-CN" sz="2800" b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grpSp>
        <p:nvGrpSpPr>
          <p:cNvPr id="284763" name="Group 91">
            <a:extLst>
              <a:ext uri="{FF2B5EF4-FFF2-40B4-BE49-F238E27FC236}">
                <a16:creationId xmlns:a16="http://schemas.microsoft.com/office/drawing/2014/main" id="{37CA8E62-DF8E-4600-A3B9-B6FE0463F68E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284674" name="Text Box 2">
              <a:extLst>
                <a:ext uri="{FF2B5EF4-FFF2-40B4-BE49-F238E27FC236}">
                  <a16:creationId xmlns:a16="http://schemas.microsoft.com/office/drawing/2014/main" id="{33FD3C02-616B-45D4-B078-0CA3A3788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65150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287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9386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59013" defTabSz="11287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162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1734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306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87813" defTabSz="11287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 b="0">
                <a:latin typeface="Times New Roman" panose="02020603050405020304" pitchFamily="18" charset="0"/>
              </a:endParaRPr>
            </a:p>
          </p:txBody>
        </p:sp>
        <p:sp>
          <p:nvSpPr>
            <p:cNvPr id="284737" name="Text Box 65">
              <a:extLst>
                <a:ext uri="{FF2B5EF4-FFF2-40B4-BE49-F238E27FC236}">
                  <a16:creationId xmlns:a16="http://schemas.microsoft.com/office/drawing/2014/main" id="{D26B7A9F-5B94-4A12-A0E8-8431BD1C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kumimoji="1" lang="en-US" altLang="zh-CN" sz="2800" b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grpSp>
          <p:nvGrpSpPr>
            <p:cNvPr id="284762" name="Group 90">
              <a:extLst>
                <a:ext uri="{FF2B5EF4-FFF2-40B4-BE49-F238E27FC236}">
                  <a16:creationId xmlns:a16="http://schemas.microsoft.com/office/drawing/2014/main" id="{828C9437-B52B-4496-848C-3734866A0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284677" name="Rectangle 5" descr="白色大理石">
                <a:extLst>
                  <a:ext uri="{FF2B5EF4-FFF2-40B4-BE49-F238E27FC236}">
                    <a16:creationId xmlns:a16="http://schemas.microsoft.com/office/drawing/2014/main" id="{4F6EB834-7F67-45D2-AD0D-D6B5A4329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4678" name="Line 6">
                <a:extLst>
                  <a:ext uri="{FF2B5EF4-FFF2-40B4-BE49-F238E27FC236}">
                    <a16:creationId xmlns:a16="http://schemas.microsoft.com/office/drawing/2014/main" id="{C97AE767-AB51-43C8-9757-CF259C826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79" name="Line 7">
                <a:extLst>
                  <a:ext uri="{FF2B5EF4-FFF2-40B4-BE49-F238E27FC236}">
                    <a16:creationId xmlns:a16="http://schemas.microsoft.com/office/drawing/2014/main" id="{69F8B61C-0330-42C6-878A-159821CEF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0" name="Rectangle 8" descr="白色大理石">
                <a:extLst>
                  <a:ext uri="{FF2B5EF4-FFF2-40B4-BE49-F238E27FC236}">
                    <a16:creationId xmlns:a16="http://schemas.microsoft.com/office/drawing/2014/main" id="{F78C44E3-0591-4700-80C3-F4F91F8B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4681" name="Line 9">
                <a:extLst>
                  <a:ext uri="{FF2B5EF4-FFF2-40B4-BE49-F238E27FC236}">
                    <a16:creationId xmlns:a16="http://schemas.microsoft.com/office/drawing/2014/main" id="{43498C35-F906-47BE-92C9-B9BD56CC8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2" name="Line 10">
                <a:extLst>
                  <a:ext uri="{FF2B5EF4-FFF2-40B4-BE49-F238E27FC236}">
                    <a16:creationId xmlns:a16="http://schemas.microsoft.com/office/drawing/2014/main" id="{19ABECE5-BA5F-4775-A7B6-C4464B155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3" name="Rectangle 11" descr="白色大理石">
                <a:extLst>
                  <a:ext uri="{FF2B5EF4-FFF2-40B4-BE49-F238E27FC236}">
                    <a16:creationId xmlns:a16="http://schemas.microsoft.com/office/drawing/2014/main" id="{EA4C90EE-A998-4831-B9EB-6C37F3D31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4684" name="Line 12">
                <a:extLst>
                  <a:ext uri="{FF2B5EF4-FFF2-40B4-BE49-F238E27FC236}">
                    <a16:creationId xmlns:a16="http://schemas.microsoft.com/office/drawing/2014/main" id="{CA3842B5-CFF0-4968-B309-F63FA523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5" name="Line 13">
                <a:extLst>
                  <a:ext uri="{FF2B5EF4-FFF2-40B4-BE49-F238E27FC236}">
                    <a16:creationId xmlns:a16="http://schemas.microsoft.com/office/drawing/2014/main" id="{4136A5BB-D8EA-4FED-AE2F-17C94BFCE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6" name="Rectangle 14" descr="白色大理石">
                <a:extLst>
                  <a:ext uri="{FF2B5EF4-FFF2-40B4-BE49-F238E27FC236}">
                    <a16:creationId xmlns:a16="http://schemas.microsoft.com/office/drawing/2014/main" id="{8F6B111D-2BE3-47B7-BA8D-C3352CAD2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4687" name="Line 15">
                <a:extLst>
                  <a:ext uri="{FF2B5EF4-FFF2-40B4-BE49-F238E27FC236}">
                    <a16:creationId xmlns:a16="http://schemas.microsoft.com/office/drawing/2014/main" id="{B0E5BD16-16BF-44BE-8809-7E6D32C2A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8" name="Line 16">
                <a:extLst>
                  <a:ext uri="{FF2B5EF4-FFF2-40B4-BE49-F238E27FC236}">
                    <a16:creationId xmlns:a16="http://schemas.microsoft.com/office/drawing/2014/main" id="{FE34DBB3-EBA4-4A95-932D-EAB535A9C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89" name="Rectangle 17" descr="白色大理石">
                <a:extLst>
                  <a:ext uri="{FF2B5EF4-FFF2-40B4-BE49-F238E27FC236}">
                    <a16:creationId xmlns:a16="http://schemas.microsoft.com/office/drawing/2014/main" id="{8E23DDD7-47F3-4349-A967-B3002300B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84690" name="Line 18">
                <a:extLst>
                  <a:ext uri="{FF2B5EF4-FFF2-40B4-BE49-F238E27FC236}">
                    <a16:creationId xmlns:a16="http://schemas.microsoft.com/office/drawing/2014/main" id="{548B6F2C-C3CE-47D8-9D3C-9FC71A1D1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1" name="Line 19">
                <a:extLst>
                  <a:ext uri="{FF2B5EF4-FFF2-40B4-BE49-F238E27FC236}">
                    <a16:creationId xmlns:a16="http://schemas.microsoft.com/office/drawing/2014/main" id="{B282F3CC-4407-494D-B511-C721CB00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2" name="Line 20">
                <a:extLst>
                  <a:ext uri="{FF2B5EF4-FFF2-40B4-BE49-F238E27FC236}">
                    <a16:creationId xmlns:a16="http://schemas.microsoft.com/office/drawing/2014/main" id="{70F1A1A5-862E-4144-8C06-B2B67FBEE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3" name="Line 21">
                <a:extLst>
                  <a:ext uri="{FF2B5EF4-FFF2-40B4-BE49-F238E27FC236}">
                    <a16:creationId xmlns:a16="http://schemas.microsoft.com/office/drawing/2014/main" id="{5CC16311-0509-4B95-BC82-E368CA0EE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4" name="Line 22">
                <a:extLst>
                  <a:ext uri="{FF2B5EF4-FFF2-40B4-BE49-F238E27FC236}">
                    <a16:creationId xmlns:a16="http://schemas.microsoft.com/office/drawing/2014/main" id="{259911FD-2940-48A5-9546-ABE3839F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5" name="Line 23">
                <a:extLst>
                  <a:ext uri="{FF2B5EF4-FFF2-40B4-BE49-F238E27FC236}">
                    <a16:creationId xmlns:a16="http://schemas.microsoft.com/office/drawing/2014/main" id="{D46C9CCD-ABB8-4A7B-832F-4BB643A24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6" name="Line 24">
                <a:extLst>
                  <a:ext uri="{FF2B5EF4-FFF2-40B4-BE49-F238E27FC236}">
                    <a16:creationId xmlns:a16="http://schemas.microsoft.com/office/drawing/2014/main" id="{54E3A369-3332-4DFD-A6C8-4AB4D88E6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7" name="Line 25">
                <a:extLst>
                  <a:ext uri="{FF2B5EF4-FFF2-40B4-BE49-F238E27FC236}">
                    <a16:creationId xmlns:a16="http://schemas.microsoft.com/office/drawing/2014/main" id="{A8502E44-F12F-4CE4-9F0C-9D1435931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8" name="Line 26">
                <a:extLst>
                  <a:ext uri="{FF2B5EF4-FFF2-40B4-BE49-F238E27FC236}">
                    <a16:creationId xmlns:a16="http://schemas.microsoft.com/office/drawing/2014/main" id="{858A1E20-8AA3-4EB3-9A4B-C0827B364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699" name="Line 27">
                <a:extLst>
                  <a:ext uri="{FF2B5EF4-FFF2-40B4-BE49-F238E27FC236}">
                    <a16:creationId xmlns:a16="http://schemas.microsoft.com/office/drawing/2014/main" id="{41C72B5A-90F4-467A-A2EC-5BF08D1B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00" name="Line 28">
                <a:extLst>
                  <a:ext uri="{FF2B5EF4-FFF2-40B4-BE49-F238E27FC236}">
                    <a16:creationId xmlns:a16="http://schemas.microsoft.com/office/drawing/2014/main" id="{2C4CB98B-D6FF-4898-872A-88BF1DAB5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01" name="Line 29">
                <a:extLst>
                  <a:ext uri="{FF2B5EF4-FFF2-40B4-BE49-F238E27FC236}">
                    <a16:creationId xmlns:a16="http://schemas.microsoft.com/office/drawing/2014/main" id="{4FC6E1E1-6EA8-4267-8883-AEEBBF066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02" name="Text Box 30">
                <a:extLst>
                  <a:ext uri="{FF2B5EF4-FFF2-40B4-BE49-F238E27FC236}">
                    <a16:creationId xmlns:a16="http://schemas.microsoft.com/office/drawing/2014/main" id="{14C99428-A57B-4ECD-BB03-A2EC0BF7E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first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29" name="Text Box 57">
                <a:extLst>
                  <a:ext uri="{FF2B5EF4-FFF2-40B4-BE49-F238E27FC236}">
                    <a16:creationId xmlns:a16="http://schemas.microsoft.com/office/drawing/2014/main" id="{7121708C-D017-4608-8C35-DDA5B339C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31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31" name="Text Box 59">
                <a:extLst>
                  <a:ext uri="{FF2B5EF4-FFF2-40B4-BE49-F238E27FC236}">
                    <a16:creationId xmlns:a16="http://schemas.microsoft.com/office/drawing/2014/main" id="{653C2E8B-A74F-41B4-BADA-4103AB893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48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33" name="Text Box 61">
                <a:extLst>
                  <a:ext uri="{FF2B5EF4-FFF2-40B4-BE49-F238E27FC236}">
                    <a16:creationId xmlns:a16="http://schemas.microsoft.com/office/drawing/2014/main" id="{1A6EE34D-D7FA-401A-953B-8D54EA56F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15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35" name="Text Box 63">
                <a:extLst>
                  <a:ext uri="{FF2B5EF4-FFF2-40B4-BE49-F238E27FC236}">
                    <a16:creationId xmlns:a16="http://schemas.microsoft.com/office/drawing/2014/main" id="{4D20036A-D7AB-4888-BFE4-EC91180CD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57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38" name="Line 66">
                <a:extLst>
                  <a:ext uri="{FF2B5EF4-FFF2-40B4-BE49-F238E27FC236}">
                    <a16:creationId xmlns:a16="http://schemas.microsoft.com/office/drawing/2014/main" id="{9C4A3EA6-2A06-4C51-9CB2-B65543C03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39" name="Line 67">
                <a:extLst>
                  <a:ext uri="{FF2B5EF4-FFF2-40B4-BE49-F238E27FC236}">
                    <a16:creationId xmlns:a16="http://schemas.microsoft.com/office/drawing/2014/main" id="{6C7324C1-330A-4B63-BBEE-9F2DDA21A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0" name="Line 68">
                <a:extLst>
                  <a:ext uri="{FF2B5EF4-FFF2-40B4-BE49-F238E27FC236}">
                    <a16:creationId xmlns:a16="http://schemas.microsoft.com/office/drawing/2014/main" id="{8A0A7A3B-4795-491A-93EB-BA4842D1D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1" name="Text Box 69">
                <a:extLst>
                  <a:ext uri="{FF2B5EF4-FFF2-40B4-BE49-F238E27FC236}">
                    <a16:creationId xmlns:a16="http://schemas.microsoft.com/office/drawing/2014/main" id="{875A1C50-906B-4640-84FB-C6A25730F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42" name="Text Box 70">
                <a:extLst>
                  <a:ext uri="{FF2B5EF4-FFF2-40B4-BE49-F238E27FC236}">
                    <a16:creationId xmlns:a16="http://schemas.microsoft.com/office/drawing/2014/main" id="{7A7C96BB-A29E-4A4A-A7FD-B1FFB6AC3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32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43" name="Text Box 71">
                <a:extLst>
                  <a:ext uri="{FF2B5EF4-FFF2-40B4-BE49-F238E27FC236}">
                    <a16:creationId xmlns:a16="http://schemas.microsoft.com/office/drawing/2014/main" id="{8A6118AA-7260-40C7-8B7C-DEFB9C325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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53" name="Text Box 81">
                <a:extLst>
                  <a:ext uri="{FF2B5EF4-FFF2-40B4-BE49-F238E27FC236}">
                    <a16:creationId xmlns:a16="http://schemas.microsoft.com/office/drawing/2014/main" id="{16394D87-1850-402A-B879-D4B33C27B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current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54" name="Text Box 82">
                <a:extLst>
                  <a:ext uri="{FF2B5EF4-FFF2-40B4-BE49-F238E27FC236}">
                    <a16:creationId xmlns:a16="http://schemas.microsoft.com/office/drawing/2014/main" id="{084F51BB-9DCF-4C86-994B-ED9A8458F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current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4755" name="Text Box 83">
                <a:extLst>
                  <a:ext uri="{FF2B5EF4-FFF2-40B4-BE49-F238E27FC236}">
                    <a16:creationId xmlns:a16="http://schemas.microsoft.com/office/drawing/2014/main" id="{B21C04A7-4880-459B-906B-E5D762467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current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4764" name="Group 92">
            <a:extLst>
              <a:ext uri="{FF2B5EF4-FFF2-40B4-BE49-F238E27FC236}">
                <a16:creationId xmlns:a16="http://schemas.microsoft.com/office/drawing/2014/main" id="{964B5B8A-58B9-4B71-B85C-F856E22F2C64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284703" name="Rectangle 31" descr="白色大理石">
              <a:extLst>
                <a:ext uri="{FF2B5EF4-FFF2-40B4-BE49-F238E27FC236}">
                  <a16:creationId xmlns:a16="http://schemas.microsoft.com/office/drawing/2014/main" id="{44C2A1DD-C8F1-4E88-BF93-8CE67783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4704" name="Line 32">
              <a:extLst>
                <a:ext uri="{FF2B5EF4-FFF2-40B4-BE49-F238E27FC236}">
                  <a16:creationId xmlns:a16="http://schemas.microsoft.com/office/drawing/2014/main" id="{DBD756B6-4A9F-4873-A826-E7A3D441A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5" name="Line 33">
              <a:extLst>
                <a:ext uri="{FF2B5EF4-FFF2-40B4-BE49-F238E27FC236}">
                  <a16:creationId xmlns:a16="http://schemas.microsoft.com/office/drawing/2014/main" id="{D825F69C-E438-4A25-8E01-CA7EE9E35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6" name="Rectangle 34" descr="白色大理石">
              <a:extLst>
                <a:ext uri="{FF2B5EF4-FFF2-40B4-BE49-F238E27FC236}">
                  <a16:creationId xmlns:a16="http://schemas.microsoft.com/office/drawing/2014/main" id="{FDE735B7-0137-4578-AA27-E015CD6B2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4707" name="Line 35">
              <a:extLst>
                <a:ext uri="{FF2B5EF4-FFF2-40B4-BE49-F238E27FC236}">
                  <a16:creationId xmlns:a16="http://schemas.microsoft.com/office/drawing/2014/main" id="{79E39C3C-5CD2-4241-A089-6C0B29CFD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8" name="Line 36">
              <a:extLst>
                <a:ext uri="{FF2B5EF4-FFF2-40B4-BE49-F238E27FC236}">
                  <a16:creationId xmlns:a16="http://schemas.microsoft.com/office/drawing/2014/main" id="{8D316D58-C960-443E-A805-436079500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9" name="Rectangle 37" descr="白色大理石">
              <a:extLst>
                <a:ext uri="{FF2B5EF4-FFF2-40B4-BE49-F238E27FC236}">
                  <a16:creationId xmlns:a16="http://schemas.microsoft.com/office/drawing/2014/main" id="{92F40D67-8CB2-43EA-9B82-BC4F68A4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4710" name="Line 38">
              <a:extLst>
                <a:ext uri="{FF2B5EF4-FFF2-40B4-BE49-F238E27FC236}">
                  <a16:creationId xmlns:a16="http://schemas.microsoft.com/office/drawing/2014/main" id="{046A4748-93CD-4957-AEA1-07B14A47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1" name="Line 39">
              <a:extLst>
                <a:ext uri="{FF2B5EF4-FFF2-40B4-BE49-F238E27FC236}">
                  <a16:creationId xmlns:a16="http://schemas.microsoft.com/office/drawing/2014/main" id="{73DF48BE-B373-4831-A6B6-17C93F3C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2" name="Rectangle 40" descr="白色大理石">
              <a:extLst>
                <a:ext uri="{FF2B5EF4-FFF2-40B4-BE49-F238E27FC236}">
                  <a16:creationId xmlns:a16="http://schemas.microsoft.com/office/drawing/2014/main" id="{46A5DB0E-DBDB-44B3-B65A-AF7441BD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4713" name="Line 41">
              <a:extLst>
                <a:ext uri="{FF2B5EF4-FFF2-40B4-BE49-F238E27FC236}">
                  <a16:creationId xmlns:a16="http://schemas.microsoft.com/office/drawing/2014/main" id="{A0AF22A4-5997-48D5-B9C0-676C5E259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4" name="Line 42">
              <a:extLst>
                <a:ext uri="{FF2B5EF4-FFF2-40B4-BE49-F238E27FC236}">
                  <a16:creationId xmlns:a16="http://schemas.microsoft.com/office/drawing/2014/main" id="{4FFBF299-672F-41DA-A41B-D90604F8D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5" name="Rectangle 43" descr="白色大理石">
              <a:extLst>
                <a:ext uri="{FF2B5EF4-FFF2-40B4-BE49-F238E27FC236}">
                  <a16:creationId xmlns:a16="http://schemas.microsoft.com/office/drawing/2014/main" id="{38AE38F9-9C07-4BFF-83AE-F5C3ED57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4716" name="Line 44">
              <a:extLst>
                <a:ext uri="{FF2B5EF4-FFF2-40B4-BE49-F238E27FC236}">
                  <a16:creationId xmlns:a16="http://schemas.microsoft.com/office/drawing/2014/main" id="{EE0528A0-1232-4262-842D-211F3583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7" name="Line 45">
              <a:extLst>
                <a:ext uri="{FF2B5EF4-FFF2-40B4-BE49-F238E27FC236}">
                  <a16:creationId xmlns:a16="http://schemas.microsoft.com/office/drawing/2014/main" id="{46E9E633-8ED6-4389-B242-A50F6C77F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8" name="Line 46">
              <a:extLst>
                <a:ext uri="{FF2B5EF4-FFF2-40B4-BE49-F238E27FC236}">
                  <a16:creationId xmlns:a16="http://schemas.microsoft.com/office/drawing/2014/main" id="{5249A9FC-9FA8-46B0-A1D4-FF381058D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9" name="Line 47">
              <a:extLst>
                <a:ext uri="{FF2B5EF4-FFF2-40B4-BE49-F238E27FC236}">
                  <a16:creationId xmlns:a16="http://schemas.microsoft.com/office/drawing/2014/main" id="{FD6EA7AF-83DD-4F4C-A31D-63AB57291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0" name="Line 48">
              <a:extLst>
                <a:ext uri="{FF2B5EF4-FFF2-40B4-BE49-F238E27FC236}">
                  <a16:creationId xmlns:a16="http://schemas.microsoft.com/office/drawing/2014/main" id="{6F198696-6191-456F-A27A-BA2A60C4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1" name="Line 49">
              <a:extLst>
                <a:ext uri="{FF2B5EF4-FFF2-40B4-BE49-F238E27FC236}">
                  <a16:creationId xmlns:a16="http://schemas.microsoft.com/office/drawing/2014/main" id="{7B2F9483-3A33-4970-8C99-F3D96164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2" name="Line 50">
              <a:extLst>
                <a:ext uri="{FF2B5EF4-FFF2-40B4-BE49-F238E27FC236}">
                  <a16:creationId xmlns:a16="http://schemas.microsoft.com/office/drawing/2014/main" id="{B458CA5E-A781-4EC7-9CC5-A5569FE93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3" name="Line 51">
              <a:extLst>
                <a:ext uri="{FF2B5EF4-FFF2-40B4-BE49-F238E27FC236}">
                  <a16:creationId xmlns:a16="http://schemas.microsoft.com/office/drawing/2014/main" id="{459C69DB-4495-4C9C-BF2F-F39AC1ECA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4" name="Line 52">
              <a:extLst>
                <a:ext uri="{FF2B5EF4-FFF2-40B4-BE49-F238E27FC236}">
                  <a16:creationId xmlns:a16="http://schemas.microsoft.com/office/drawing/2014/main" id="{74360AD4-E955-4A4B-92F9-1445196E6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5" name="Line 53">
              <a:extLst>
                <a:ext uri="{FF2B5EF4-FFF2-40B4-BE49-F238E27FC236}">
                  <a16:creationId xmlns:a16="http://schemas.microsoft.com/office/drawing/2014/main" id="{B5DC583F-E2D5-47F9-83C3-6E14F1A7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6" name="Line 54">
              <a:extLst>
                <a:ext uri="{FF2B5EF4-FFF2-40B4-BE49-F238E27FC236}">
                  <a16:creationId xmlns:a16="http://schemas.microsoft.com/office/drawing/2014/main" id="{1FED887A-0C0A-4BF4-8ACF-64C75670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7" name="Line 55">
              <a:extLst>
                <a:ext uri="{FF2B5EF4-FFF2-40B4-BE49-F238E27FC236}">
                  <a16:creationId xmlns:a16="http://schemas.microsoft.com/office/drawing/2014/main" id="{D0A47472-D4BC-4448-80AD-9E2082597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8" name="Text Box 56">
              <a:extLst>
                <a:ext uri="{FF2B5EF4-FFF2-40B4-BE49-F238E27FC236}">
                  <a16:creationId xmlns:a16="http://schemas.microsoft.com/office/drawing/2014/main" id="{E29FA581-C77A-4794-8139-62A67A534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first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30" name="Text Box 58">
              <a:extLst>
                <a:ext uri="{FF2B5EF4-FFF2-40B4-BE49-F238E27FC236}">
                  <a16:creationId xmlns:a16="http://schemas.microsoft.com/office/drawing/2014/main" id="{D0A1AE1E-7857-4427-9835-1E2D6742C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4732" name="Text Box 60">
              <a:extLst>
                <a:ext uri="{FF2B5EF4-FFF2-40B4-BE49-F238E27FC236}">
                  <a16:creationId xmlns:a16="http://schemas.microsoft.com/office/drawing/2014/main" id="{01789D5C-CF19-4E60-AF40-24A04B8A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4734" name="Text Box 62">
              <a:extLst>
                <a:ext uri="{FF2B5EF4-FFF2-40B4-BE49-F238E27FC236}">
                  <a16:creationId xmlns:a16="http://schemas.microsoft.com/office/drawing/2014/main" id="{DAC4BD79-1E2B-4D66-BE3C-AC2CA9051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4736" name="Text Box 64">
              <a:extLst>
                <a:ext uri="{FF2B5EF4-FFF2-40B4-BE49-F238E27FC236}">
                  <a16:creationId xmlns:a16="http://schemas.microsoft.com/office/drawing/2014/main" id="{C61F008D-F18C-48E4-959B-4B4C52F32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4745" name="Line 73">
              <a:extLst>
                <a:ext uri="{FF2B5EF4-FFF2-40B4-BE49-F238E27FC236}">
                  <a16:creationId xmlns:a16="http://schemas.microsoft.com/office/drawing/2014/main" id="{6872A6D1-FCC2-4097-A86A-6F3551FBC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6" name="Text Box 74">
              <a:extLst>
                <a:ext uri="{FF2B5EF4-FFF2-40B4-BE49-F238E27FC236}">
                  <a16:creationId xmlns:a16="http://schemas.microsoft.com/office/drawing/2014/main" id="{D40A668B-0606-47B0-817E-6810042E0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47" name="Line 75">
              <a:extLst>
                <a:ext uri="{FF2B5EF4-FFF2-40B4-BE49-F238E27FC236}">
                  <a16:creationId xmlns:a16="http://schemas.microsoft.com/office/drawing/2014/main" id="{80FD16E5-3AE0-41E8-BB73-9BB30E758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8" name="Text Box 76">
              <a:extLst>
                <a:ext uri="{FF2B5EF4-FFF2-40B4-BE49-F238E27FC236}">
                  <a16:creationId xmlns:a16="http://schemas.microsoft.com/office/drawing/2014/main" id="{B6E0D400-BCFF-48EF-AF37-39FD4F69D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49" name="Line 77">
              <a:extLst>
                <a:ext uri="{FF2B5EF4-FFF2-40B4-BE49-F238E27FC236}">
                  <a16:creationId xmlns:a16="http://schemas.microsoft.com/office/drawing/2014/main" id="{7A68EC92-A997-4D10-B2BB-D654786B8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50" name="Text Box 78">
              <a:extLst>
                <a:ext uri="{FF2B5EF4-FFF2-40B4-BE49-F238E27FC236}">
                  <a16:creationId xmlns:a16="http://schemas.microsoft.com/office/drawing/2014/main" id="{C65D4AD0-61C9-4AE1-95BF-A6380D0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51" name="Line 79">
              <a:extLst>
                <a:ext uri="{FF2B5EF4-FFF2-40B4-BE49-F238E27FC236}">
                  <a16:creationId xmlns:a16="http://schemas.microsoft.com/office/drawing/2014/main" id="{DEF703ED-B322-40D1-8719-0C251E350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52" name="Text Box 80">
              <a:extLst>
                <a:ext uri="{FF2B5EF4-FFF2-40B4-BE49-F238E27FC236}">
                  <a16:creationId xmlns:a16="http://schemas.microsoft.com/office/drawing/2014/main" id="{EAFBB259-AC73-482E-BA3F-91FB1E4D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56" name="Text Box 84">
              <a:extLst>
                <a:ext uri="{FF2B5EF4-FFF2-40B4-BE49-F238E27FC236}">
                  <a16:creationId xmlns:a16="http://schemas.microsoft.com/office/drawing/2014/main" id="{859A6FB0-611A-46EF-A7D6-A2C3ACD0E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57" name="Text Box 85">
              <a:extLst>
                <a:ext uri="{FF2B5EF4-FFF2-40B4-BE49-F238E27FC236}">
                  <a16:creationId xmlns:a16="http://schemas.microsoft.com/office/drawing/2014/main" id="{4D5970A7-F481-426A-A2A1-F87B7E77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58" name="Text Box 86">
              <a:extLst>
                <a:ext uri="{FF2B5EF4-FFF2-40B4-BE49-F238E27FC236}">
                  <a16:creationId xmlns:a16="http://schemas.microsoft.com/office/drawing/2014/main" id="{AE21EF51-5CD7-4256-96CE-D7AAA1B3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59" name="Text Box 87">
              <a:extLst>
                <a:ext uri="{FF2B5EF4-FFF2-40B4-BE49-F238E27FC236}">
                  <a16:creationId xmlns:a16="http://schemas.microsoft.com/office/drawing/2014/main" id="{98A9CC40-3E2B-4CDF-820F-FF56666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4760" name="Line 88">
              <a:extLst>
                <a:ext uri="{FF2B5EF4-FFF2-40B4-BE49-F238E27FC236}">
                  <a16:creationId xmlns:a16="http://schemas.microsoft.com/office/drawing/2014/main" id="{745BD688-8959-4FB8-A672-1696F842C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61" name="Text Box 89">
              <a:extLst>
                <a:ext uri="{FF2B5EF4-FFF2-40B4-BE49-F238E27FC236}">
                  <a16:creationId xmlns:a16="http://schemas.microsoft.com/office/drawing/2014/main" id="{AE40A481-6043-4F49-A519-C11DFE8F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current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1D51863-ADAE-4817-8723-ABF3BE7FE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4BCD7-D375-4910-BA8B-C795D3D3EB2A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CF2122A3-8C2F-48ED-9518-259A0020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395F6563-3D95-4528-AF76-4A100042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5250"/>
            <a:ext cx="8229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template &lt;class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class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 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CircListNode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* CircList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&gt;::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Search( 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2800" b="0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在链表中从头搜索其数据值为 </a:t>
            </a:r>
            <a:r>
              <a:rPr kumimoji="1" lang="en-US" altLang="zh-CN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kumimoji="1" lang="zh-CN" altLang="en-US" sz="2800" b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>
              <a:lnSpc>
                <a:spcPct val="105000"/>
              </a:lnSpc>
            </a:pPr>
            <a:r>
              <a:rPr kumimoji="1" lang="zh-CN" altLang="en-US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current = </a:t>
            </a:r>
            <a:r>
              <a:rPr kumimoji="1" lang="en-US" altLang="zh-CN" sz="2800" b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first</a:t>
            </a:r>
            <a:r>
              <a:rPr kumimoji="1" lang="en-US" altLang="zh-CN" sz="2800" b="0">
                <a:solidFill>
                  <a:srgbClr val="0066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while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current != first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&amp;&amp;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current</a:t>
            </a:r>
            <a:r>
              <a:rPr kumimoji="1" lang="en-US" altLang="zh-CN" sz="2800" b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</a:rPr>
              <a:t>data !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x ) 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current = current</a:t>
            </a:r>
            <a:r>
              <a:rPr kumimoji="1" lang="en-US" altLang="zh-CN" sz="2800" b="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 return</a:t>
            </a:r>
            <a:r>
              <a:rPr kumimoji="1" lang="en-US" altLang="zh-CN" sz="2800" b="0">
                <a:latin typeface="Times New Roman" panose="02020603050405020304" pitchFamily="18" charset="0"/>
                <a:ea typeface="仿宋_GB2312" pitchFamily="49" charset="-122"/>
              </a:rPr>
              <a:t> current</a:t>
            </a: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>
            <a:extLst>
              <a:ext uri="{FF2B5EF4-FFF2-40B4-BE49-F238E27FC236}">
                <a16:creationId xmlns:a16="http://schemas.microsoft.com/office/drawing/2014/main" id="{55BD861B-B6F7-4469-B4F2-0C027D9C1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EBBAA-C6D8-41FE-932D-33398244A5D0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995DFFA8-0E7A-4659-8FDA-0276BBE7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700"/>
            <a:ext cx="7772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带尾指针的循环链表</a:t>
            </a:r>
            <a:endParaRPr kumimoji="1" lang="zh-CN" altLang="en-US" sz="6000">
              <a:solidFill>
                <a:srgbClr val="CC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88803" name="Group 35">
            <a:extLst>
              <a:ext uri="{FF2B5EF4-FFF2-40B4-BE49-F238E27FC236}">
                <a16:creationId xmlns:a16="http://schemas.microsoft.com/office/drawing/2014/main" id="{30E7A719-FA36-4E11-8C24-0BF827D6A07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485900"/>
            <a:ext cx="6324600" cy="1433513"/>
            <a:chOff x="912" y="904"/>
            <a:chExt cx="3984" cy="903"/>
          </a:xfrm>
        </p:grpSpPr>
        <p:sp>
          <p:nvSpPr>
            <p:cNvPr id="288771" name="Rectangle 3" descr="白色大理石">
              <a:extLst>
                <a:ext uri="{FF2B5EF4-FFF2-40B4-BE49-F238E27FC236}">
                  <a16:creationId xmlns:a16="http://schemas.microsoft.com/office/drawing/2014/main" id="{FE54DBF4-463D-4866-9FA4-D0B66ECA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72" name="Line 4">
              <a:extLst>
                <a:ext uri="{FF2B5EF4-FFF2-40B4-BE49-F238E27FC236}">
                  <a16:creationId xmlns:a16="http://schemas.microsoft.com/office/drawing/2014/main" id="{A0A07CDF-5029-48F5-B58F-5B532322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3" name="Line 5">
              <a:extLst>
                <a:ext uri="{FF2B5EF4-FFF2-40B4-BE49-F238E27FC236}">
                  <a16:creationId xmlns:a16="http://schemas.microsoft.com/office/drawing/2014/main" id="{6C5C024F-7A58-4453-B949-55E44FBED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4" name="Rectangle 6" descr="白色大理石">
              <a:extLst>
                <a:ext uri="{FF2B5EF4-FFF2-40B4-BE49-F238E27FC236}">
                  <a16:creationId xmlns:a16="http://schemas.microsoft.com/office/drawing/2014/main" id="{B541AD1F-FB20-4299-95E8-E56478FEE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75" name="Line 7">
              <a:extLst>
                <a:ext uri="{FF2B5EF4-FFF2-40B4-BE49-F238E27FC236}">
                  <a16:creationId xmlns:a16="http://schemas.microsoft.com/office/drawing/2014/main" id="{0577781B-44B8-4DD4-BD1E-FFB7EB2DD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6" name="Line 8">
              <a:extLst>
                <a:ext uri="{FF2B5EF4-FFF2-40B4-BE49-F238E27FC236}">
                  <a16:creationId xmlns:a16="http://schemas.microsoft.com/office/drawing/2014/main" id="{75CADC04-52C8-4135-840B-6A43B7D31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Rectangle 9" descr="白色大理石">
              <a:extLst>
                <a:ext uri="{FF2B5EF4-FFF2-40B4-BE49-F238E27FC236}">
                  <a16:creationId xmlns:a16="http://schemas.microsoft.com/office/drawing/2014/main" id="{3E0E7852-2BE0-45B1-9BA2-F3E4A74B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78" name="Line 10">
              <a:extLst>
                <a:ext uri="{FF2B5EF4-FFF2-40B4-BE49-F238E27FC236}">
                  <a16:creationId xmlns:a16="http://schemas.microsoft.com/office/drawing/2014/main" id="{7C17B7AE-9894-4692-ABFE-6FECFFD2D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9" name="Line 11">
              <a:extLst>
                <a:ext uri="{FF2B5EF4-FFF2-40B4-BE49-F238E27FC236}">
                  <a16:creationId xmlns:a16="http://schemas.microsoft.com/office/drawing/2014/main" id="{BBA34EE2-8211-49F5-9D68-F45EDADB6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0" name="Rectangle 12" descr="白色大理石">
              <a:extLst>
                <a:ext uri="{FF2B5EF4-FFF2-40B4-BE49-F238E27FC236}">
                  <a16:creationId xmlns:a16="http://schemas.microsoft.com/office/drawing/2014/main" id="{E9398F5D-82A3-4D13-9665-6FFC20BD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81" name="Line 13">
              <a:extLst>
                <a:ext uri="{FF2B5EF4-FFF2-40B4-BE49-F238E27FC236}">
                  <a16:creationId xmlns:a16="http://schemas.microsoft.com/office/drawing/2014/main" id="{7AC975B5-3EDE-4231-98AD-A307FDEE4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2" name="Line 14">
              <a:extLst>
                <a:ext uri="{FF2B5EF4-FFF2-40B4-BE49-F238E27FC236}">
                  <a16:creationId xmlns:a16="http://schemas.microsoft.com/office/drawing/2014/main" id="{7CEE19B1-077A-407D-9B00-C2D7F1F4E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3" name="Rectangle 15" descr="白色大理石">
              <a:extLst>
                <a:ext uri="{FF2B5EF4-FFF2-40B4-BE49-F238E27FC236}">
                  <a16:creationId xmlns:a16="http://schemas.microsoft.com/office/drawing/2014/main" id="{CFFC7870-08A3-49D1-8CD3-B8900C9F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84" name="Line 16">
              <a:extLst>
                <a:ext uri="{FF2B5EF4-FFF2-40B4-BE49-F238E27FC236}">
                  <a16:creationId xmlns:a16="http://schemas.microsoft.com/office/drawing/2014/main" id="{2670D003-0A68-4458-A563-0B5F5F6BD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5" name="Line 17">
              <a:extLst>
                <a:ext uri="{FF2B5EF4-FFF2-40B4-BE49-F238E27FC236}">
                  <a16:creationId xmlns:a16="http://schemas.microsoft.com/office/drawing/2014/main" id="{2ABC9144-9EF9-43A7-9A11-093BDB6E6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6" name="Line 18">
              <a:extLst>
                <a:ext uri="{FF2B5EF4-FFF2-40B4-BE49-F238E27FC236}">
                  <a16:creationId xmlns:a16="http://schemas.microsoft.com/office/drawing/2014/main" id="{FE064843-488B-4319-A58B-E5C0A2214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7" name="Line 19">
              <a:extLst>
                <a:ext uri="{FF2B5EF4-FFF2-40B4-BE49-F238E27FC236}">
                  <a16:creationId xmlns:a16="http://schemas.microsoft.com/office/drawing/2014/main" id="{CB596B4A-4E49-4C03-B568-D3108C2C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8" name="Line 20">
              <a:extLst>
                <a:ext uri="{FF2B5EF4-FFF2-40B4-BE49-F238E27FC236}">
                  <a16:creationId xmlns:a16="http://schemas.microsoft.com/office/drawing/2014/main" id="{E85C9818-80B7-4772-AFB9-B8196B235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>
              <a:extLst>
                <a:ext uri="{FF2B5EF4-FFF2-40B4-BE49-F238E27FC236}">
                  <a16:creationId xmlns:a16="http://schemas.microsoft.com/office/drawing/2014/main" id="{AB779EC0-7551-4ED2-816B-00B916C7A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0" name="Line 22">
              <a:extLst>
                <a:ext uri="{FF2B5EF4-FFF2-40B4-BE49-F238E27FC236}">
                  <a16:creationId xmlns:a16="http://schemas.microsoft.com/office/drawing/2014/main" id="{3AE9ECFA-37B7-4186-90E7-F0B6CA879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1" name="Line 23">
              <a:extLst>
                <a:ext uri="{FF2B5EF4-FFF2-40B4-BE49-F238E27FC236}">
                  <a16:creationId xmlns:a16="http://schemas.microsoft.com/office/drawing/2014/main" id="{3DC609CA-D6D9-4488-BFE2-3882F5E38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2" name="Line 24">
              <a:extLst>
                <a:ext uri="{FF2B5EF4-FFF2-40B4-BE49-F238E27FC236}">
                  <a16:creationId xmlns:a16="http://schemas.microsoft.com/office/drawing/2014/main" id="{B6BB3A6A-924D-4996-87D8-B8822D53F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3" name="Line 25">
              <a:extLst>
                <a:ext uri="{FF2B5EF4-FFF2-40B4-BE49-F238E27FC236}">
                  <a16:creationId xmlns:a16="http://schemas.microsoft.com/office/drawing/2014/main" id="{5A066DF9-A935-4558-887C-2F2A2F846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4" name="Line 26">
              <a:extLst>
                <a:ext uri="{FF2B5EF4-FFF2-40B4-BE49-F238E27FC236}">
                  <a16:creationId xmlns:a16="http://schemas.microsoft.com/office/drawing/2014/main" id="{1CCBF1DA-7C2A-4649-8E37-D5421F98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5" name="Text Box 27">
              <a:extLst>
                <a:ext uri="{FF2B5EF4-FFF2-40B4-BE49-F238E27FC236}">
                  <a16:creationId xmlns:a16="http://schemas.microsoft.com/office/drawing/2014/main" id="{F37E55EF-B8CA-4E0E-A38B-3BB17EE9A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" y="1480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rear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8796" name="Text Box 28">
              <a:extLst>
                <a:ext uri="{FF2B5EF4-FFF2-40B4-BE49-F238E27FC236}">
                  <a16:creationId xmlns:a16="http://schemas.microsoft.com/office/drawing/2014/main" id="{BCC8E2D0-C332-4E2C-A5D3-8671281FF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8797" name="Text Box 29">
              <a:extLst>
                <a:ext uri="{FF2B5EF4-FFF2-40B4-BE49-F238E27FC236}">
                  <a16:creationId xmlns:a16="http://schemas.microsoft.com/office/drawing/2014/main" id="{B6942300-6F96-42CB-8B0C-1E9D15E0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8798" name="Text Box 30">
              <a:extLst>
                <a:ext uri="{FF2B5EF4-FFF2-40B4-BE49-F238E27FC236}">
                  <a16:creationId xmlns:a16="http://schemas.microsoft.com/office/drawing/2014/main" id="{879EEC09-86B6-4A06-A287-56C3FE006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15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8799" name="Text Box 31">
              <a:extLst>
                <a:ext uri="{FF2B5EF4-FFF2-40B4-BE49-F238E27FC236}">
                  <a16:creationId xmlns:a16="http://schemas.microsoft.com/office/drawing/2014/main" id="{F746A591-26A8-4A47-B089-BCE55BA7E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57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288800" name="Line 32">
              <a:extLst>
                <a:ext uri="{FF2B5EF4-FFF2-40B4-BE49-F238E27FC236}">
                  <a16:creationId xmlns:a16="http://schemas.microsoft.com/office/drawing/2014/main" id="{27FCA82E-B883-4988-A560-A0E801BC4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1" name="Text Box 33">
              <a:extLst>
                <a:ext uri="{FF2B5EF4-FFF2-40B4-BE49-F238E27FC236}">
                  <a16:creationId xmlns:a16="http://schemas.microsoft.com/office/drawing/2014/main" id="{F738C2A9-F950-44F9-AC55-05172CF8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chemeClr val="tx2"/>
                  </a:solidFill>
                  <a:latin typeface="Arial Narrow" panose="020B0606020202030204" pitchFamily="34" charset="0"/>
                </a:rPr>
                <a:t>22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8802" name="Text Box 34">
            <a:extLst>
              <a:ext uri="{FF2B5EF4-FFF2-40B4-BE49-F238E27FC236}">
                <a16:creationId xmlns:a16="http://schemas.microsoft.com/office/drawing/2014/main" id="{BB0B504A-D15E-47C6-ACDD-B89626F5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974975"/>
            <a:ext cx="77533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在表尾插入，时间复杂性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在表尾删除，时间复杂性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O(n)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在表头插入，相当于在表尾插入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在表头删除，时间复杂性 </a:t>
            </a:r>
            <a:r>
              <a:rPr kumimoji="1" lang="en-US" altLang="zh-CN" sz="300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</p:txBody>
      </p:sp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6991F-1D68-417C-A4E0-60F2E230C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3F39A-A22E-4859-A57F-CC538EBDB7B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1D95147D-285E-4C09-83F6-6A2E878A0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858000" cy="973138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用循环链表求解约瑟夫问题</a:t>
            </a:r>
            <a:endParaRPr lang="zh-CN" altLang="en-US" sz="36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A55531C-2CB6-4BFF-AC69-62F269627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2563" cy="4953000"/>
          </a:xfrm>
        </p:spPr>
        <p:txBody>
          <a:bodyPr/>
          <a:lstStyle/>
          <a:p>
            <a:pPr marL="609600" indent="-609600">
              <a:lnSpc>
                <a:spcPct val="105000"/>
              </a:lnSpc>
              <a:buClr>
                <a:srgbClr val="800080"/>
              </a:buClr>
              <a:buSzPct val="55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约瑟夫问题的提法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个人围成一个圆圈，首先第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个人从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开始，一个人一个人顺时针报数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报到第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个人，令其出列。然后再从下一 个人开始，从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顺时针报数，报到第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个人，再令其出列，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，如此下去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直到圆圈中只剩一个人为止。此人即</a:t>
            </a:r>
            <a:r>
              <a:rPr lang="zh-CN" altLang="en-US" sz="3000" b="1">
                <a:ea typeface="仿宋_GB2312" pitchFamily="49" charset="-122"/>
              </a:rPr>
              <a:t>为优胜者。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b="1">
                <a:ea typeface="仿宋_GB2312" pitchFamily="49" charset="-122"/>
              </a:rPr>
              <a:t>用不带表头结点的循环链表来组织。</a:t>
            </a:r>
            <a:endParaRPr lang="zh-CN" altLang="en-US" sz="300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灯片编号占位符 4">
            <a:extLst>
              <a:ext uri="{FF2B5EF4-FFF2-40B4-BE49-F238E27FC236}">
                <a16:creationId xmlns:a16="http://schemas.microsoft.com/office/drawing/2014/main" id="{708BEA46-EC76-4192-991D-72369FE19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1B49B4-4B2D-4ED9-8AC5-835A80D3DA01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C812FFB4-BBE7-4F16-82CE-0ECBC344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752475"/>
            <a:ext cx="60960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例如  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= 8   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= 3</a:t>
            </a:r>
          </a:p>
        </p:txBody>
      </p:sp>
      <p:grpSp>
        <p:nvGrpSpPr>
          <p:cNvPr id="291870" name="Group 30">
            <a:extLst>
              <a:ext uri="{FF2B5EF4-FFF2-40B4-BE49-F238E27FC236}">
                <a16:creationId xmlns:a16="http://schemas.microsoft.com/office/drawing/2014/main" id="{8E4D2C10-72EC-4C4F-A99C-F2F3FB56BDB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66825"/>
            <a:ext cx="2405063" cy="2660650"/>
            <a:chOff x="96" y="744"/>
            <a:chExt cx="1515" cy="1676"/>
          </a:xfrm>
        </p:grpSpPr>
        <p:grpSp>
          <p:nvGrpSpPr>
            <p:cNvPr id="291868" name="Group 28">
              <a:extLst>
                <a:ext uri="{FF2B5EF4-FFF2-40B4-BE49-F238E27FC236}">
                  <a16:creationId xmlns:a16="http://schemas.microsoft.com/office/drawing/2014/main" id="{EEF991F6-9945-433E-8670-B7D609C9D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44"/>
              <a:ext cx="1515" cy="1676"/>
              <a:chOff x="96" y="744"/>
              <a:chExt cx="1515" cy="1676"/>
            </a:xfrm>
          </p:grpSpPr>
          <p:grpSp>
            <p:nvGrpSpPr>
              <p:cNvPr id="291851" name="Group 11">
                <a:extLst>
                  <a:ext uri="{FF2B5EF4-FFF2-40B4-BE49-F238E27FC236}">
                    <a16:creationId xmlns:a16="http://schemas.microsoft.com/office/drawing/2014/main" id="{7AD003C1-A122-4240-AB0A-A48BD9FBD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845" name="Oval 5">
                  <a:extLst>
                    <a:ext uri="{FF2B5EF4-FFF2-40B4-BE49-F238E27FC236}">
                      <a16:creationId xmlns:a16="http://schemas.microsoft.com/office/drawing/2014/main" id="{ACAA4CF9-D95F-444A-87EE-93BE4F2B3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47" name="Line 7">
                  <a:extLst>
                    <a:ext uri="{FF2B5EF4-FFF2-40B4-BE49-F238E27FC236}">
                      <a16:creationId xmlns:a16="http://schemas.microsoft.com/office/drawing/2014/main" id="{E98CAF25-0CDF-4A01-BC0D-897B44D30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48" name="Line 8">
                  <a:extLst>
                    <a:ext uri="{FF2B5EF4-FFF2-40B4-BE49-F238E27FC236}">
                      <a16:creationId xmlns:a16="http://schemas.microsoft.com/office/drawing/2014/main" id="{FFBA5341-5FD5-47B0-872E-E9527DBB5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49" name="Line 9">
                  <a:extLst>
                    <a:ext uri="{FF2B5EF4-FFF2-40B4-BE49-F238E27FC236}">
                      <a16:creationId xmlns:a16="http://schemas.microsoft.com/office/drawing/2014/main" id="{5E59B6A7-21FF-4D16-A2D4-916A1E966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50" name="Line 10">
                  <a:extLst>
                    <a:ext uri="{FF2B5EF4-FFF2-40B4-BE49-F238E27FC236}">
                      <a16:creationId xmlns:a16="http://schemas.microsoft.com/office/drawing/2014/main" id="{CD7DE689-AF05-45AF-81E0-46C350E9C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46" name="Oval 6">
                  <a:extLst>
                    <a:ext uri="{FF2B5EF4-FFF2-40B4-BE49-F238E27FC236}">
                      <a16:creationId xmlns:a16="http://schemas.microsoft.com/office/drawing/2014/main" id="{D5DADB94-54E5-45B4-BAA8-EE604EC9C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860" name="Text Box 20">
                <a:extLst>
                  <a:ext uri="{FF2B5EF4-FFF2-40B4-BE49-F238E27FC236}">
                    <a16:creationId xmlns:a16="http://schemas.microsoft.com/office/drawing/2014/main" id="{ED64403B-C199-460E-9EA2-0B24CA4B5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861" name="Text Box 21">
                <a:extLst>
                  <a:ext uri="{FF2B5EF4-FFF2-40B4-BE49-F238E27FC236}">
                    <a16:creationId xmlns:a16="http://schemas.microsoft.com/office/drawing/2014/main" id="{78452DF3-77D5-438C-B5ED-7CEDA12F9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862" name="Text Box 22">
                <a:extLst>
                  <a:ext uri="{FF2B5EF4-FFF2-40B4-BE49-F238E27FC236}">
                    <a16:creationId xmlns:a16="http://schemas.microsoft.com/office/drawing/2014/main" id="{2DEE9BF5-1ED9-4F20-83C0-81AA10C33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863" name="Text Box 23">
                <a:extLst>
                  <a:ext uri="{FF2B5EF4-FFF2-40B4-BE49-F238E27FC236}">
                    <a16:creationId xmlns:a16="http://schemas.microsoft.com/office/drawing/2014/main" id="{91F42FCA-320F-4D75-87CA-EC5F0D952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864" name="Text Box 24">
                <a:extLst>
                  <a:ext uri="{FF2B5EF4-FFF2-40B4-BE49-F238E27FC236}">
                    <a16:creationId xmlns:a16="http://schemas.microsoft.com/office/drawing/2014/main" id="{7B76BE8C-CDD5-41E9-B961-030CF3779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865" name="Text Box 25">
                <a:extLst>
                  <a:ext uri="{FF2B5EF4-FFF2-40B4-BE49-F238E27FC236}">
                    <a16:creationId xmlns:a16="http://schemas.microsoft.com/office/drawing/2014/main" id="{67B30F7D-0F37-4533-AB77-7706C53E4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866" name="Text Box 26">
                <a:extLst>
                  <a:ext uri="{FF2B5EF4-FFF2-40B4-BE49-F238E27FC236}">
                    <a16:creationId xmlns:a16="http://schemas.microsoft.com/office/drawing/2014/main" id="{AC4772CC-9817-4D65-8350-AB15676B0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867" name="Text Box 27">
                <a:extLst>
                  <a:ext uri="{FF2B5EF4-FFF2-40B4-BE49-F238E27FC236}">
                    <a16:creationId xmlns:a16="http://schemas.microsoft.com/office/drawing/2014/main" id="{E0D140F1-A7A7-423B-8F6D-3EA3B9287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852" name="Text Box 12">
              <a:extLst>
                <a:ext uri="{FF2B5EF4-FFF2-40B4-BE49-F238E27FC236}">
                  <a16:creationId xmlns:a16="http://schemas.microsoft.com/office/drawing/2014/main" id="{F41D9B4F-A32E-4D57-9F78-82B7B1045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10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1</a:t>
              </a:r>
            </a:p>
          </p:txBody>
        </p:sp>
        <p:sp>
          <p:nvSpPr>
            <p:cNvPr id="291853" name="Text Box 13">
              <a:extLst>
                <a:ext uri="{FF2B5EF4-FFF2-40B4-BE49-F238E27FC236}">
                  <a16:creationId xmlns:a16="http://schemas.microsoft.com/office/drawing/2014/main" id="{010BEA8F-FE6E-4904-B913-FBB601437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2</a:t>
              </a:r>
            </a:p>
          </p:txBody>
        </p:sp>
        <p:sp>
          <p:nvSpPr>
            <p:cNvPr id="291854" name="Text Box 14">
              <a:extLst>
                <a:ext uri="{FF2B5EF4-FFF2-40B4-BE49-F238E27FC236}">
                  <a16:creationId xmlns:a16="http://schemas.microsoft.com/office/drawing/2014/main" id="{D7B53741-35E5-46E3-96A0-DA37D850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3</a:t>
              </a:r>
            </a:p>
          </p:txBody>
        </p:sp>
        <p:sp>
          <p:nvSpPr>
            <p:cNvPr id="291855" name="Text Box 15">
              <a:extLst>
                <a:ext uri="{FF2B5EF4-FFF2-40B4-BE49-F238E27FC236}">
                  <a16:creationId xmlns:a16="http://schemas.microsoft.com/office/drawing/2014/main" id="{4F57F86C-2248-4869-8D55-3529F87E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82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1856" name="Text Box 16">
              <a:extLst>
                <a:ext uri="{FF2B5EF4-FFF2-40B4-BE49-F238E27FC236}">
                  <a16:creationId xmlns:a16="http://schemas.microsoft.com/office/drawing/2014/main" id="{F37DE920-91C4-43A4-8513-2891635CB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84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5</a:t>
              </a:r>
            </a:p>
          </p:txBody>
        </p:sp>
        <p:sp>
          <p:nvSpPr>
            <p:cNvPr id="291857" name="Text Box 17">
              <a:extLst>
                <a:ext uri="{FF2B5EF4-FFF2-40B4-BE49-F238E27FC236}">
                  <a16:creationId xmlns:a16="http://schemas.microsoft.com/office/drawing/2014/main" id="{925B04AD-9EFB-4417-AF8D-4F2C8E661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60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6</a:t>
              </a:r>
            </a:p>
          </p:txBody>
        </p:sp>
        <p:sp>
          <p:nvSpPr>
            <p:cNvPr id="291858" name="Text Box 18">
              <a:extLst>
                <a:ext uri="{FF2B5EF4-FFF2-40B4-BE49-F238E27FC236}">
                  <a16:creationId xmlns:a16="http://schemas.microsoft.com/office/drawing/2014/main" id="{AB0903AD-1C29-45D1-9D6B-1A0EBDAF7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" y="126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1859" name="Text Box 19">
              <a:extLst>
                <a:ext uri="{FF2B5EF4-FFF2-40B4-BE49-F238E27FC236}">
                  <a16:creationId xmlns:a16="http://schemas.microsoft.com/office/drawing/2014/main" id="{EBE43558-2700-4102-AF10-9C1DC1629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03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1869" name="Line 29">
              <a:extLst>
                <a:ext uri="{FF2B5EF4-FFF2-40B4-BE49-F238E27FC236}">
                  <a16:creationId xmlns:a16="http://schemas.microsoft.com/office/drawing/2014/main" id="{A5CDEBAD-190C-4585-A9EF-33E944A09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9" y="916"/>
              <a:ext cx="167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898" name="Group 58">
            <a:extLst>
              <a:ext uri="{FF2B5EF4-FFF2-40B4-BE49-F238E27FC236}">
                <a16:creationId xmlns:a16="http://schemas.microsoft.com/office/drawing/2014/main" id="{FB9CE428-C11D-4C66-B29E-3CB54BF0EF40}"/>
              </a:ext>
            </a:extLst>
          </p:cNvPr>
          <p:cNvGrpSpPr>
            <a:grpSpLocks/>
          </p:cNvGrpSpPr>
          <p:nvPr/>
        </p:nvGrpSpPr>
        <p:grpSpPr bwMode="auto">
          <a:xfrm>
            <a:off x="2768600" y="1266825"/>
            <a:ext cx="2405063" cy="2660650"/>
            <a:chOff x="1744" y="798"/>
            <a:chExt cx="1515" cy="1676"/>
          </a:xfrm>
        </p:grpSpPr>
        <p:grpSp>
          <p:nvGrpSpPr>
            <p:cNvPr id="291872" name="Group 32">
              <a:extLst>
                <a:ext uri="{FF2B5EF4-FFF2-40B4-BE49-F238E27FC236}">
                  <a16:creationId xmlns:a16="http://schemas.microsoft.com/office/drawing/2014/main" id="{66A25C42-3479-465E-9607-8C39AEB9C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4" y="798"/>
              <a:ext cx="1515" cy="1676"/>
              <a:chOff x="96" y="744"/>
              <a:chExt cx="1515" cy="1676"/>
            </a:xfrm>
          </p:grpSpPr>
          <p:grpSp>
            <p:nvGrpSpPr>
              <p:cNvPr id="291873" name="Group 33">
                <a:extLst>
                  <a:ext uri="{FF2B5EF4-FFF2-40B4-BE49-F238E27FC236}">
                    <a16:creationId xmlns:a16="http://schemas.microsoft.com/office/drawing/2014/main" id="{ACF9C910-E891-4813-B3FA-74E030603F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874" name="Oval 34">
                  <a:extLst>
                    <a:ext uri="{FF2B5EF4-FFF2-40B4-BE49-F238E27FC236}">
                      <a16:creationId xmlns:a16="http://schemas.microsoft.com/office/drawing/2014/main" id="{977E1AFE-BA66-4A3D-A837-1C6BCF1BF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875" name="Line 35">
                  <a:extLst>
                    <a:ext uri="{FF2B5EF4-FFF2-40B4-BE49-F238E27FC236}">
                      <a16:creationId xmlns:a16="http://schemas.microsoft.com/office/drawing/2014/main" id="{DFA11D45-10A2-441D-B8DA-E652E17AF9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76" name="Line 36">
                  <a:extLst>
                    <a:ext uri="{FF2B5EF4-FFF2-40B4-BE49-F238E27FC236}">
                      <a16:creationId xmlns:a16="http://schemas.microsoft.com/office/drawing/2014/main" id="{025C74B3-95DD-42A1-A27C-B460A814A0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77" name="Line 37">
                  <a:extLst>
                    <a:ext uri="{FF2B5EF4-FFF2-40B4-BE49-F238E27FC236}">
                      <a16:creationId xmlns:a16="http://schemas.microsoft.com/office/drawing/2014/main" id="{DABF6532-A192-4E6E-8B77-2F0473E502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78" name="Line 38">
                  <a:extLst>
                    <a:ext uri="{FF2B5EF4-FFF2-40B4-BE49-F238E27FC236}">
                      <a16:creationId xmlns:a16="http://schemas.microsoft.com/office/drawing/2014/main" id="{1358751E-70D1-4850-8268-9B9466C48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879" name="Oval 39">
                  <a:extLst>
                    <a:ext uri="{FF2B5EF4-FFF2-40B4-BE49-F238E27FC236}">
                      <a16:creationId xmlns:a16="http://schemas.microsoft.com/office/drawing/2014/main" id="{EDB482D7-E220-4843-94B4-800B1D39D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880" name="Text Box 40">
                <a:extLst>
                  <a:ext uri="{FF2B5EF4-FFF2-40B4-BE49-F238E27FC236}">
                    <a16:creationId xmlns:a16="http://schemas.microsoft.com/office/drawing/2014/main" id="{E49C08D7-6B64-491D-83B7-D717E500F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881" name="Text Box 41">
                <a:extLst>
                  <a:ext uri="{FF2B5EF4-FFF2-40B4-BE49-F238E27FC236}">
                    <a16:creationId xmlns:a16="http://schemas.microsoft.com/office/drawing/2014/main" id="{F3C4F252-B10E-4F6D-A8E1-128801EC2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882" name="Text Box 42">
                <a:extLst>
                  <a:ext uri="{FF2B5EF4-FFF2-40B4-BE49-F238E27FC236}">
                    <a16:creationId xmlns:a16="http://schemas.microsoft.com/office/drawing/2014/main" id="{3B09CFFE-6131-479C-B0CB-97A9331F28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883" name="Text Box 43">
                <a:extLst>
                  <a:ext uri="{FF2B5EF4-FFF2-40B4-BE49-F238E27FC236}">
                    <a16:creationId xmlns:a16="http://schemas.microsoft.com/office/drawing/2014/main" id="{0A8011D6-63C7-4406-8521-BED315BE4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884" name="Text Box 44">
                <a:extLst>
                  <a:ext uri="{FF2B5EF4-FFF2-40B4-BE49-F238E27FC236}">
                    <a16:creationId xmlns:a16="http://schemas.microsoft.com/office/drawing/2014/main" id="{832BEF9A-9948-46EF-8989-CF5716039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885" name="Text Box 45">
                <a:extLst>
                  <a:ext uri="{FF2B5EF4-FFF2-40B4-BE49-F238E27FC236}">
                    <a16:creationId xmlns:a16="http://schemas.microsoft.com/office/drawing/2014/main" id="{2222ADD5-C4EB-4DA4-BBFA-EDCC5B437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886" name="Text Box 46">
                <a:extLst>
                  <a:ext uri="{FF2B5EF4-FFF2-40B4-BE49-F238E27FC236}">
                    <a16:creationId xmlns:a16="http://schemas.microsoft.com/office/drawing/2014/main" id="{5E66D21D-8B35-4252-B52F-C1223A9E7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887" name="Text Box 47">
                <a:extLst>
                  <a:ext uri="{FF2B5EF4-FFF2-40B4-BE49-F238E27FC236}">
                    <a16:creationId xmlns:a16="http://schemas.microsoft.com/office/drawing/2014/main" id="{744628C8-0E45-4164-9399-13EF3C776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888" name="Text Box 48">
              <a:extLst>
                <a:ext uri="{FF2B5EF4-FFF2-40B4-BE49-F238E27FC236}">
                  <a16:creationId xmlns:a16="http://schemas.microsoft.com/office/drawing/2014/main" id="{18B8373F-FD14-4BBD-9B45-C2E64BFDE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108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1</a:t>
              </a:r>
            </a:p>
          </p:txBody>
        </p:sp>
        <p:sp>
          <p:nvSpPr>
            <p:cNvPr id="291889" name="Text Box 49">
              <a:extLst>
                <a:ext uri="{FF2B5EF4-FFF2-40B4-BE49-F238E27FC236}">
                  <a16:creationId xmlns:a16="http://schemas.microsoft.com/office/drawing/2014/main" id="{287D9EF3-FA2F-4B3B-90E6-87821F2CD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133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2</a:t>
              </a:r>
            </a:p>
          </p:txBody>
        </p:sp>
        <p:sp>
          <p:nvSpPr>
            <p:cNvPr id="291890" name="Text Box 50">
              <a:extLst>
                <a:ext uri="{FF2B5EF4-FFF2-40B4-BE49-F238E27FC236}">
                  <a16:creationId xmlns:a16="http://schemas.microsoft.com/office/drawing/2014/main" id="{54E9A60E-485A-4AE9-B5A3-B6D97E37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291891" name="Text Box 51">
              <a:extLst>
                <a:ext uri="{FF2B5EF4-FFF2-40B4-BE49-F238E27FC236}">
                  <a16:creationId xmlns:a16="http://schemas.microsoft.com/office/drawing/2014/main" id="{42B40344-6F8B-425C-9A70-E4E4DB08D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187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1892" name="Text Box 52">
              <a:extLst>
                <a:ext uri="{FF2B5EF4-FFF2-40B4-BE49-F238E27FC236}">
                  <a16:creationId xmlns:a16="http://schemas.microsoft.com/office/drawing/2014/main" id="{1BC67416-994A-4DFA-A93A-6BCB2072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189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5</a:t>
              </a:r>
            </a:p>
          </p:txBody>
        </p:sp>
        <p:sp>
          <p:nvSpPr>
            <p:cNvPr id="291893" name="Text Box 53">
              <a:extLst>
                <a:ext uri="{FF2B5EF4-FFF2-40B4-BE49-F238E27FC236}">
                  <a16:creationId xmlns:a16="http://schemas.microsoft.com/office/drawing/2014/main" id="{08824A3F-F392-4BF5-A169-D6EB2D2F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6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6</a:t>
              </a:r>
            </a:p>
          </p:txBody>
        </p:sp>
        <p:sp>
          <p:nvSpPr>
            <p:cNvPr id="291894" name="Text Box 54">
              <a:extLst>
                <a:ext uri="{FF2B5EF4-FFF2-40B4-BE49-F238E27FC236}">
                  <a16:creationId xmlns:a16="http://schemas.microsoft.com/office/drawing/2014/main" id="{58DB2133-6148-4196-8FF9-8D10E0A9C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3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1895" name="Text Box 55">
              <a:extLst>
                <a:ext uri="{FF2B5EF4-FFF2-40B4-BE49-F238E27FC236}">
                  <a16:creationId xmlns:a16="http://schemas.microsoft.com/office/drawing/2014/main" id="{E1FCE3B9-2C66-4911-A18E-5635D9322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1896" name="Line 56">
              <a:extLst>
                <a:ext uri="{FF2B5EF4-FFF2-40B4-BE49-F238E27FC236}">
                  <a16:creationId xmlns:a16="http://schemas.microsoft.com/office/drawing/2014/main" id="{3CAA889D-CC0A-493E-98CF-E6790E0FF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9" y="1931"/>
              <a:ext cx="184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25" name="Group 85">
            <a:extLst>
              <a:ext uri="{FF2B5EF4-FFF2-40B4-BE49-F238E27FC236}">
                <a16:creationId xmlns:a16="http://schemas.microsoft.com/office/drawing/2014/main" id="{26D71160-DA1B-444F-A773-B5521375B2AE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1265238"/>
            <a:ext cx="2405062" cy="2660650"/>
            <a:chOff x="3271" y="797"/>
            <a:chExt cx="1515" cy="1676"/>
          </a:xfrm>
        </p:grpSpPr>
        <p:grpSp>
          <p:nvGrpSpPr>
            <p:cNvPr id="291900" name="Group 60">
              <a:extLst>
                <a:ext uri="{FF2B5EF4-FFF2-40B4-BE49-F238E27FC236}">
                  <a16:creationId xmlns:a16="http://schemas.microsoft.com/office/drawing/2014/main" id="{2E69C8E3-9212-4F32-B622-F3E163A67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" y="797"/>
              <a:ext cx="1515" cy="1676"/>
              <a:chOff x="96" y="744"/>
              <a:chExt cx="1515" cy="1676"/>
            </a:xfrm>
          </p:grpSpPr>
          <p:grpSp>
            <p:nvGrpSpPr>
              <p:cNvPr id="291901" name="Group 61">
                <a:extLst>
                  <a:ext uri="{FF2B5EF4-FFF2-40B4-BE49-F238E27FC236}">
                    <a16:creationId xmlns:a16="http://schemas.microsoft.com/office/drawing/2014/main" id="{424FF4F3-2F01-4D9E-B53A-75733E2695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902" name="Oval 62">
                  <a:extLst>
                    <a:ext uri="{FF2B5EF4-FFF2-40B4-BE49-F238E27FC236}">
                      <a16:creationId xmlns:a16="http://schemas.microsoft.com/office/drawing/2014/main" id="{187624A8-111C-4384-BD49-87E6EB7A1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903" name="Line 63">
                  <a:extLst>
                    <a:ext uri="{FF2B5EF4-FFF2-40B4-BE49-F238E27FC236}">
                      <a16:creationId xmlns:a16="http://schemas.microsoft.com/office/drawing/2014/main" id="{FC3DFC9D-6DB8-4D77-8541-4363C5821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04" name="Line 64">
                  <a:extLst>
                    <a:ext uri="{FF2B5EF4-FFF2-40B4-BE49-F238E27FC236}">
                      <a16:creationId xmlns:a16="http://schemas.microsoft.com/office/drawing/2014/main" id="{8095F2BC-A44D-47F3-9A48-4DAFB0F21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05" name="Line 65">
                  <a:extLst>
                    <a:ext uri="{FF2B5EF4-FFF2-40B4-BE49-F238E27FC236}">
                      <a16:creationId xmlns:a16="http://schemas.microsoft.com/office/drawing/2014/main" id="{60EB4D76-4790-4A6C-9067-51F9A55C2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06" name="Line 66">
                  <a:extLst>
                    <a:ext uri="{FF2B5EF4-FFF2-40B4-BE49-F238E27FC236}">
                      <a16:creationId xmlns:a16="http://schemas.microsoft.com/office/drawing/2014/main" id="{2CBC8EA8-5928-4B8F-B6F3-09599C056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07" name="Oval 67">
                  <a:extLst>
                    <a:ext uri="{FF2B5EF4-FFF2-40B4-BE49-F238E27FC236}">
                      <a16:creationId xmlns:a16="http://schemas.microsoft.com/office/drawing/2014/main" id="{49438F91-437C-4C7E-BF48-3A28D5F0A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908" name="Text Box 68">
                <a:extLst>
                  <a:ext uri="{FF2B5EF4-FFF2-40B4-BE49-F238E27FC236}">
                    <a16:creationId xmlns:a16="http://schemas.microsoft.com/office/drawing/2014/main" id="{016B419C-9036-4F5A-852A-B7ED4A50D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909" name="Text Box 69">
                <a:extLst>
                  <a:ext uri="{FF2B5EF4-FFF2-40B4-BE49-F238E27FC236}">
                    <a16:creationId xmlns:a16="http://schemas.microsoft.com/office/drawing/2014/main" id="{F0D83BC9-9D40-45EA-98E7-E95888046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910" name="Text Box 70">
                <a:extLst>
                  <a:ext uri="{FF2B5EF4-FFF2-40B4-BE49-F238E27FC236}">
                    <a16:creationId xmlns:a16="http://schemas.microsoft.com/office/drawing/2014/main" id="{1BE2ACFC-AB01-4063-ACCE-7CE887E7E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911" name="Text Box 71">
                <a:extLst>
                  <a:ext uri="{FF2B5EF4-FFF2-40B4-BE49-F238E27FC236}">
                    <a16:creationId xmlns:a16="http://schemas.microsoft.com/office/drawing/2014/main" id="{E8A64B6F-7FCA-441A-8669-C1D9518FB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912" name="Text Box 72">
                <a:extLst>
                  <a:ext uri="{FF2B5EF4-FFF2-40B4-BE49-F238E27FC236}">
                    <a16:creationId xmlns:a16="http://schemas.microsoft.com/office/drawing/2014/main" id="{39B8129C-4262-4253-ADD1-03D2F62EE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913" name="Text Box 73">
                <a:extLst>
                  <a:ext uri="{FF2B5EF4-FFF2-40B4-BE49-F238E27FC236}">
                    <a16:creationId xmlns:a16="http://schemas.microsoft.com/office/drawing/2014/main" id="{D2344291-94C3-4BED-9E34-B139999FD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914" name="Text Box 74">
                <a:extLst>
                  <a:ext uri="{FF2B5EF4-FFF2-40B4-BE49-F238E27FC236}">
                    <a16:creationId xmlns:a16="http://schemas.microsoft.com/office/drawing/2014/main" id="{729DED3C-93A6-4954-8BC5-34B6223BA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915" name="Text Box 75">
                <a:extLst>
                  <a:ext uri="{FF2B5EF4-FFF2-40B4-BE49-F238E27FC236}">
                    <a16:creationId xmlns:a16="http://schemas.microsoft.com/office/drawing/2014/main" id="{DF065826-7872-42E6-AC73-E41B8F846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16" name="Text Box 76">
              <a:extLst>
                <a:ext uri="{FF2B5EF4-FFF2-40B4-BE49-F238E27FC236}">
                  <a16:creationId xmlns:a16="http://schemas.microsoft.com/office/drawing/2014/main" id="{DFADCA3F-DA1D-4AB2-969E-1A7C06955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10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1</a:t>
              </a:r>
            </a:p>
          </p:txBody>
        </p:sp>
        <p:sp>
          <p:nvSpPr>
            <p:cNvPr id="291917" name="Text Box 77">
              <a:extLst>
                <a:ext uri="{FF2B5EF4-FFF2-40B4-BE49-F238E27FC236}">
                  <a16:creationId xmlns:a16="http://schemas.microsoft.com/office/drawing/2014/main" id="{EAADCDD3-A15B-43EC-81D5-246072D8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13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2</a:t>
              </a:r>
            </a:p>
          </p:txBody>
        </p:sp>
        <p:sp>
          <p:nvSpPr>
            <p:cNvPr id="291918" name="Text Box 78">
              <a:extLst>
                <a:ext uri="{FF2B5EF4-FFF2-40B4-BE49-F238E27FC236}">
                  <a16:creationId xmlns:a16="http://schemas.microsoft.com/office/drawing/2014/main" id="{EC47A0CC-2E48-4EC0-8490-1E8471575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291919" name="Text Box 79">
              <a:extLst>
                <a:ext uri="{FF2B5EF4-FFF2-40B4-BE49-F238E27FC236}">
                  <a16:creationId xmlns:a16="http://schemas.microsoft.com/office/drawing/2014/main" id="{4284434E-FE3A-4A25-AE4D-AE3AC0791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3" y="187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1920" name="Text Box 80">
              <a:extLst>
                <a:ext uri="{FF2B5EF4-FFF2-40B4-BE49-F238E27FC236}">
                  <a16:creationId xmlns:a16="http://schemas.microsoft.com/office/drawing/2014/main" id="{FE561DF4-7DEE-486D-9B6A-8B33D6553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18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5</a:t>
              </a:r>
            </a:p>
          </p:txBody>
        </p:sp>
        <p:sp>
          <p:nvSpPr>
            <p:cNvPr id="291921" name="Text Box 81">
              <a:extLst>
                <a:ext uri="{FF2B5EF4-FFF2-40B4-BE49-F238E27FC236}">
                  <a16:creationId xmlns:a16="http://schemas.microsoft.com/office/drawing/2014/main" id="{B851FEFF-0A51-4189-8219-53A7B1F0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166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291922" name="Text Box 82">
              <a:extLst>
                <a:ext uri="{FF2B5EF4-FFF2-40B4-BE49-F238E27FC236}">
                  <a16:creationId xmlns:a16="http://schemas.microsoft.com/office/drawing/2014/main" id="{7D3971D8-4A4F-4909-B5AA-6A87C6D25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13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1923" name="Text Box 83">
              <a:extLst>
                <a:ext uri="{FF2B5EF4-FFF2-40B4-BE49-F238E27FC236}">
                  <a16:creationId xmlns:a16="http://schemas.microsoft.com/office/drawing/2014/main" id="{4EA02453-5FFA-4B34-85F6-E4F9BAF2E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108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1924" name="Line 84">
              <a:extLst>
                <a:ext uri="{FF2B5EF4-FFF2-40B4-BE49-F238E27FC236}">
                  <a16:creationId xmlns:a16="http://schemas.microsoft.com/office/drawing/2014/main" id="{605533AD-4EA5-41C4-9BD7-A327821FA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9" y="1878"/>
              <a:ext cx="17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52" name="Group 112">
            <a:extLst>
              <a:ext uri="{FF2B5EF4-FFF2-40B4-BE49-F238E27FC236}">
                <a16:creationId xmlns:a16="http://schemas.microsoft.com/office/drawing/2014/main" id="{DCA48115-8198-4CCF-8469-AAC528C218A7}"/>
              </a:ext>
            </a:extLst>
          </p:cNvPr>
          <p:cNvGrpSpPr>
            <a:grpSpLocks/>
          </p:cNvGrpSpPr>
          <p:nvPr/>
        </p:nvGrpSpPr>
        <p:grpSpPr bwMode="auto">
          <a:xfrm>
            <a:off x="1338263" y="3716338"/>
            <a:ext cx="2405062" cy="2660650"/>
            <a:chOff x="843" y="2341"/>
            <a:chExt cx="1515" cy="1676"/>
          </a:xfrm>
        </p:grpSpPr>
        <p:grpSp>
          <p:nvGrpSpPr>
            <p:cNvPr id="291927" name="Group 87">
              <a:extLst>
                <a:ext uri="{FF2B5EF4-FFF2-40B4-BE49-F238E27FC236}">
                  <a16:creationId xmlns:a16="http://schemas.microsoft.com/office/drawing/2014/main" id="{0A5C2872-0772-4FD3-987E-D15912CBE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2341"/>
              <a:ext cx="1515" cy="1676"/>
              <a:chOff x="96" y="744"/>
              <a:chExt cx="1515" cy="1676"/>
            </a:xfrm>
          </p:grpSpPr>
          <p:grpSp>
            <p:nvGrpSpPr>
              <p:cNvPr id="291928" name="Group 88">
                <a:extLst>
                  <a:ext uri="{FF2B5EF4-FFF2-40B4-BE49-F238E27FC236}">
                    <a16:creationId xmlns:a16="http://schemas.microsoft.com/office/drawing/2014/main" id="{CE5B41E0-B942-4249-AD72-7F057FA70F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929" name="Oval 89">
                  <a:extLst>
                    <a:ext uri="{FF2B5EF4-FFF2-40B4-BE49-F238E27FC236}">
                      <a16:creationId xmlns:a16="http://schemas.microsoft.com/office/drawing/2014/main" id="{E66B0BDD-34C2-4CB8-89BE-BDBB7696B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930" name="Line 90">
                  <a:extLst>
                    <a:ext uri="{FF2B5EF4-FFF2-40B4-BE49-F238E27FC236}">
                      <a16:creationId xmlns:a16="http://schemas.microsoft.com/office/drawing/2014/main" id="{DB55BD04-134B-4923-B38B-0E599CDCF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31" name="Line 91">
                  <a:extLst>
                    <a:ext uri="{FF2B5EF4-FFF2-40B4-BE49-F238E27FC236}">
                      <a16:creationId xmlns:a16="http://schemas.microsoft.com/office/drawing/2014/main" id="{50065706-25B9-4070-802D-73F450487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32" name="Line 92">
                  <a:extLst>
                    <a:ext uri="{FF2B5EF4-FFF2-40B4-BE49-F238E27FC236}">
                      <a16:creationId xmlns:a16="http://schemas.microsoft.com/office/drawing/2014/main" id="{645E50FA-4F7A-4043-9F19-58CC1C52C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33" name="Line 93">
                  <a:extLst>
                    <a:ext uri="{FF2B5EF4-FFF2-40B4-BE49-F238E27FC236}">
                      <a16:creationId xmlns:a16="http://schemas.microsoft.com/office/drawing/2014/main" id="{0C044619-EA63-4979-B67A-359B6BF88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34" name="Oval 94">
                  <a:extLst>
                    <a:ext uri="{FF2B5EF4-FFF2-40B4-BE49-F238E27FC236}">
                      <a16:creationId xmlns:a16="http://schemas.microsoft.com/office/drawing/2014/main" id="{C865D503-1F25-4017-91E9-7943F326B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935" name="Text Box 95">
                <a:extLst>
                  <a:ext uri="{FF2B5EF4-FFF2-40B4-BE49-F238E27FC236}">
                    <a16:creationId xmlns:a16="http://schemas.microsoft.com/office/drawing/2014/main" id="{216E7E9C-E54E-4A87-91F1-2650F7497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936" name="Text Box 96">
                <a:extLst>
                  <a:ext uri="{FF2B5EF4-FFF2-40B4-BE49-F238E27FC236}">
                    <a16:creationId xmlns:a16="http://schemas.microsoft.com/office/drawing/2014/main" id="{E9401F0F-AB62-4C6F-AC94-2B142A2A5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937" name="Text Box 97">
                <a:extLst>
                  <a:ext uri="{FF2B5EF4-FFF2-40B4-BE49-F238E27FC236}">
                    <a16:creationId xmlns:a16="http://schemas.microsoft.com/office/drawing/2014/main" id="{4A140C9E-FF44-4FB4-B54A-FCDEE2890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938" name="Text Box 98">
                <a:extLst>
                  <a:ext uri="{FF2B5EF4-FFF2-40B4-BE49-F238E27FC236}">
                    <a16:creationId xmlns:a16="http://schemas.microsoft.com/office/drawing/2014/main" id="{A2034AFD-6DD0-4A2A-A929-066862A30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939" name="Text Box 99">
                <a:extLst>
                  <a:ext uri="{FF2B5EF4-FFF2-40B4-BE49-F238E27FC236}">
                    <a16:creationId xmlns:a16="http://schemas.microsoft.com/office/drawing/2014/main" id="{7DD6A45A-CEC3-4D87-B698-4309D5D35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940" name="Text Box 100">
                <a:extLst>
                  <a:ext uri="{FF2B5EF4-FFF2-40B4-BE49-F238E27FC236}">
                    <a16:creationId xmlns:a16="http://schemas.microsoft.com/office/drawing/2014/main" id="{8A4AE9C9-0F51-456C-B68F-C860F3D48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941" name="Text Box 101">
                <a:extLst>
                  <a:ext uri="{FF2B5EF4-FFF2-40B4-BE49-F238E27FC236}">
                    <a16:creationId xmlns:a16="http://schemas.microsoft.com/office/drawing/2014/main" id="{7E802987-57C3-4DC1-9A15-DFDC57E22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942" name="Text Box 102">
                <a:extLst>
                  <a:ext uri="{FF2B5EF4-FFF2-40B4-BE49-F238E27FC236}">
                    <a16:creationId xmlns:a16="http://schemas.microsoft.com/office/drawing/2014/main" id="{36430DC7-BA16-4525-9418-29D9C9FA7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43" name="Text Box 103">
              <a:extLst>
                <a:ext uri="{FF2B5EF4-FFF2-40B4-BE49-F238E27FC236}">
                  <a16:creationId xmlns:a16="http://schemas.microsoft.com/office/drawing/2014/main" id="{1A6EA14E-EC45-4BF1-A801-4026FD88B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8" y="263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291944" name="Text Box 104">
              <a:extLst>
                <a:ext uri="{FF2B5EF4-FFF2-40B4-BE49-F238E27FC236}">
                  <a16:creationId xmlns:a16="http://schemas.microsoft.com/office/drawing/2014/main" id="{6E3BDC52-4485-4CA9-B3C4-98189B68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287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2</a:t>
              </a:r>
            </a:p>
          </p:txBody>
        </p:sp>
        <p:sp>
          <p:nvSpPr>
            <p:cNvPr id="291945" name="Text Box 105">
              <a:extLst>
                <a:ext uri="{FF2B5EF4-FFF2-40B4-BE49-F238E27FC236}">
                  <a16:creationId xmlns:a16="http://schemas.microsoft.com/office/drawing/2014/main" id="{9414F9EA-FED1-4157-B8BF-3E20A1F5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291946" name="Text Box 106">
              <a:extLst>
                <a:ext uri="{FF2B5EF4-FFF2-40B4-BE49-F238E27FC236}">
                  <a16:creationId xmlns:a16="http://schemas.microsoft.com/office/drawing/2014/main" id="{74FD2A97-EA39-4A96-ACF5-A5645134E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4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1947" name="Text Box 107">
              <a:extLst>
                <a:ext uri="{FF2B5EF4-FFF2-40B4-BE49-F238E27FC236}">
                  <a16:creationId xmlns:a16="http://schemas.microsoft.com/office/drawing/2014/main" id="{56459DEE-95CE-48C7-B8E8-44D23D8A2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344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5</a:t>
              </a:r>
            </a:p>
          </p:txBody>
        </p:sp>
        <p:sp>
          <p:nvSpPr>
            <p:cNvPr id="291948" name="Text Box 108">
              <a:extLst>
                <a:ext uri="{FF2B5EF4-FFF2-40B4-BE49-F238E27FC236}">
                  <a16:creationId xmlns:a16="http://schemas.microsoft.com/office/drawing/2014/main" id="{3B1A8A64-8F33-4803-A489-EFAF9CF5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2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291949" name="Text Box 109">
              <a:extLst>
                <a:ext uri="{FF2B5EF4-FFF2-40B4-BE49-F238E27FC236}">
                  <a16:creationId xmlns:a16="http://schemas.microsoft.com/office/drawing/2014/main" id="{31091B27-A65A-42A5-8466-CC08C6447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" y="286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1950" name="Text Box 110">
              <a:extLst>
                <a:ext uri="{FF2B5EF4-FFF2-40B4-BE49-F238E27FC236}">
                  <a16:creationId xmlns:a16="http://schemas.microsoft.com/office/drawing/2014/main" id="{AA3A1C75-545E-462B-8D25-87C25BAEC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1951" name="Line 111">
              <a:extLst>
                <a:ext uri="{FF2B5EF4-FFF2-40B4-BE49-F238E27FC236}">
                  <a16:creationId xmlns:a16="http://schemas.microsoft.com/office/drawing/2014/main" id="{23069993-6A91-4933-AA8E-5E604F6CB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5" y="2417"/>
              <a:ext cx="8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979" name="Group 139">
            <a:extLst>
              <a:ext uri="{FF2B5EF4-FFF2-40B4-BE49-F238E27FC236}">
                <a16:creationId xmlns:a16="http://schemas.microsoft.com/office/drawing/2014/main" id="{9E7232AC-EDD2-44A9-BEAD-269FA21519E3}"/>
              </a:ext>
            </a:extLst>
          </p:cNvPr>
          <p:cNvGrpSpPr>
            <a:grpSpLocks/>
          </p:cNvGrpSpPr>
          <p:nvPr/>
        </p:nvGrpSpPr>
        <p:grpSpPr bwMode="auto">
          <a:xfrm>
            <a:off x="3794125" y="3714750"/>
            <a:ext cx="2405063" cy="2660650"/>
            <a:chOff x="2390" y="2340"/>
            <a:chExt cx="1515" cy="1676"/>
          </a:xfrm>
        </p:grpSpPr>
        <p:grpSp>
          <p:nvGrpSpPr>
            <p:cNvPr id="291954" name="Group 114">
              <a:extLst>
                <a:ext uri="{FF2B5EF4-FFF2-40B4-BE49-F238E27FC236}">
                  <a16:creationId xmlns:a16="http://schemas.microsoft.com/office/drawing/2014/main" id="{C455BE03-55F9-41D5-B6B9-63F722E8D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0" y="2340"/>
              <a:ext cx="1515" cy="1676"/>
              <a:chOff x="96" y="744"/>
              <a:chExt cx="1515" cy="1676"/>
            </a:xfrm>
          </p:grpSpPr>
          <p:grpSp>
            <p:nvGrpSpPr>
              <p:cNvPr id="291955" name="Group 115">
                <a:extLst>
                  <a:ext uri="{FF2B5EF4-FFF2-40B4-BE49-F238E27FC236}">
                    <a16:creationId xmlns:a16="http://schemas.microsoft.com/office/drawing/2014/main" id="{F29E9B8D-FC19-4F5C-ACC9-B44BFF54F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956" name="Oval 116">
                  <a:extLst>
                    <a:ext uri="{FF2B5EF4-FFF2-40B4-BE49-F238E27FC236}">
                      <a16:creationId xmlns:a16="http://schemas.microsoft.com/office/drawing/2014/main" id="{5956A5B8-1CFA-47C8-9B29-238C61850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957" name="Line 117">
                  <a:extLst>
                    <a:ext uri="{FF2B5EF4-FFF2-40B4-BE49-F238E27FC236}">
                      <a16:creationId xmlns:a16="http://schemas.microsoft.com/office/drawing/2014/main" id="{ADCC8A46-399E-4D5C-9184-1C6DE85C1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58" name="Line 118">
                  <a:extLst>
                    <a:ext uri="{FF2B5EF4-FFF2-40B4-BE49-F238E27FC236}">
                      <a16:creationId xmlns:a16="http://schemas.microsoft.com/office/drawing/2014/main" id="{D327DF46-A6AD-4C95-A00F-B4D3934F36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59" name="Line 119">
                  <a:extLst>
                    <a:ext uri="{FF2B5EF4-FFF2-40B4-BE49-F238E27FC236}">
                      <a16:creationId xmlns:a16="http://schemas.microsoft.com/office/drawing/2014/main" id="{AE02CB7B-D5E1-48CC-89A4-EAE9702BF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60" name="Line 120">
                  <a:extLst>
                    <a:ext uri="{FF2B5EF4-FFF2-40B4-BE49-F238E27FC236}">
                      <a16:creationId xmlns:a16="http://schemas.microsoft.com/office/drawing/2014/main" id="{87CB1308-37AA-44DF-B88B-E948D852C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61" name="Oval 121">
                  <a:extLst>
                    <a:ext uri="{FF2B5EF4-FFF2-40B4-BE49-F238E27FC236}">
                      <a16:creationId xmlns:a16="http://schemas.microsoft.com/office/drawing/2014/main" id="{50A5F401-5DA2-422B-883E-BE245E6E8F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962" name="Text Box 122">
                <a:extLst>
                  <a:ext uri="{FF2B5EF4-FFF2-40B4-BE49-F238E27FC236}">
                    <a16:creationId xmlns:a16="http://schemas.microsoft.com/office/drawing/2014/main" id="{F40653E1-A056-4B82-B11D-52AF60444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963" name="Text Box 123">
                <a:extLst>
                  <a:ext uri="{FF2B5EF4-FFF2-40B4-BE49-F238E27FC236}">
                    <a16:creationId xmlns:a16="http://schemas.microsoft.com/office/drawing/2014/main" id="{0A98D0CD-8C75-4450-9A44-A10668B03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964" name="Text Box 124">
                <a:extLst>
                  <a:ext uri="{FF2B5EF4-FFF2-40B4-BE49-F238E27FC236}">
                    <a16:creationId xmlns:a16="http://schemas.microsoft.com/office/drawing/2014/main" id="{F487D3DE-7A29-4BF6-B5FE-19D2D17D7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965" name="Text Box 125">
                <a:extLst>
                  <a:ext uri="{FF2B5EF4-FFF2-40B4-BE49-F238E27FC236}">
                    <a16:creationId xmlns:a16="http://schemas.microsoft.com/office/drawing/2014/main" id="{94EEA148-AF67-4909-9006-849A03895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966" name="Text Box 126">
                <a:extLst>
                  <a:ext uri="{FF2B5EF4-FFF2-40B4-BE49-F238E27FC236}">
                    <a16:creationId xmlns:a16="http://schemas.microsoft.com/office/drawing/2014/main" id="{86FB1D0C-E28F-4CAC-9748-14ACAA25E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967" name="Text Box 127">
                <a:extLst>
                  <a:ext uri="{FF2B5EF4-FFF2-40B4-BE49-F238E27FC236}">
                    <a16:creationId xmlns:a16="http://schemas.microsoft.com/office/drawing/2014/main" id="{0AEE7E93-B84B-4D64-9864-233EE3F73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968" name="Text Box 128">
                <a:extLst>
                  <a:ext uri="{FF2B5EF4-FFF2-40B4-BE49-F238E27FC236}">
                    <a16:creationId xmlns:a16="http://schemas.microsoft.com/office/drawing/2014/main" id="{CD1B29B3-92B0-4819-9472-D8806A660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969" name="Text Box 129">
                <a:extLst>
                  <a:ext uri="{FF2B5EF4-FFF2-40B4-BE49-F238E27FC236}">
                    <a16:creationId xmlns:a16="http://schemas.microsoft.com/office/drawing/2014/main" id="{E805C09C-218E-423C-A902-CBD8BF350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70" name="Text Box 130">
              <a:extLst>
                <a:ext uri="{FF2B5EF4-FFF2-40B4-BE49-F238E27FC236}">
                  <a16:creationId xmlns:a16="http://schemas.microsoft.com/office/drawing/2014/main" id="{D56F603F-0D79-429F-935F-28FF9951A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6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1</a:t>
              </a:r>
            </a:p>
          </p:txBody>
        </p:sp>
        <p:sp>
          <p:nvSpPr>
            <p:cNvPr id="291971" name="Text Box 131">
              <a:extLst>
                <a:ext uri="{FF2B5EF4-FFF2-40B4-BE49-F238E27FC236}">
                  <a16:creationId xmlns:a16="http://schemas.microsoft.com/office/drawing/2014/main" id="{5BF14F8E-361C-4C1E-87FB-1982855F2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87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2</a:t>
              </a:r>
            </a:p>
          </p:txBody>
        </p:sp>
        <p:sp>
          <p:nvSpPr>
            <p:cNvPr id="291972" name="Text Box 132">
              <a:extLst>
                <a:ext uri="{FF2B5EF4-FFF2-40B4-BE49-F238E27FC236}">
                  <a16:creationId xmlns:a16="http://schemas.microsoft.com/office/drawing/2014/main" id="{FA09FC4B-1EB4-4E8F-B20C-F1090FA8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291973" name="Text Box 133">
              <a:extLst>
                <a:ext uri="{FF2B5EF4-FFF2-40B4-BE49-F238E27FC236}">
                  <a16:creationId xmlns:a16="http://schemas.microsoft.com/office/drawing/2014/main" id="{A21AC993-65FB-49C9-B082-023459283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34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1974" name="Text Box 134">
              <a:extLst>
                <a:ext uri="{FF2B5EF4-FFF2-40B4-BE49-F238E27FC236}">
                  <a16:creationId xmlns:a16="http://schemas.microsoft.com/office/drawing/2014/main" id="{EB9C0BDE-4BD0-4903-BFCD-F13917BBA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3440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291975" name="Text Box 135">
              <a:extLst>
                <a:ext uri="{FF2B5EF4-FFF2-40B4-BE49-F238E27FC236}">
                  <a16:creationId xmlns:a16="http://schemas.microsoft.com/office/drawing/2014/main" id="{40DD867A-337B-4766-86B3-3EED65D58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320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291976" name="Text Box 136">
              <a:extLst>
                <a:ext uri="{FF2B5EF4-FFF2-40B4-BE49-F238E27FC236}">
                  <a16:creationId xmlns:a16="http://schemas.microsoft.com/office/drawing/2014/main" id="{15CF3807-C116-4FFB-8FCD-F090B012B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286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1977" name="Text Box 137">
              <a:extLst>
                <a:ext uri="{FF2B5EF4-FFF2-40B4-BE49-F238E27FC236}">
                  <a16:creationId xmlns:a16="http://schemas.microsoft.com/office/drawing/2014/main" id="{BE4AC893-EC3E-404C-BE7B-21F901402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262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1978" name="Line 138">
              <a:extLst>
                <a:ext uri="{FF2B5EF4-FFF2-40B4-BE49-F238E27FC236}">
                  <a16:creationId xmlns:a16="http://schemas.microsoft.com/office/drawing/2014/main" id="{1BB07C3A-EAF4-4D13-A92E-4C6E751EE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" y="3692"/>
              <a:ext cx="17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006" name="Group 166">
            <a:extLst>
              <a:ext uri="{FF2B5EF4-FFF2-40B4-BE49-F238E27FC236}">
                <a16:creationId xmlns:a16="http://schemas.microsoft.com/office/drawing/2014/main" id="{79BEE6B0-8ACC-4B0A-B89F-4EC3A5C5D93B}"/>
              </a:ext>
            </a:extLst>
          </p:cNvPr>
          <p:cNvGrpSpPr>
            <a:grpSpLocks/>
          </p:cNvGrpSpPr>
          <p:nvPr/>
        </p:nvGrpSpPr>
        <p:grpSpPr bwMode="auto">
          <a:xfrm>
            <a:off x="6256338" y="3703638"/>
            <a:ext cx="2414587" cy="2660650"/>
            <a:chOff x="3941" y="2333"/>
            <a:chExt cx="1521" cy="1676"/>
          </a:xfrm>
        </p:grpSpPr>
        <p:grpSp>
          <p:nvGrpSpPr>
            <p:cNvPr id="291981" name="Group 141">
              <a:extLst>
                <a:ext uri="{FF2B5EF4-FFF2-40B4-BE49-F238E27FC236}">
                  <a16:creationId xmlns:a16="http://schemas.microsoft.com/office/drawing/2014/main" id="{C87AD032-B081-4245-9056-71014ECFC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1" y="2333"/>
              <a:ext cx="1515" cy="1676"/>
              <a:chOff x="96" y="744"/>
              <a:chExt cx="1515" cy="1676"/>
            </a:xfrm>
          </p:grpSpPr>
          <p:grpSp>
            <p:nvGrpSpPr>
              <p:cNvPr id="291982" name="Group 142">
                <a:extLst>
                  <a:ext uri="{FF2B5EF4-FFF2-40B4-BE49-F238E27FC236}">
                    <a16:creationId xmlns:a16="http://schemas.microsoft.com/office/drawing/2014/main" id="{1996FC65-F5F2-4B93-82E1-40AE2AE71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291983" name="Oval 143">
                  <a:extLst>
                    <a:ext uri="{FF2B5EF4-FFF2-40B4-BE49-F238E27FC236}">
                      <a16:creationId xmlns:a16="http://schemas.microsoft.com/office/drawing/2014/main" id="{E9C114E6-7337-42CF-B0DB-A8A5C13B5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984" name="Line 144">
                  <a:extLst>
                    <a:ext uri="{FF2B5EF4-FFF2-40B4-BE49-F238E27FC236}">
                      <a16:creationId xmlns:a16="http://schemas.microsoft.com/office/drawing/2014/main" id="{45F2E4FD-6D67-4DE8-ACAF-5A669D93B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85" name="Line 145">
                  <a:extLst>
                    <a:ext uri="{FF2B5EF4-FFF2-40B4-BE49-F238E27FC236}">
                      <a16:creationId xmlns:a16="http://schemas.microsoft.com/office/drawing/2014/main" id="{C98B4111-2EE2-4401-8965-44E304BB5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86" name="Line 146">
                  <a:extLst>
                    <a:ext uri="{FF2B5EF4-FFF2-40B4-BE49-F238E27FC236}">
                      <a16:creationId xmlns:a16="http://schemas.microsoft.com/office/drawing/2014/main" id="{E9E7ABB4-F8B6-4562-870C-0C019DC22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87" name="Line 147">
                  <a:extLst>
                    <a:ext uri="{FF2B5EF4-FFF2-40B4-BE49-F238E27FC236}">
                      <a16:creationId xmlns:a16="http://schemas.microsoft.com/office/drawing/2014/main" id="{43E99D27-2201-4F45-B37D-19289C43CE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988" name="Oval 148">
                  <a:extLst>
                    <a:ext uri="{FF2B5EF4-FFF2-40B4-BE49-F238E27FC236}">
                      <a16:creationId xmlns:a16="http://schemas.microsoft.com/office/drawing/2014/main" id="{78A7612B-0F47-45D4-BB9F-0724B3F537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989" name="Text Box 149">
                <a:extLst>
                  <a:ext uri="{FF2B5EF4-FFF2-40B4-BE49-F238E27FC236}">
                    <a16:creationId xmlns:a16="http://schemas.microsoft.com/office/drawing/2014/main" id="{DCF04C1E-8024-45DA-80E9-B175397ED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291990" name="Text Box 150">
                <a:extLst>
                  <a:ext uri="{FF2B5EF4-FFF2-40B4-BE49-F238E27FC236}">
                    <a16:creationId xmlns:a16="http://schemas.microsoft.com/office/drawing/2014/main" id="{65F693D3-2591-4FDC-94C6-19F6A7B96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291991" name="Text Box 151">
                <a:extLst>
                  <a:ext uri="{FF2B5EF4-FFF2-40B4-BE49-F238E27FC236}">
                    <a16:creationId xmlns:a16="http://schemas.microsoft.com/office/drawing/2014/main" id="{2144EB01-6FDB-4176-BA31-CDE20C653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291992" name="Text Box 152">
                <a:extLst>
                  <a:ext uri="{FF2B5EF4-FFF2-40B4-BE49-F238E27FC236}">
                    <a16:creationId xmlns:a16="http://schemas.microsoft.com/office/drawing/2014/main" id="{B151A339-DF88-469D-93AB-FAAC8C323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291993" name="Text Box 153">
                <a:extLst>
                  <a:ext uri="{FF2B5EF4-FFF2-40B4-BE49-F238E27FC236}">
                    <a16:creationId xmlns:a16="http://schemas.microsoft.com/office/drawing/2014/main" id="{4B2D0478-FE58-4129-928B-E19AB295C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291994" name="Text Box 154">
                <a:extLst>
                  <a:ext uri="{FF2B5EF4-FFF2-40B4-BE49-F238E27FC236}">
                    <a16:creationId xmlns:a16="http://schemas.microsoft.com/office/drawing/2014/main" id="{C30296F8-05FF-4CC5-AF7E-FECEFAE33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291995" name="Text Box 155">
                <a:extLst>
                  <a:ext uri="{FF2B5EF4-FFF2-40B4-BE49-F238E27FC236}">
                    <a16:creationId xmlns:a16="http://schemas.microsoft.com/office/drawing/2014/main" id="{F679B5E3-9FFA-4074-82B6-54EE61E7E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291996" name="Text Box 156">
                <a:extLst>
                  <a:ext uri="{FF2B5EF4-FFF2-40B4-BE49-F238E27FC236}">
                    <a16:creationId xmlns:a16="http://schemas.microsoft.com/office/drawing/2014/main" id="{B13C310C-DD76-450F-8954-14249BB96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291997" name="Text Box 157">
              <a:extLst>
                <a:ext uri="{FF2B5EF4-FFF2-40B4-BE49-F238E27FC236}">
                  <a16:creationId xmlns:a16="http://schemas.microsoft.com/office/drawing/2014/main" id="{B23DDA90-8505-4165-ACA4-3463C5F3E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262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1</a:t>
              </a:r>
            </a:p>
          </p:txBody>
        </p:sp>
        <p:sp>
          <p:nvSpPr>
            <p:cNvPr id="291998" name="Text Box 158">
              <a:extLst>
                <a:ext uri="{FF2B5EF4-FFF2-40B4-BE49-F238E27FC236}">
                  <a16:creationId xmlns:a16="http://schemas.microsoft.com/office/drawing/2014/main" id="{28A25EE2-6765-4BE0-9040-97C3D9008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9" y="286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291999" name="Text Box 159">
              <a:extLst>
                <a:ext uri="{FF2B5EF4-FFF2-40B4-BE49-F238E27FC236}">
                  <a16:creationId xmlns:a16="http://schemas.microsoft.com/office/drawing/2014/main" id="{B9B18618-8DAC-40D7-9417-01575859C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292000" name="Text Box 160">
              <a:extLst>
                <a:ext uri="{FF2B5EF4-FFF2-40B4-BE49-F238E27FC236}">
                  <a16:creationId xmlns:a16="http://schemas.microsoft.com/office/drawing/2014/main" id="{2A54B31B-5845-4E17-B7B9-C13D1694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341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292001" name="Text Box 161">
              <a:extLst>
                <a:ext uri="{FF2B5EF4-FFF2-40B4-BE49-F238E27FC236}">
                  <a16:creationId xmlns:a16="http://schemas.microsoft.com/office/drawing/2014/main" id="{B7C12315-56D9-4124-9238-586A78982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" y="343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5</a:t>
              </a:r>
            </a:p>
          </p:txBody>
        </p:sp>
        <p:sp>
          <p:nvSpPr>
            <p:cNvPr id="292002" name="Text Box 162">
              <a:extLst>
                <a:ext uri="{FF2B5EF4-FFF2-40B4-BE49-F238E27FC236}">
                  <a16:creationId xmlns:a16="http://schemas.microsoft.com/office/drawing/2014/main" id="{6CE633E2-7B81-4364-B490-AED157884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319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292003" name="Text Box 163">
              <a:extLst>
                <a:ext uri="{FF2B5EF4-FFF2-40B4-BE49-F238E27FC236}">
                  <a16:creationId xmlns:a16="http://schemas.microsoft.com/office/drawing/2014/main" id="{7B8412ED-FE76-403B-B3A6-7C0371294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85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292004" name="Text Box 164">
              <a:extLst>
                <a:ext uri="{FF2B5EF4-FFF2-40B4-BE49-F238E27FC236}">
                  <a16:creationId xmlns:a16="http://schemas.microsoft.com/office/drawing/2014/main" id="{0031C95E-1879-48CD-8B54-9A790F43A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" y="262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8</a:t>
              </a:r>
            </a:p>
          </p:txBody>
        </p:sp>
        <p:sp>
          <p:nvSpPr>
            <p:cNvPr id="292005" name="Line 165">
              <a:extLst>
                <a:ext uri="{FF2B5EF4-FFF2-40B4-BE49-F238E27FC236}">
                  <a16:creationId xmlns:a16="http://schemas.microsoft.com/office/drawing/2014/main" id="{3505F4DC-7B72-4DBF-ABD8-E2350AF33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8" y="2872"/>
              <a:ext cx="20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4">
            <a:extLst>
              <a:ext uri="{FF2B5EF4-FFF2-40B4-BE49-F238E27FC236}">
                <a16:creationId xmlns:a16="http://schemas.microsoft.com/office/drawing/2014/main" id="{779328BB-54DE-4D67-9CFB-ED0E383C2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86342D-20DF-4DBE-8D2E-3B8F4719606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4EFB5A9B-CC09-4932-A522-44C836259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05188" y="3292475"/>
            <a:ext cx="2613025" cy="68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= 8   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= 3</a:t>
            </a:r>
          </a:p>
        </p:txBody>
      </p:sp>
      <p:grpSp>
        <p:nvGrpSpPr>
          <p:cNvPr id="412859" name="Group 187">
            <a:extLst>
              <a:ext uri="{FF2B5EF4-FFF2-40B4-BE49-F238E27FC236}">
                <a16:creationId xmlns:a16="http://schemas.microsoft.com/office/drawing/2014/main" id="{039D8029-CACB-4F58-B3A6-7649E3AD679E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657225"/>
            <a:ext cx="2405062" cy="2660650"/>
            <a:chOff x="349" y="405"/>
            <a:chExt cx="1515" cy="1676"/>
          </a:xfrm>
        </p:grpSpPr>
        <p:grpSp>
          <p:nvGrpSpPr>
            <p:cNvPr id="412834" name="Group 162">
              <a:extLst>
                <a:ext uri="{FF2B5EF4-FFF2-40B4-BE49-F238E27FC236}">
                  <a16:creationId xmlns:a16="http://schemas.microsoft.com/office/drawing/2014/main" id="{47C7EC3C-C14D-4411-81E5-50C605B04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" y="405"/>
              <a:ext cx="1515" cy="1676"/>
              <a:chOff x="96" y="744"/>
              <a:chExt cx="1515" cy="1676"/>
            </a:xfrm>
          </p:grpSpPr>
          <p:grpSp>
            <p:nvGrpSpPr>
              <p:cNvPr id="412835" name="Group 163">
                <a:extLst>
                  <a:ext uri="{FF2B5EF4-FFF2-40B4-BE49-F238E27FC236}">
                    <a16:creationId xmlns:a16="http://schemas.microsoft.com/office/drawing/2014/main" id="{D7E4623A-E1E4-44B5-AFCE-C62035378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412836" name="Oval 164">
                  <a:extLst>
                    <a:ext uri="{FF2B5EF4-FFF2-40B4-BE49-F238E27FC236}">
                      <a16:creationId xmlns:a16="http://schemas.microsoft.com/office/drawing/2014/main" id="{F8722561-1A50-4528-9B10-AFF34203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37" name="Line 165">
                  <a:extLst>
                    <a:ext uri="{FF2B5EF4-FFF2-40B4-BE49-F238E27FC236}">
                      <a16:creationId xmlns:a16="http://schemas.microsoft.com/office/drawing/2014/main" id="{819D23F4-4714-4594-8FCE-D681F2CD4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38" name="Line 166">
                  <a:extLst>
                    <a:ext uri="{FF2B5EF4-FFF2-40B4-BE49-F238E27FC236}">
                      <a16:creationId xmlns:a16="http://schemas.microsoft.com/office/drawing/2014/main" id="{A2312A5D-21A9-4473-9743-9310BDD48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39" name="Line 167">
                  <a:extLst>
                    <a:ext uri="{FF2B5EF4-FFF2-40B4-BE49-F238E27FC236}">
                      <a16:creationId xmlns:a16="http://schemas.microsoft.com/office/drawing/2014/main" id="{9D5543FB-C330-4826-BFF0-099CA9AE7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40" name="Line 168">
                  <a:extLst>
                    <a:ext uri="{FF2B5EF4-FFF2-40B4-BE49-F238E27FC236}">
                      <a16:creationId xmlns:a16="http://schemas.microsoft.com/office/drawing/2014/main" id="{20F256B8-3497-4962-9703-BA53AAF18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41" name="Oval 169">
                  <a:extLst>
                    <a:ext uri="{FF2B5EF4-FFF2-40B4-BE49-F238E27FC236}">
                      <a16:creationId xmlns:a16="http://schemas.microsoft.com/office/drawing/2014/main" id="{0D33654B-8D2E-4C29-A8C6-6C9DF6624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2842" name="Text Box 170">
                <a:extLst>
                  <a:ext uri="{FF2B5EF4-FFF2-40B4-BE49-F238E27FC236}">
                    <a16:creationId xmlns:a16="http://schemas.microsoft.com/office/drawing/2014/main" id="{C08A294A-F892-4AB7-BD84-1E10540DB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412843" name="Text Box 171">
                <a:extLst>
                  <a:ext uri="{FF2B5EF4-FFF2-40B4-BE49-F238E27FC236}">
                    <a16:creationId xmlns:a16="http://schemas.microsoft.com/office/drawing/2014/main" id="{609D87B4-146B-415A-831C-A190FD139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412844" name="Text Box 172">
                <a:extLst>
                  <a:ext uri="{FF2B5EF4-FFF2-40B4-BE49-F238E27FC236}">
                    <a16:creationId xmlns:a16="http://schemas.microsoft.com/office/drawing/2014/main" id="{FF69EDD1-4A57-4DC1-A7D0-83C033D36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412845" name="Text Box 173">
                <a:extLst>
                  <a:ext uri="{FF2B5EF4-FFF2-40B4-BE49-F238E27FC236}">
                    <a16:creationId xmlns:a16="http://schemas.microsoft.com/office/drawing/2014/main" id="{54A45F38-2BDF-465B-A458-1E1003F99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412846" name="Text Box 174">
                <a:extLst>
                  <a:ext uri="{FF2B5EF4-FFF2-40B4-BE49-F238E27FC236}">
                    <a16:creationId xmlns:a16="http://schemas.microsoft.com/office/drawing/2014/main" id="{093A0C5B-94A3-4279-B0AB-67EB444A3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412847" name="Text Box 175">
                <a:extLst>
                  <a:ext uri="{FF2B5EF4-FFF2-40B4-BE49-F238E27FC236}">
                    <a16:creationId xmlns:a16="http://schemas.microsoft.com/office/drawing/2014/main" id="{CEC55998-E6CE-44CA-AE0F-FE8E01FDB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412848" name="Text Box 176">
                <a:extLst>
                  <a:ext uri="{FF2B5EF4-FFF2-40B4-BE49-F238E27FC236}">
                    <a16:creationId xmlns:a16="http://schemas.microsoft.com/office/drawing/2014/main" id="{62D87B56-5C00-41FD-AFA8-57DE743E8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412849" name="Text Box 177">
                <a:extLst>
                  <a:ext uri="{FF2B5EF4-FFF2-40B4-BE49-F238E27FC236}">
                    <a16:creationId xmlns:a16="http://schemas.microsoft.com/office/drawing/2014/main" id="{6830F16E-3F5A-45CF-A860-639045B26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50" name="Text Box 178">
              <a:extLst>
                <a:ext uri="{FF2B5EF4-FFF2-40B4-BE49-F238E27FC236}">
                  <a16:creationId xmlns:a16="http://schemas.microsoft.com/office/drawing/2014/main" id="{95851816-2429-413C-ACEA-52AF6189E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6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1</a:t>
              </a:r>
            </a:p>
          </p:txBody>
        </p:sp>
        <p:sp>
          <p:nvSpPr>
            <p:cNvPr id="412851" name="Text Box 179">
              <a:extLst>
                <a:ext uri="{FF2B5EF4-FFF2-40B4-BE49-F238E27FC236}">
                  <a16:creationId xmlns:a16="http://schemas.microsoft.com/office/drawing/2014/main" id="{9C4DF8EA-4730-4849-A8C7-FBAB5746B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938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2</a:t>
              </a:r>
            </a:p>
          </p:txBody>
        </p:sp>
        <p:sp>
          <p:nvSpPr>
            <p:cNvPr id="412852" name="Text Box 180">
              <a:extLst>
                <a:ext uri="{FF2B5EF4-FFF2-40B4-BE49-F238E27FC236}">
                  <a16:creationId xmlns:a16="http://schemas.microsoft.com/office/drawing/2014/main" id="{ECD7E5FA-638C-45D4-8F01-46D59DC9B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412853" name="Text Box 181">
              <a:extLst>
                <a:ext uri="{FF2B5EF4-FFF2-40B4-BE49-F238E27FC236}">
                  <a16:creationId xmlns:a16="http://schemas.microsoft.com/office/drawing/2014/main" id="{13CCA432-68B8-4C49-BD92-F9C4C3EC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148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4</a:t>
              </a:r>
            </a:p>
          </p:txBody>
        </p:sp>
        <p:sp>
          <p:nvSpPr>
            <p:cNvPr id="412854" name="Text Box 182">
              <a:extLst>
                <a:ext uri="{FF2B5EF4-FFF2-40B4-BE49-F238E27FC236}">
                  <a16:creationId xmlns:a16="http://schemas.microsoft.com/office/drawing/2014/main" id="{1A8091FF-5CFB-49F9-9DEB-8B4ACE08E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505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5</a:t>
              </a:r>
            </a:p>
          </p:txBody>
        </p:sp>
        <p:sp>
          <p:nvSpPr>
            <p:cNvPr id="412855" name="Text Box 183">
              <a:extLst>
                <a:ext uri="{FF2B5EF4-FFF2-40B4-BE49-F238E27FC236}">
                  <a16:creationId xmlns:a16="http://schemas.microsoft.com/office/drawing/2014/main" id="{AA3D864B-DA3C-4797-8500-FEF780B4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126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412856" name="Text Box 184">
              <a:extLst>
                <a:ext uri="{FF2B5EF4-FFF2-40B4-BE49-F238E27FC236}">
                  <a16:creationId xmlns:a16="http://schemas.microsoft.com/office/drawing/2014/main" id="{3F4648FE-01AC-4995-9E8F-DB1770BEF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929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412857" name="Text Box 185">
              <a:extLst>
                <a:ext uri="{FF2B5EF4-FFF2-40B4-BE49-F238E27FC236}">
                  <a16:creationId xmlns:a16="http://schemas.microsoft.com/office/drawing/2014/main" id="{E5E1C41C-5894-4878-AE59-EB02A64CF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69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8</a:t>
              </a:r>
            </a:p>
          </p:txBody>
        </p:sp>
        <p:sp>
          <p:nvSpPr>
            <p:cNvPr id="412858" name="Line 186">
              <a:extLst>
                <a:ext uri="{FF2B5EF4-FFF2-40B4-BE49-F238E27FC236}">
                  <a16:creationId xmlns:a16="http://schemas.microsoft.com/office/drawing/2014/main" id="{4B998E4E-B0D9-4266-8516-AA2C22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473"/>
              <a:ext cx="9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913" name="Group 241">
            <a:extLst>
              <a:ext uri="{FF2B5EF4-FFF2-40B4-BE49-F238E27FC236}">
                <a16:creationId xmlns:a16="http://schemas.microsoft.com/office/drawing/2014/main" id="{071CCD2A-E696-4979-BBBC-D957A9375F9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655638"/>
            <a:ext cx="2405063" cy="2660650"/>
            <a:chOff x="3744" y="413"/>
            <a:chExt cx="1515" cy="1676"/>
          </a:xfrm>
        </p:grpSpPr>
        <p:grpSp>
          <p:nvGrpSpPr>
            <p:cNvPr id="412861" name="Group 189">
              <a:extLst>
                <a:ext uri="{FF2B5EF4-FFF2-40B4-BE49-F238E27FC236}">
                  <a16:creationId xmlns:a16="http://schemas.microsoft.com/office/drawing/2014/main" id="{85BB7C92-21EE-4F81-A98A-179A41099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413"/>
              <a:ext cx="1515" cy="1676"/>
              <a:chOff x="96" y="744"/>
              <a:chExt cx="1515" cy="1676"/>
            </a:xfrm>
          </p:grpSpPr>
          <p:grpSp>
            <p:nvGrpSpPr>
              <p:cNvPr id="412862" name="Group 190">
                <a:extLst>
                  <a:ext uri="{FF2B5EF4-FFF2-40B4-BE49-F238E27FC236}">
                    <a16:creationId xmlns:a16="http://schemas.microsoft.com/office/drawing/2014/main" id="{EBAC1842-AF54-4F50-B315-7F38624EA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412863" name="Oval 191">
                  <a:extLst>
                    <a:ext uri="{FF2B5EF4-FFF2-40B4-BE49-F238E27FC236}">
                      <a16:creationId xmlns:a16="http://schemas.microsoft.com/office/drawing/2014/main" id="{B36805E1-E6D9-4B12-8872-A88258CE9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64" name="Line 192">
                  <a:extLst>
                    <a:ext uri="{FF2B5EF4-FFF2-40B4-BE49-F238E27FC236}">
                      <a16:creationId xmlns:a16="http://schemas.microsoft.com/office/drawing/2014/main" id="{EF8DCC7A-278C-46BF-89AA-B6E7192CF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65" name="Line 193">
                  <a:extLst>
                    <a:ext uri="{FF2B5EF4-FFF2-40B4-BE49-F238E27FC236}">
                      <a16:creationId xmlns:a16="http://schemas.microsoft.com/office/drawing/2014/main" id="{D057FAF2-53CA-4CD8-ACCA-4E10A5296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66" name="Line 194">
                  <a:extLst>
                    <a:ext uri="{FF2B5EF4-FFF2-40B4-BE49-F238E27FC236}">
                      <a16:creationId xmlns:a16="http://schemas.microsoft.com/office/drawing/2014/main" id="{7CD2A983-08F0-453B-9ACC-7B9C7637E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67" name="Line 195">
                  <a:extLst>
                    <a:ext uri="{FF2B5EF4-FFF2-40B4-BE49-F238E27FC236}">
                      <a16:creationId xmlns:a16="http://schemas.microsoft.com/office/drawing/2014/main" id="{BB6E0295-3FCE-48EA-90EA-8BD1CA4E5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68" name="Oval 196">
                  <a:extLst>
                    <a:ext uri="{FF2B5EF4-FFF2-40B4-BE49-F238E27FC236}">
                      <a16:creationId xmlns:a16="http://schemas.microsoft.com/office/drawing/2014/main" id="{6B1D7196-E8AB-440A-B1A5-E5F44D3B1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2869" name="Text Box 197">
                <a:extLst>
                  <a:ext uri="{FF2B5EF4-FFF2-40B4-BE49-F238E27FC236}">
                    <a16:creationId xmlns:a16="http://schemas.microsoft.com/office/drawing/2014/main" id="{C1F5D47B-8495-4349-81B9-2379E5A3D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412870" name="Text Box 198">
                <a:extLst>
                  <a:ext uri="{FF2B5EF4-FFF2-40B4-BE49-F238E27FC236}">
                    <a16:creationId xmlns:a16="http://schemas.microsoft.com/office/drawing/2014/main" id="{530D1521-C0EE-4CC5-AFBE-DCBC0202A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412871" name="Text Box 199">
                <a:extLst>
                  <a:ext uri="{FF2B5EF4-FFF2-40B4-BE49-F238E27FC236}">
                    <a16:creationId xmlns:a16="http://schemas.microsoft.com/office/drawing/2014/main" id="{1C1EBD1D-14E5-47A8-B368-AB56F4663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412872" name="Text Box 200">
                <a:extLst>
                  <a:ext uri="{FF2B5EF4-FFF2-40B4-BE49-F238E27FC236}">
                    <a16:creationId xmlns:a16="http://schemas.microsoft.com/office/drawing/2014/main" id="{E1C2B3D9-7F4D-45E5-88B1-6B8CBECA7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412873" name="Text Box 201">
                <a:extLst>
                  <a:ext uri="{FF2B5EF4-FFF2-40B4-BE49-F238E27FC236}">
                    <a16:creationId xmlns:a16="http://schemas.microsoft.com/office/drawing/2014/main" id="{4E8E5194-6947-4BCD-AC8B-5F2CFF225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412874" name="Text Box 202">
                <a:extLst>
                  <a:ext uri="{FF2B5EF4-FFF2-40B4-BE49-F238E27FC236}">
                    <a16:creationId xmlns:a16="http://schemas.microsoft.com/office/drawing/2014/main" id="{C30E1C85-CB03-4C8E-A3A2-59DF080A0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412875" name="Text Box 203">
                <a:extLst>
                  <a:ext uri="{FF2B5EF4-FFF2-40B4-BE49-F238E27FC236}">
                    <a16:creationId xmlns:a16="http://schemas.microsoft.com/office/drawing/2014/main" id="{3F98F4EA-784F-4E02-87EB-F1103856D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412876" name="Text Box 204">
                <a:extLst>
                  <a:ext uri="{FF2B5EF4-FFF2-40B4-BE49-F238E27FC236}">
                    <a16:creationId xmlns:a16="http://schemas.microsoft.com/office/drawing/2014/main" id="{D366ECB7-F343-41EE-98F4-70E2A5DCE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877" name="Text Box 205">
              <a:extLst>
                <a:ext uri="{FF2B5EF4-FFF2-40B4-BE49-F238E27FC236}">
                  <a16:creationId xmlns:a16="http://schemas.microsoft.com/office/drawing/2014/main" id="{BA441A92-161F-4E50-A647-F1BFE076A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1</a:t>
              </a:r>
            </a:p>
          </p:txBody>
        </p:sp>
        <p:sp>
          <p:nvSpPr>
            <p:cNvPr id="412878" name="Text Box 206">
              <a:extLst>
                <a:ext uri="{FF2B5EF4-FFF2-40B4-BE49-F238E27FC236}">
                  <a16:creationId xmlns:a16="http://schemas.microsoft.com/office/drawing/2014/main" id="{A573C665-38F0-4595-BE9F-17FDAEC8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2</a:t>
              </a:r>
            </a:p>
          </p:txBody>
        </p:sp>
        <p:sp>
          <p:nvSpPr>
            <p:cNvPr id="412879" name="Text Box 207">
              <a:extLst>
                <a:ext uri="{FF2B5EF4-FFF2-40B4-BE49-F238E27FC236}">
                  <a16:creationId xmlns:a16="http://schemas.microsoft.com/office/drawing/2014/main" id="{90C196F6-A80C-4634-9496-6953E793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412880" name="Text Box 208">
              <a:extLst>
                <a:ext uri="{FF2B5EF4-FFF2-40B4-BE49-F238E27FC236}">
                  <a16:creationId xmlns:a16="http://schemas.microsoft.com/office/drawing/2014/main" id="{542B97E2-CF34-4BF9-A35B-D2EDA4A08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4</a:t>
              </a:r>
            </a:p>
          </p:txBody>
        </p:sp>
        <p:sp>
          <p:nvSpPr>
            <p:cNvPr id="412881" name="Text Box 209">
              <a:extLst>
                <a:ext uri="{FF2B5EF4-FFF2-40B4-BE49-F238E27FC236}">
                  <a16:creationId xmlns:a16="http://schemas.microsoft.com/office/drawing/2014/main" id="{CFF3193F-E733-41E6-AC86-BD4776B7F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5</a:t>
              </a:r>
            </a:p>
          </p:txBody>
        </p:sp>
        <p:sp>
          <p:nvSpPr>
            <p:cNvPr id="412882" name="Text Box 210">
              <a:extLst>
                <a:ext uri="{FF2B5EF4-FFF2-40B4-BE49-F238E27FC236}">
                  <a16:creationId xmlns:a16="http://schemas.microsoft.com/office/drawing/2014/main" id="{D43CB37F-E5D0-4FC9-A833-6646FD5F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412883" name="Text Box 211">
              <a:extLst>
                <a:ext uri="{FF2B5EF4-FFF2-40B4-BE49-F238E27FC236}">
                  <a16:creationId xmlns:a16="http://schemas.microsoft.com/office/drawing/2014/main" id="{34C1C5D1-5942-4918-B99C-3D6120DE6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412884" name="Text Box 212">
              <a:extLst>
                <a:ext uri="{FF2B5EF4-FFF2-40B4-BE49-F238E27FC236}">
                  <a16:creationId xmlns:a16="http://schemas.microsoft.com/office/drawing/2014/main" id="{091104B1-5FD0-487B-9BED-0B5DE142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8</a:t>
              </a:r>
            </a:p>
          </p:txBody>
        </p:sp>
        <p:sp>
          <p:nvSpPr>
            <p:cNvPr id="412885" name="Line 213">
              <a:extLst>
                <a:ext uri="{FF2B5EF4-FFF2-40B4-BE49-F238E27FC236}">
                  <a16:creationId xmlns:a16="http://schemas.microsoft.com/office/drawing/2014/main" id="{96FCB95E-4F2B-47AF-A6D6-FC62D96B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824"/>
              <a:ext cx="198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887" name="Group 215">
            <a:extLst>
              <a:ext uri="{FF2B5EF4-FFF2-40B4-BE49-F238E27FC236}">
                <a16:creationId xmlns:a16="http://schemas.microsoft.com/office/drawing/2014/main" id="{33A8A7F8-FBC2-446D-A7FD-F2DF9973FEFF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657225"/>
            <a:ext cx="2405063" cy="2660650"/>
            <a:chOff x="2059" y="413"/>
            <a:chExt cx="1515" cy="1676"/>
          </a:xfrm>
        </p:grpSpPr>
        <p:grpSp>
          <p:nvGrpSpPr>
            <p:cNvPr id="412888" name="Group 216">
              <a:extLst>
                <a:ext uri="{FF2B5EF4-FFF2-40B4-BE49-F238E27FC236}">
                  <a16:creationId xmlns:a16="http://schemas.microsoft.com/office/drawing/2014/main" id="{B1FDB677-DB00-4714-B38A-9D26A1D74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413"/>
              <a:ext cx="1515" cy="1676"/>
              <a:chOff x="96" y="744"/>
              <a:chExt cx="1515" cy="1676"/>
            </a:xfrm>
          </p:grpSpPr>
          <p:grpSp>
            <p:nvGrpSpPr>
              <p:cNvPr id="412889" name="Group 217">
                <a:extLst>
                  <a:ext uri="{FF2B5EF4-FFF2-40B4-BE49-F238E27FC236}">
                    <a16:creationId xmlns:a16="http://schemas.microsoft.com/office/drawing/2014/main" id="{7142C7FE-BA20-4D5A-9C7C-FE8220F57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" y="1014"/>
                <a:ext cx="1143" cy="1143"/>
                <a:chOff x="864" y="1545"/>
                <a:chExt cx="1143" cy="1143"/>
              </a:xfrm>
            </p:grpSpPr>
            <p:sp>
              <p:nvSpPr>
                <p:cNvPr id="412890" name="Oval 218">
                  <a:extLst>
                    <a:ext uri="{FF2B5EF4-FFF2-40B4-BE49-F238E27FC236}">
                      <a16:creationId xmlns:a16="http://schemas.microsoft.com/office/drawing/2014/main" id="{21A05A90-F837-487D-B12B-430FE3A62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45"/>
                  <a:ext cx="1143" cy="114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91" name="Line 219">
                  <a:extLst>
                    <a:ext uri="{FF2B5EF4-FFF2-40B4-BE49-F238E27FC236}">
                      <a16:creationId xmlns:a16="http://schemas.microsoft.com/office/drawing/2014/main" id="{1EA5BBBC-E353-46F9-8376-A4A8BAEDC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2129"/>
                  <a:ext cx="11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92" name="Line 220">
                  <a:extLst>
                    <a:ext uri="{FF2B5EF4-FFF2-40B4-BE49-F238E27FC236}">
                      <a16:creationId xmlns:a16="http://schemas.microsoft.com/office/drawing/2014/main" id="{33F5F791-8E6B-4258-9F2D-41C2D0F83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545"/>
                  <a:ext cx="0" cy="1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93" name="Line 221">
                  <a:extLst>
                    <a:ext uri="{FF2B5EF4-FFF2-40B4-BE49-F238E27FC236}">
                      <a16:creationId xmlns:a16="http://schemas.microsoft.com/office/drawing/2014/main" id="{A05EE352-8010-4066-901C-ECC7B4E46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4" y="1702"/>
                  <a:ext cx="769" cy="8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94" name="Line 222">
                  <a:extLst>
                    <a:ext uri="{FF2B5EF4-FFF2-40B4-BE49-F238E27FC236}">
                      <a16:creationId xmlns:a16="http://schemas.microsoft.com/office/drawing/2014/main" id="{4357741C-2D42-4C01-9FDD-3AB62A4B6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1702"/>
                  <a:ext cx="752" cy="8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95" name="Oval 223">
                  <a:extLst>
                    <a:ext uri="{FF2B5EF4-FFF2-40B4-BE49-F238E27FC236}">
                      <a16:creationId xmlns:a16="http://schemas.microsoft.com/office/drawing/2014/main" id="{40F6E2D4-5596-4BD6-BD4F-059F64B20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" y="1832"/>
                  <a:ext cx="593" cy="60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2896" name="Text Box 224">
                <a:extLst>
                  <a:ext uri="{FF2B5EF4-FFF2-40B4-BE49-F238E27FC236}">
                    <a16:creationId xmlns:a16="http://schemas.microsoft.com/office/drawing/2014/main" id="{B03CC913-C8A7-4962-A727-A15CBC555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7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0</a:t>
                </a:r>
              </a:p>
            </p:txBody>
          </p:sp>
          <p:sp>
            <p:nvSpPr>
              <p:cNvPr id="412897" name="Text Box 225">
                <a:extLst>
                  <a:ext uri="{FF2B5EF4-FFF2-40B4-BE49-F238E27FC236}">
                    <a16:creationId xmlns:a16="http://schemas.microsoft.com/office/drawing/2014/main" id="{A792AFEB-F247-44DD-B900-5D76BBDC5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" y="10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1</a:t>
                </a:r>
              </a:p>
            </p:txBody>
          </p:sp>
          <p:sp>
            <p:nvSpPr>
              <p:cNvPr id="412898" name="Text Box 226">
                <a:extLst>
                  <a:ext uri="{FF2B5EF4-FFF2-40B4-BE49-F238E27FC236}">
                    <a16:creationId xmlns:a16="http://schemas.microsoft.com/office/drawing/2014/main" id="{92DB9923-0B6C-4EE6-A2CE-9EABE554D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15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2</a:t>
                </a:r>
              </a:p>
            </p:txBody>
          </p:sp>
          <p:sp>
            <p:nvSpPr>
              <p:cNvPr id="412899" name="Text Box 227">
                <a:extLst>
                  <a:ext uri="{FF2B5EF4-FFF2-40B4-BE49-F238E27FC236}">
                    <a16:creationId xmlns:a16="http://schemas.microsoft.com/office/drawing/2014/main" id="{264BF602-9050-45AF-A22F-9E8749494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202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3</a:t>
                </a:r>
              </a:p>
            </p:txBody>
          </p:sp>
          <p:sp>
            <p:nvSpPr>
              <p:cNvPr id="412900" name="Text Box 228">
                <a:extLst>
                  <a:ext uri="{FF2B5EF4-FFF2-40B4-BE49-F238E27FC236}">
                    <a16:creationId xmlns:a16="http://schemas.microsoft.com/office/drawing/2014/main" id="{B6B39C01-C40B-431D-A1C5-0F2AB53E3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21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4</a:t>
                </a:r>
              </a:p>
            </p:txBody>
          </p:sp>
          <p:sp>
            <p:nvSpPr>
              <p:cNvPr id="412901" name="Text Box 229">
                <a:extLst>
                  <a:ext uri="{FF2B5EF4-FFF2-40B4-BE49-F238E27FC236}">
                    <a16:creationId xmlns:a16="http://schemas.microsoft.com/office/drawing/2014/main" id="{D13EB8B4-D56F-449F-8668-6BC04B85D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5</a:t>
                </a:r>
              </a:p>
            </p:txBody>
          </p:sp>
          <p:sp>
            <p:nvSpPr>
              <p:cNvPr id="412902" name="Text Box 230">
                <a:extLst>
                  <a:ext uri="{FF2B5EF4-FFF2-40B4-BE49-F238E27FC236}">
                    <a16:creationId xmlns:a16="http://schemas.microsoft.com/office/drawing/2014/main" id="{4D457F65-7342-490F-BA6F-F1137B5C4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2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6</a:t>
                </a:r>
              </a:p>
            </p:txBody>
          </p:sp>
          <p:sp>
            <p:nvSpPr>
              <p:cNvPr id="412903" name="Text Box 231">
                <a:extLst>
                  <a:ext uri="{FF2B5EF4-FFF2-40B4-BE49-F238E27FC236}">
                    <a16:creationId xmlns:a16="http://schemas.microsoft.com/office/drawing/2014/main" id="{6ECFFDCF-5D46-43BC-8441-9D0573BCC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" y="90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7</a:t>
                </a:r>
              </a:p>
            </p:txBody>
          </p:sp>
        </p:grpSp>
        <p:sp>
          <p:nvSpPr>
            <p:cNvPr id="412904" name="Text Box 232">
              <a:extLst>
                <a:ext uri="{FF2B5EF4-FFF2-40B4-BE49-F238E27FC236}">
                  <a16:creationId xmlns:a16="http://schemas.microsoft.com/office/drawing/2014/main" id="{D3DDF442-8B20-4E16-86F7-DA12045E5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702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1</a:t>
              </a:r>
            </a:p>
          </p:txBody>
        </p:sp>
        <p:sp>
          <p:nvSpPr>
            <p:cNvPr id="412905" name="Text Box 233">
              <a:extLst>
                <a:ext uri="{FF2B5EF4-FFF2-40B4-BE49-F238E27FC236}">
                  <a16:creationId xmlns:a16="http://schemas.microsoft.com/office/drawing/2014/main" id="{05A9132C-660B-49C9-BB45-AB52B41D5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946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2</a:t>
              </a:r>
            </a:p>
          </p:txBody>
        </p:sp>
        <p:sp>
          <p:nvSpPr>
            <p:cNvPr id="412906" name="Text Box 234">
              <a:extLst>
                <a:ext uri="{FF2B5EF4-FFF2-40B4-BE49-F238E27FC236}">
                  <a16:creationId xmlns:a16="http://schemas.microsoft.com/office/drawing/2014/main" id="{A4E8CD8E-E8BE-4329-9BBA-F17B46D2B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3</a:t>
              </a:r>
            </a:p>
          </p:txBody>
        </p:sp>
        <p:sp>
          <p:nvSpPr>
            <p:cNvPr id="412907" name="Text Box 235">
              <a:extLst>
                <a:ext uri="{FF2B5EF4-FFF2-40B4-BE49-F238E27FC236}">
                  <a16:creationId xmlns:a16="http://schemas.microsoft.com/office/drawing/2014/main" id="{FEC0C74F-AB3E-4784-BBB4-00804851F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1494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412908" name="Text Box 236">
              <a:extLst>
                <a:ext uri="{FF2B5EF4-FFF2-40B4-BE49-F238E27FC236}">
                  <a16:creationId xmlns:a16="http://schemas.microsoft.com/office/drawing/2014/main" id="{E9F98127-F247-4285-92BE-5978886B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1513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5</a:t>
              </a:r>
            </a:p>
          </p:txBody>
        </p:sp>
        <p:sp>
          <p:nvSpPr>
            <p:cNvPr id="412909" name="Text Box 237">
              <a:extLst>
                <a:ext uri="{FF2B5EF4-FFF2-40B4-BE49-F238E27FC236}">
                  <a16:creationId xmlns:a16="http://schemas.microsoft.com/office/drawing/2014/main" id="{378615C5-74FD-4EC9-A2AE-D055FC01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127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6</a:t>
              </a:r>
            </a:p>
          </p:txBody>
        </p:sp>
        <p:sp>
          <p:nvSpPr>
            <p:cNvPr id="412910" name="Text Box 238">
              <a:extLst>
                <a:ext uri="{FF2B5EF4-FFF2-40B4-BE49-F238E27FC236}">
                  <a16:creationId xmlns:a16="http://schemas.microsoft.com/office/drawing/2014/main" id="{34E83A00-99A7-41CF-8ADF-A15AFA1E3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937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/>
                <a:t>7</a:t>
              </a:r>
            </a:p>
          </p:txBody>
        </p:sp>
        <p:sp>
          <p:nvSpPr>
            <p:cNvPr id="412911" name="Text Box 239">
              <a:extLst>
                <a:ext uri="{FF2B5EF4-FFF2-40B4-BE49-F238E27FC236}">
                  <a16:creationId xmlns:a16="http://schemas.microsoft.com/office/drawing/2014/main" id="{00430E85-C9D8-4336-BDAE-7DD496FB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701"/>
              <a:ext cx="2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rPr>
                <a:t>8</a:t>
              </a:r>
            </a:p>
          </p:txBody>
        </p:sp>
        <p:sp>
          <p:nvSpPr>
            <p:cNvPr id="412912" name="Line 240">
              <a:extLst>
                <a:ext uri="{FF2B5EF4-FFF2-40B4-BE49-F238E27FC236}">
                  <a16:creationId xmlns:a16="http://schemas.microsoft.com/office/drawing/2014/main" id="{4DCBE11E-2E79-4384-A0A1-1C5773E5E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9" y="1792"/>
              <a:ext cx="7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D64AC4-F381-4B32-8D38-F89CA7D05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85A04B-BBE8-4D19-9FFA-2CCA64FA1A58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EB54FC8F-8098-47D1-A214-494B060AE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3700"/>
            <a:ext cx="8229600" cy="9144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/>
              <a:t> 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02F87520-1BA1-4CA0-A862-BA30C35B8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312863"/>
            <a:ext cx="8229600" cy="4935537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&lt;iostream.h&gt;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“CircList.h”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void Josephus(CircList&lt;T, E&gt;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Js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m)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CircLinkNode&lt;T, E&gt; *p = Js.getHead()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 i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&lt; n-1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i++ 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    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n-1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 j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 &lt; m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j++) 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m-1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个人</a:t>
            </a: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pre = 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p = 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cout 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出列的人是”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 endl;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5140</Words>
  <Application>Microsoft Office PowerPoint</Application>
  <PresentationFormat>全屏显示(4:3)</PresentationFormat>
  <Paragraphs>1625</Paragraphs>
  <Slides>115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115</vt:i4>
      </vt:variant>
    </vt:vector>
  </HeadingPairs>
  <TitlesOfParts>
    <vt:vector size="133" baseType="lpstr">
      <vt:lpstr>Arial</vt:lpstr>
      <vt:lpstr>宋体</vt:lpstr>
      <vt:lpstr>Times New Roman</vt:lpstr>
      <vt:lpstr>Wingdings</vt:lpstr>
      <vt:lpstr>华文新魏</vt:lpstr>
      <vt:lpstr>Arial Black</vt:lpstr>
      <vt:lpstr>华文彩云</vt:lpstr>
      <vt:lpstr>华文行楷</vt:lpstr>
      <vt:lpstr>仿宋_GB2312</vt:lpstr>
      <vt:lpstr>Symbol</vt:lpstr>
      <vt:lpstr>Courier New</vt:lpstr>
      <vt:lpstr>隶书</vt:lpstr>
      <vt:lpstr>Arial Narrow</vt:lpstr>
      <vt:lpstr>楷体_GB2312</vt:lpstr>
      <vt:lpstr>Comic Sans MS</vt:lpstr>
      <vt:lpstr>Pixel</vt:lpstr>
      <vt:lpstr>Microsoft 公式 3.0</vt:lpstr>
      <vt:lpstr>Microsoft Equation 3.0</vt:lpstr>
      <vt:lpstr>第二章   线性表</vt:lpstr>
      <vt:lpstr>第二章 线性表</vt:lpstr>
      <vt:lpstr>线性表 (Linear List)</vt:lpstr>
      <vt:lpstr>PowerPoint 演示文稿</vt:lpstr>
      <vt:lpstr>线性表的抽象基类 </vt:lpstr>
      <vt:lpstr>PowerPoint 演示文稿</vt:lpstr>
      <vt:lpstr>顺序表 (Sequential List)</vt:lpstr>
      <vt:lpstr>顺序表的静态存储和动态存储</vt:lpstr>
      <vt:lpstr>结点的变体（异质数据）</vt:lpstr>
      <vt:lpstr>顺序表(SeqList)类的定义</vt:lpstr>
      <vt:lpstr>PowerPoint 演示文稿</vt:lpstr>
      <vt:lpstr>顺序表的构造函数</vt:lpstr>
      <vt:lpstr>复制构造函数</vt:lpstr>
      <vt:lpstr>顺序表的搜索算法</vt:lpstr>
      <vt:lpstr>顺序搜索图示</vt:lpstr>
      <vt:lpstr>PowerPoint 演示文稿</vt:lpstr>
      <vt:lpstr>搜索性能分析</vt:lpstr>
      <vt:lpstr>PowerPoint 演示文稿</vt:lpstr>
      <vt:lpstr>表项的插入算法</vt:lpstr>
      <vt:lpstr>插入算法的性能分析</vt:lpstr>
      <vt:lpstr>PowerPoint 演示文稿</vt:lpstr>
      <vt:lpstr>表项的删除算法</vt:lpstr>
      <vt:lpstr>删除算法的性能分析</vt:lpstr>
      <vt:lpstr>PowerPoint 演示文稿</vt:lpstr>
      <vt:lpstr>PowerPoint 演示文稿</vt:lpstr>
      <vt:lpstr>单链表 (Singly Linked List)</vt:lpstr>
      <vt:lpstr>PowerPoint 演示文稿</vt:lpstr>
      <vt:lpstr>单链表的结构定义</vt:lpstr>
      <vt:lpstr>单链表的类定义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单链表中的插入与删除操作</vt:lpstr>
      <vt:lpstr>PowerPoint 演示文稿</vt:lpstr>
      <vt:lpstr>PowerPoint 演示文稿</vt:lpstr>
      <vt:lpstr>单链表的插入算法</vt:lpstr>
      <vt:lpstr>PowerPoint 演示文稿</vt:lpstr>
      <vt:lpstr>PowerPoint 演示文稿</vt:lpstr>
      <vt:lpstr>单链表的删除算法</vt:lpstr>
      <vt:lpstr>PowerPoint 演示文稿</vt:lpstr>
      <vt:lpstr>带表头结点的单链表</vt:lpstr>
      <vt:lpstr>PowerPoint 演示文稿</vt:lpstr>
      <vt:lpstr>PowerPoint 演示文稿</vt:lpstr>
      <vt:lpstr>单链表的模板类</vt:lpstr>
      <vt:lpstr> 用模板定义的单链表类</vt:lpstr>
      <vt:lpstr>PowerPoint 演示文稿</vt:lpstr>
      <vt:lpstr>PowerPoint 演示文稿</vt:lpstr>
      <vt:lpstr>链表置空算法（保留表头结点）</vt:lpstr>
      <vt:lpstr>PowerPoint 演示文稿</vt:lpstr>
      <vt:lpstr>求单链表的长度的算法</vt:lpstr>
      <vt:lpstr>PowerPoint 演示文稿</vt:lpstr>
      <vt:lpstr>单链表的搜索算法</vt:lpstr>
      <vt:lpstr>单链表的定位算法</vt:lpstr>
      <vt:lpstr>单链表的插入算法</vt:lpstr>
      <vt:lpstr>单链表的删除算法</vt:lpstr>
      <vt:lpstr>前插法建立单链表</vt:lpstr>
      <vt:lpstr>PowerPoint 演示文稿</vt:lpstr>
      <vt:lpstr>后插法建立单链表</vt:lpstr>
      <vt:lpstr>PowerPoint 演示文稿</vt:lpstr>
      <vt:lpstr>多项式 (Polynomial)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多项式的链表结构</vt:lpstr>
      <vt:lpstr>多项式(polynomial)类的链表定义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两个多项式的相加算法</vt:lpstr>
      <vt:lpstr>PowerPoint 演示文稿</vt:lpstr>
      <vt:lpstr>PowerPoint 演示文稿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 (Circular List)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用循环链表求解约瑟夫问题</vt:lpstr>
      <vt:lpstr>PowerPoint 演示文稿</vt:lpstr>
      <vt:lpstr>PowerPoint 演示文稿</vt:lpstr>
      <vt:lpstr>求解Josephus问题的算法 </vt:lpstr>
      <vt:lpstr>PowerPoint 演示文稿</vt:lpstr>
      <vt:lpstr>双向链表 (Doubly Linked List)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静态链表</vt:lpstr>
      <vt:lpstr>静态链表的结构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幽弥狂</cp:lastModifiedBy>
  <cp:revision>33</cp:revision>
  <dcterms:created xsi:type="dcterms:W3CDTF">2006-02-16T14:22:17Z</dcterms:created>
  <dcterms:modified xsi:type="dcterms:W3CDTF">2019-09-17T17:53:59Z</dcterms:modified>
</cp:coreProperties>
</file>