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14"/>
  </p:notesMasterIdLst>
  <p:sldIdLst>
    <p:sldId id="256" r:id="rId2"/>
    <p:sldId id="259" r:id="rId3"/>
    <p:sldId id="260" r:id="rId4"/>
    <p:sldId id="261" r:id="rId5"/>
    <p:sldId id="262" r:id="rId6"/>
    <p:sldId id="330" r:id="rId7"/>
    <p:sldId id="264" r:id="rId8"/>
    <p:sldId id="265" r:id="rId9"/>
    <p:sldId id="266" r:id="rId10"/>
    <p:sldId id="332" r:id="rId11"/>
    <p:sldId id="267" r:id="rId12"/>
    <p:sldId id="268" r:id="rId13"/>
    <p:sldId id="269" r:id="rId14"/>
    <p:sldId id="270" r:id="rId15"/>
    <p:sldId id="271" r:id="rId16"/>
    <p:sldId id="341" r:id="rId17"/>
    <p:sldId id="333" r:id="rId18"/>
    <p:sldId id="273" r:id="rId19"/>
    <p:sldId id="334" r:id="rId20"/>
    <p:sldId id="335" r:id="rId21"/>
    <p:sldId id="336" r:id="rId22"/>
    <p:sldId id="415" r:id="rId23"/>
    <p:sldId id="419" r:id="rId24"/>
    <p:sldId id="418" r:id="rId25"/>
    <p:sldId id="417" r:id="rId26"/>
    <p:sldId id="301" r:id="rId27"/>
    <p:sldId id="302" r:id="rId28"/>
    <p:sldId id="339" r:id="rId29"/>
    <p:sldId id="303" r:id="rId30"/>
    <p:sldId id="304" r:id="rId31"/>
    <p:sldId id="305" r:id="rId32"/>
    <p:sldId id="306" r:id="rId33"/>
    <p:sldId id="307" r:id="rId34"/>
    <p:sldId id="308" r:id="rId35"/>
    <p:sldId id="309" r:id="rId36"/>
    <p:sldId id="340" r:id="rId37"/>
    <p:sldId id="311" r:id="rId38"/>
    <p:sldId id="312" r:id="rId39"/>
    <p:sldId id="313" r:id="rId40"/>
    <p:sldId id="314" r:id="rId41"/>
    <p:sldId id="315" r:id="rId42"/>
    <p:sldId id="316" r:id="rId43"/>
    <p:sldId id="275" r:id="rId44"/>
    <p:sldId id="276" r:id="rId45"/>
    <p:sldId id="277" r:id="rId46"/>
    <p:sldId id="278" r:id="rId47"/>
    <p:sldId id="337" r:id="rId48"/>
    <p:sldId id="338" r:id="rId49"/>
    <p:sldId id="284" r:id="rId50"/>
    <p:sldId id="286" r:id="rId51"/>
    <p:sldId id="287" r:id="rId52"/>
    <p:sldId id="288" r:id="rId53"/>
    <p:sldId id="290" r:id="rId54"/>
    <p:sldId id="291" r:id="rId55"/>
    <p:sldId id="292" r:id="rId56"/>
    <p:sldId id="293" r:id="rId57"/>
    <p:sldId id="294" r:id="rId58"/>
    <p:sldId id="295" r:id="rId59"/>
    <p:sldId id="296" r:id="rId60"/>
    <p:sldId id="297" r:id="rId61"/>
    <p:sldId id="298" r:id="rId62"/>
    <p:sldId id="299" r:id="rId63"/>
    <p:sldId id="300"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8" r:id="rId78"/>
    <p:sldId id="356" r:id="rId79"/>
    <p:sldId id="357" r:id="rId80"/>
    <p:sldId id="359" r:id="rId81"/>
    <p:sldId id="360" r:id="rId82"/>
    <p:sldId id="361" r:id="rId83"/>
    <p:sldId id="362" r:id="rId84"/>
    <p:sldId id="368" r:id="rId85"/>
    <p:sldId id="369"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17" r:id="rId101"/>
    <p:sldId id="318" r:id="rId102"/>
    <p:sldId id="319" r:id="rId103"/>
    <p:sldId id="320" r:id="rId104"/>
    <p:sldId id="321" r:id="rId105"/>
    <p:sldId id="322" r:id="rId106"/>
    <p:sldId id="323" r:id="rId107"/>
    <p:sldId id="324" r:id="rId108"/>
    <p:sldId id="325" r:id="rId109"/>
    <p:sldId id="326" r:id="rId110"/>
    <p:sldId id="327" r:id="rId111"/>
    <p:sldId id="328" r:id="rId112"/>
    <p:sldId id="329" r:id="rId1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CCFF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0BF86C-6B16-4C84-B53A-69B2018DDD7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a:extLst>
              <a:ext uri="{FF2B5EF4-FFF2-40B4-BE49-F238E27FC236}">
                <a16:creationId xmlns:a16="http://schemas.microsoft.com/office/drawing/2014/main" id="{4F7D3114-6A40-4B7F-96B1-C52C8D93E28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a:extLst>
              <a:ext uri="{FF2B5EF4-FFF2-40B4-BE49-F238E27FC236}">
                <a16:creationId xmlns:a16="http://schemas.microsoft.com/office/drawing/2014/main" id="{1CB27C3F-89F2-4759-AF14-F9D1A108953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828E0D1D-DFC5-4F7C-9FDE-A04C05C15A3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90B39D76-FEC3-41FF-B82B-566858807BA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a:extLst>
              <a:ext uri="{FF2B5EF4-FFF2-40B4-BE49-F238E27FC236}">
                <a16:creationId xmlns:a16="http://schemas.microsoft.com/office/drawing/2014/main" id="{8EF99D86-D67E-48AB-B007-729AE36B448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9BBDE54-63A9-472C-B87E-48D5F9F4E14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1A46F1A3-4CEA-4957-86AE-0A4D7139E5B6}"/>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368FA800-7965-4AA1-ACCC-998A2C8D69AB}"/>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9700" name="Rectangle 4">
              <a:extLst>
                <a:ext uri="{FF2B5EF4-FFF2-40B4-BE49-F238E27FC236}">
                  <a16:creationId xmlns:a16="http://schemas.microsoft.com/office/drawing/2014/main" id="{68FB1D6F-AD83-458C-8E21-AB2C4D43EE68}"/>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nvGrpSpPr>
            <p:cNvPr id="29701" name="Group 5">
              <a:extLst>
                <a:ext uri="{FF2B5EF4-FFF2-40B4-BE49-F238E27FC236}">
                  <a16:creationId xmlns:a16="http://schemas.microsoft.com/office/drawing/2014/main" id="{FD30ACFE-FA82-474B-94F0-43B789A123A9}"/>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DDF63F6B-0849-4440-8FE2-F6267277EA7F}"/>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3" name="Rectangle 7">
                <a:extLst>
                  <a:ext uri="{FF2B5EF4-FFF2-40B4-BE49-F238E27FC236}">
                    <a16:creationId xmlns:a16="http://schemas.microsoft.com/office/drawing/2014/main" id="{ABBDD04C-251A-4FF6-AC23-52DA92C3C435}"/>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4" name="Rectangle 8">
                <a:extLst>
                  <a:ext uri="{FF2B5EF4-FFF2-40B4-BE49-F238E27FC236}">
                    <a16:creationId xmlns:a16="http://schemas.microsoft.com/office/drawing/2014/main" id="{08DEF390-9641-48A5-BE66-032BE08FCDB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5" name="Rectangle 9">
                <a:extLst>
                  <a:ext uri="{FF2B5EF4-FFF2-40B4-BE49-F238E27FC236}">
                    <a16:creationId xmlns:a16="http://schemas.microsoft.com/office/drawing/2014/main" id="{78E4B4A5-5814-492D-AE50-AF5683BA06D0}"/>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6" name="Rectangle 10">
                <a:extLst>
                  <a:ext uri="{FF2B5EF4-FFF2-40B4-BE49-F238E27FC236}">
                    <a16:creationId xmlns:a16="http://schemas.microsoft.com/office/drawing/2014/main" id="{54614C37-0600-456A-8CB8-96D327C1F50F}"/>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7" name="Rectangle 11">
                <a:extLst>
                  <a:ext uri="{FF2B5EF4-FFF2-40B4-BE49-F238E27FC236}">
                    <a16:creationId xmlns:a16="http://schemas.microsoft.com/office/drawing/2014/main" id="{04EBB693-8C76-41A5-A007-28560689072E}"/>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8" name="Rectangle 12">
                <a:extLst>
                  <a:ext uri="{FF2B5EF4-FFF2-40B4-BE49-F238E27FC236}">
                    <a16:creationId xmlns:a16="http://schemas.microsoft.com/office/drawing/2014/main" id="{B61C32EE-213B-4962-A3C9-A9E5714D7ADB}"/>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9" name="Rectangle 13">
                <a:extLst>
                  <a:ext uri="{FF2B5EF4-FFF2-40B4-BE49-F238E27FC236}">
                    <a16:creationId xmlns:a16="http://schemas.microsoft.com/office/drawing/2014/main" id="{65D1B4DD-CB90-4E1D-8DEF-0D61A2C9B610}"/>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0" name="Rectangle 14">
                <a:extLst>
                  <a:ext uri="{FF2B5EF4-FFF2-40B4-BE49-F238E27FC236}">
                    <a16:creationId xmlns:a16="http://schemas.microsoft.com/office/drawing/2014/main" id="{14805EA8-560A-450D-AE59-8C2E25589458}"/>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1" name="Rectangle 15">
                <a:extLst>
                  <a:ext uri="{FF2B5EF4-FFF2-40B4-BE49-F238E27FC236}">
                    <a16:creationId xmlns:a16="http://schemas.microsoft.com/office/drawing/2014/main" id="{754E2A85-BCE9-46C3-86E0-64676EF4E163}"/>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95CE2DB7-1546-4052-A4B0-44FE8E226E4C}"/>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030D7418-B7BA-4C40-9D99-BF8DAEF0724D}"/>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24A20817-D69F-47D4-9807-ABCCD3583C34}"/>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BD3B2B69-EF4A-4609-A900-67D1D6C8E750}" type="slidenum">
              <a:rPr lang="en-US" altLang="zh-CN"/>
              <a:pPr/>
              <a:t>‹#›</a:t>
            </a:fld>
            <a:endParaRPr lang="en-US" altLang="zh-CN"/>
          </a:p>
        </p:txBody>
      </p:sp>
      <p:sp>
        <p:nvSpPr>
          <p:cNvPr id="29715" name="Rectangle 19">
            <a:extLst>
              <a:ext uri="{FF2B5EF4-FFF2-40B4-BE49-F238E27FC236}">
                <a16:creationId xmlns:a16="http://schemas.microsoft.com/office/drawing/2014/main" id="{174093E7-57FA-4335-8C44-03956014D67A}"/>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F16B4550-A922-4271-B7C3-339CCEFC64DD}"/>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31CB8-5D19-4209-82B4-CFE15FB697B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238DA66-E3C4-4BCC-A70D-5CE64469883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820DDB7-AA46-4CC8-9E1F-B39661C339F5}"/>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D2AC4BE-F109-421C-B079-BE71E1EBE6FA}"/>
              </a:ext>
            </a:extLst>
          </p:cNvPr>
          <p:cNvSpPr>
            <a:spLocks noGrp="1"/>
          </p:cNvSpPr>
          <p:nvPr>
            <p:ph type="sldNum" sz="quarter" idx="11"/>
          </p:nvPr>
        </p:nvSpPr>
        <p:spPr/>
        <p:txBody>
          <a:bodyPr/>
          <a:lstStyle>
            <a:lvl1pPr>
              <a:defRPr/>
            </a:lvl1pPr>
          </a:lstStyle>
          <a:p>
            <a:fld id="{3A60A595-148B-40FA-8176-F9E66E467234}" type="slidenum">
              <a:rPr lang="en-US" altLang="zh-CN"/>
              <a:pPr/>
              <a:t>‹#›</a:t>
            </a:fld>
            <a:endParaRPr lang="en-US" altLang="zh-CN"/>
          </a:p>
        </p:txBody>
      </p:sp>
      <p:sp>
        <p:nvSpPr>
          <p:cNvPr id="6" name="日期占位符 5">
            <a:extLst>
              <a:ext uri="{FF2B5EF4-FFF2-40B4-BE49-F238E27FC236}">
                <a16:creationId xmlns:a16="http://schemas.microsoft.com/office/drawing/2014/main" id="{1B6E48C7-4899-4F91-8BC3-8848794B8E0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3112465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E9323E-79A6-41EF-8EA1-B4C8FB533469}"/>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C6B434E-FB22-4150-AF82-043DF41FC2B7}"/>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D2D8F324-2F4B-4DE4-BDEC-7D67413E57ED}"/>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719B54B-BBA5-4AF5-A6B5-CBECBDA0F744}"/>
              </a:ext>
            </a:extLst>
          </p:cNvPr>
          <p:cNvSpPr>
            <a:spLocks noGrp="1"/>
          </p:cNvSpPr>
          <p:nvPr>
            <p:ph type="sldNum" sz="quarter" idx="11"/>
          </p:nvPr>
        </p:nvSpPr>
        <p:spPr/>
        <p:txBody>
          <a:bodyPr/>
          <a:lstStyle>
            <a:lvl1pPr>
              <a:defRPr/>
            </a:lvl1pPr>
          </a:lstStyle>
          <a:p>
            <a:fld id="{F51182FA-5ABD-43DF-ACD8-C1C332BBABD0}" type="slidenum">
              <a:rPr lang="en-US" altLang="zh-CN"/>
              <a:pPr/>
              <a:t>‹#›</a:t>
            </a:fld>
            <a:endParaRPr lang="en-US" altLang="zh-CN"/>
          </a:p>
        </p:txBody>
      </p:sp>
      <p:sp>
        <p:nvSpPr>
          <p:cNvPr id="6" name="日期占位符 5">
            <a:extLst>
              <a:ext uri="{FF2B5EF4-FFF2-40B4-BE49-F238E27FC236}">
                <a16:creationId xmlns:a16="http://schemas.microsoft.com/office/drawing/2014/main" id="{BA94ACAC-0B7C-4019-8EB4-5DB355066F6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7571092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FBF06-C6B0-4B6A-95EE-0BF801AA4B14}"/>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F826F3F-730B-4C4B-8D9A-D5990866373D}"/>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BC8A75D5-4CD2-44CA-A22D-4D73573488FC}"/>
              </a:ext>
            </a:extLst>
          </p:cNvPr>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内容占位符 4">
            <a:extLst>
              <a:ext uri="{FF2B5EF4-FFF2-40B4-BE49-F238E27FC236}">
                <a16:creationId xmlns:a16="http://schemas.microsoft.com/office/drawing/2014/main" id="{96B8445C-DB9E-4560-B5B1-D351798BA3E5}"/>
              </a:ext>
            </a:extLst>
          </p:cNvPr>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a:extLst>
              <a:ext uri="{FF2B5EF4-FFF2-40B4-BE49-F238E27FC236}">
                <a16:creationId xmlns:a16="http://schemas.microsoft.com/office/drawing/2014/main" id="{B3D1C08B-6F3D-4516-BAF7-0D118E96B945}"/>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CCC034F-5777-43E2-8DF9-01F3CAC87C68}"/>
              </a:ext>
            </a:extLst>
          </p:cNvPr>
          <p:cNvSpPr>
            <a:spLocks noGrp="1"/>
          </p:cNvSpPr>
          <p:nvPr>
            <p:ph type="sldNum" sz="quarter" idx="11"/>
          </p:nvPr>
        </p:nvSpPr>
        <p:spPr>
          <a:xfrm>
            <a:off x="6553200" y="6200775"/>
            <a:ext cx="2133600" cy="457200"/>
          </a:xfrm>
        </p:spPr>
        <p:txBody>
          <a:bodyPr/>
          <a:lstStyle>
            <a:lvl1pPr>
              <a:defRPr/>
            </a:lvl1pPr>
          </a:lstStyle>
          <a:p>
            <a:fld id="{86845BB5-74FD-460F-8830-3D1EFB6FF860}" type="slidenum">
              <a:rPr lang="en-US" altLang="zh-CN"/>
              <a:pPr/>
              <a:t>‹#›</a:t>
            </a:fld>
            <a:endParaRPr lang="en-US" altLang="zh-CN"/>
          </a:p>
        </p:txBody>
      </p:sp>
      <p:sp>
        <p:nvSpPr>
          <p:cNvPr id="8" name="日期占位符 7">
            <a:extLst>
              <a:ext uri="{FF2B5EF4-FFF2-40B4-BE49-F238E27FC236}">
                <a16:creationId xmlns:a16="http://schemas.microsoft.com/office/drawing/2014/main" id="{9DDDA54E-8930-4369-AAFD-192942B30AA0}"/>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77698965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68A8-B869-4C43-ADCA-8B82D8F164C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E478C22-D812-4D0F-877F-F68F787A13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FB2EF925-960F-4231-96A7-72E605ADA8C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72A87E0-72DC-487D-8DE9-9F246EE67B41}"/>
              </a:ext>
            </a:extLst>
          </p:cNvPr>
          <p:cNvSpPr>
            <a:spLocks noGrp="1"/>
          </p:cNvSpPr>
          <p:nvPr>
            <p:ph type="sldNum" sz="quarter" idx="11"/>
          </p:nvPr>
        </p:nvSpPr>
        <p:spPr/>
        <p:txBody>
          <a:bodyPr/>
          <a:lstStyle>
            <a:lvl1pPr>
              <a:defRPr/>
            </a:lvl1pPr>
          </a:lstStyle>
          <a:p>
            <a:fld id="{0F6B792E-E90D-45A9-8F22-F01AEF21ACE1}" type="slidenum">
              <a:rPr lang="en-US" altLang="zh-CN"/>
              <a:pPr/>
              <a:t>‹#›</a:t>
            </a:fld>
            <a:endParaRPr lang="en-US" altLang="zh-CN"/>
          </a:p>
        </p:txBody>
      </p:sp>
      <p:sp>
        <p:nvSpPr>
          <p:cNvPr id="6" name="日期占位符 5">
            <a:extLst>
              <a:ext uri="{FF2B5EF4-FFF2-40B4-BE49-F238E27FC236}">
                <a16:creationId xmlns:a16="http://schemas.microsoft.com/office/drawing/2014/main" id="{C82E4C43-6D05-45EC-8ACA-079F3499667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2652912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28AC6-EB47-4261-8AB0-6BDEA616164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A5D3890-3EA2-4D70-BA32-E9526EEB76E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1C75D63B-1F81-444A-8D2B-299921A3DAF5}"/>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9EDFE49-8BD9-45D3-9D09-3D8D08D0F8C8}"/>
              </a:ext>
            </a:extLst>
          </p:cNvPr>
          <p:cNvSpPr>
            <a:spLocks noGrp="1"/>
          </p:cNvSpPr>
          <p:nvPr>
            <p:ph type="sldNum" sz="quarter" idx="11"/>
          </p:nvPr>
        </p:nvSpPr>
        <p:spPr/>
        <p:txBody>
          <a:bodyPr/>
          <a:lstStyle>
            <a:lvl1pPr>
              <a:defRPr/>
            </a:lvl1pPr>
          </a:lstStyle>
          <a:p>
            <a:fld id="{E0665AF2-0EA6-4869-9B46-A6D6E9092178}" type="slidenum">
              <a:rPr lang="en-US" altLang="zh-CN"/>
              <a:pPr/>
              <a:t>‹#›</a:t>
            </a:fld>
            <a:endParaRPr lang="en-US" altLang="zh-CN"/>
          </a:p>
        </p:txBody>
      </p:sp>
      <p:sp>
        <p:nvSpPr>
          <p:cNvPr id="6" name="日期占位符 5">
            <a:extLst>
              <a:ext uri="{FF2B5EF4-FFF2-40B4-BE49-F238E27FC236}">
                <a16:creationId xmlns:a16="http://schemas.microsoft.com/office/drawing/2014/main" id="{42178C9D-65DB-4C9E-A6B2-F9710370B4F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3046982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32D2-0A55-4D6B-89CA-8C5424090E3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4B4C4F0-39B8-4DB3-AC3F-EBF932A6FA91}"/>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B967FEE9-859D-4432-A695-8896A3CCAA9F}"/>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880F5D68-37C7-47F5-9566-B30C50C8C89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706D518-F22F-4AEA-BFB6-595B38451F70}"/>
              </a:ext>
            </a:extLst>
          </p:cNvPr>
          <p:cNvSpPr>
            <a:spLocks noGrp="1"/>
          </p:cNvSpPr>
          <p:nvPr>
            <p:ph type="sldNum" sz="quarter" idx="11"/>
          </p:nvPr>
        </p:nvSpPr>
        <p:spPr/>
        <p:txBody>
          <a:bodyPr/>
          <a:lstStyle>
            <a:lvl1pPr>
              <a:defRPr/>
            </a:lvl1pPr>
          </a:lstStyle>
          <a:p>
            <a:fld id="{F44F3CF3-253C-4540-806E-D1FB57AE907D}" type="slidenum">
              <a:rPr lang="en-US" altLang="zh-CN"/>
              <a:pPr/>
              <a:t>‹#›</a:t>
            </a:fld>
            <a:endParaRPr lang="en-US" altLang="zh-CN"/>
          </a:p>
        </p:txBody>
      </p:sp>
      <p:sp>
        <p:nvSpPr>
          <p:cNvPr id="7" name="日期占位符 6">
            <a:extLst>
              <a:ext uri="{FF2B5EF4-FFF2-40B4-BE49-F238E27FC236}">
                <a16:creationId xmlns:a16="http://schemas.microsoft.com/office/drawing/2014/main" id="{2DE89B9A-F1B8-43B1-97CA-C430F72A7CD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2977417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50AF9-AD68-45EA-B47D-27A38E39034D}"/>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DCCFEC4-7A7B-4C9B-911A-FCC45F6F525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50BCF0-44BF-46C1-AD10-023A0DE4B76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745CBEE-0418-4934-B7BF-42C833E01FA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80C1D9-78ED-4BA0-959B-C926B8B5BF4A}"/>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D5DBC2B9-2669-4C2F-B3BB-BFB3B110412A}"/>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2D81AA61-0F21-446F-A6E7-AF3278CD7E63}"/>
              </a:ext>
            </a:extLst>
          </p:cNvPr>
          <p:cNvSpPr>
            <a:spLocks noGrp="1"/>
          </p:cNvSpPr>
          <p:nvPr>
            <p:ph type="sldNum" sz="quarter" idx="11"/>
          </p:nvPr>
        </p:nvSpPr>
        <p:spPr/>
        <p:txBody>
          <a:bodyPr/>
          <a:lstStyle>
            <a:lvl1pPr>
              <a:defRPr/>
            </a:lvl1pPr>
          </a:lstStyle>
          <a:p>
            <a:fld id="{72B7715B-1E2A-4D24-82E9-E6FF2552BE9F}" type="slidenum">
              <a:rPr lang="en-US" altLang="zh-CN"/>
              <a:pPr/>
              <a:t>‹#›</a:t>
            </a:fld>
            <a:endParaRPr lang="en-US" altLang="zh-CN"/>
          </a:p>
        </p:txBody>
      </p:sp>
      <p:sp>
        <p:nvSpPr>
          <p:cNvPr id="9" name="日期占位符 8">
            <a:extLst>
              <a:ext uri="{FF2B5EF4-FFF2-40B4-BE49-F238E27FC236}">
                <a16:creationId xmlns:a16="http://schemas.microsoft.com/office/drawing/2014/main" id="{1B5F1884-5CEA-438F-A3EB-D1D5B763714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3200775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78CFB-58F0-4EA1-B4DC-A4B996C8DC6B}"/>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1FD45303-0A83-4CF7-8CC9-9E7EBE119EB9}"/>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9C0A192-4F2B-43DE-BFC2-F893CC09915D}"/>
              </a:ext>
            </a:extLst>
          </p:cNvPr>
          <p:cNvSpPr>
            <a:spLocks noGrp="1"/>
          </p:cNvSpPr>
          <p:nvPr>
            <p:ph type="sldNum" sz="quarter" idx="11"/>
          </p:nvPr>
        </p:nvSpPr>
        <p:spPr/>
        <p:txBody>
          <a:bodyPr/>
          <a:lstStyle>
            <a:lvl1pPr>
              <a:defRPr/>
            </a:lvl1pPr>
          </a:lstStyle>
          <a:p>
            <a:fld id="{5157F398-99C8-4ED8-B206-5E343A37BE2C}" type="slidenum">
              <a:rPr lang="en-US" altLang="zh-CN"/>
              <a:pPr/>
              <a:t>‹#›</a:t>
            </a:fld>
            <a:endParaRPr lang="en-US" altLang="zh-CN"/>
          </a:p>
        </p:txBody>
      </p:sp>
      <p:sp>
        <p:nvSpPr>
          <p:cNvPr id="5" name="日期占位符 4">
            <a:extLst>
              <a:ext uri="{FF2B5EF4-FFF2-40B4-BE49-F238E27FC236}">
                <a16:creationId xmlns:a16="http://schemas.microsoft.com/office/drawing/2014/main" id="{F86634F7-DA23-4826-BABC-39FCF68C56F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3130897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EFDE0B4-8206-4120-90EA-C77DC79587BA}"/>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22BEF813-2599-42D7-BBF0-FF075FB1B5F3}"/>
              </a:ext>
            </a:extLst>
          </p:cNvPr>
          <p:cNvSpPr>
            <a:spLocks noGrp="1"/>
          </p:cNvSpPr>
          <p:nvPr>
            <p:ph type="sldNum" sz="quarter" idx="11"/>
          </p:nvPr>
        </p:nvSpPr>
        <p:spPr/>
        <p:txBody>
          <a:bodyPr/>
          <a:lstStyle>
            <a:lvl1pPr>
              <a:defRPr/>
            </a:lvl1pPr>
          </a:lstStyle>
          <a:p>
            <a:fld id="{773A2E67-815C-40D7-B0A3-E0F26F82804F}" type="slidenum">
              <a:rPr lang="en-US" altLang="zh-CN"/>
              <a:pPr/>
              <a:t>‹#›</a:t>
            </a:fld>
            <a:endParaRPr lang="en-US" altLang="zh-CN"/>
          </a:p>
        </p:txBody>
      </p:sp>
      <p:sp>
        <p:nvSpPr>
          <p:cNvPr id="4" name="日期占位符 3">
            <a:extLst>
              <a:ext uri="{FF2B5EF4-FFF2-40B4-BE49-F238E27FC236}">
                <a16:creationId xmlns:a16="http://schemas.microsoft.com/office/drawing/2014/main" id="{FF7CE89F-B0EE-430F-98C5-55A067AD3D3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10186738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4C05E-BE00-4E9C-9990-D739C1D762E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6196917-6CF0-488C-92D4-41A23A0395A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BB6FEBA-6569-441B-8D30-D910C745E8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7FF524F-F616-46BC-A3C6-8D3F63A55009}"/>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A7680F-D1B4-4AA1-9443-2348DB691A0E}"/>
              </a:ext>
            </a:extLst>
          </p:cNvPr>
          <p:cNvSpPr>
            <a:spLocks noGrp="1"/>
          </p:cNvSpPr>
          <p:nvPr>
            <p:ph type="sldNum" sz="quarter" idx="11"/>
          </p:nvPr>
        </p:nvSpPr>
        <p:spPr/>
        <p:txBody>
          <a:bodyPr/>
          <a:lstStyle>
            <a:lvl1pPr>
              <a:defRPr/>
            </a:lvl1pPr>
          </a:lstStyle>
          <a:p>
            <a:fld id="{A92BD96B-C8B8-4C2E-BE12-BC3243D980EA}" type="slidenum">
              <a:rPr lang="en-US" altLang="zh-CN"/>
              <a:pPr/>
              <a:t>‹#›</a:t>
            </a:fld>
            <a:endParaRPr lang="en-US" altLang="zh-CN"/>
          </a:p>
        </p:txBody>
      </p:sp>
      <p:sp>
        <p:nvSpPr>
          <p:cNvPr id="7" name="日期占位符 6">
            <a:extLst>
              <a:ext uri="{FF2B5EF4-FFF2-40B4-BE49-F238E27FC236}">
                <a16:creationId xmlns:a16="http://schemas.microsoft.com/office/drawing/2014/main" id="{0754D81F-F6BE-4960-8F9F-29ADA841DFA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4259052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E6741-5883-4393-8603-175D5C632BF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2D40FD1-5982-41B7-983D-B69CB7EC6B9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6DC24C8-C9D6-4E6C-8551-BB0B5AED612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961785CC-7E3D-4AB7-BC5E-976079445E1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8A9CF1-AC29-41BE-A491-9BD7A92CEF9C}"/>
              </a:ext>
            </a:extLst>
          </p:cNvPr>
          <p:cNvSpPr>
            <a:spLocks noGrp="1"/>
          </p:cNvSpPr>
          <p:nvPr>
            <p:ph type="sldNum" sz="quarter" idx="11"/>
          </p:nvPr>
        </p:nvSpPr>
        <p:spPr/>
        <p:txBody>
          <a:bodyPr/>
          <a:lstStyle>
            <a:lvl1pPr>
              <a:defRPr/>
            </a:lvl1pPr>
          </a:lstStyle>
          <a:p>
            <a:fld id="{8376717C-1358-4853-B8ED-034864F36445}" type="slidenum">
              <a:rPr lang="en-US" altLang="zh-CN"/>
              <a:pPr/>
              <a:t>‹#›</a:t>
            </a:fld>
            <a:endParaRPr lang="en-US" altLang="zh-CN"/>
          </a:p>
        </p:txBody>
      </p:sp>
      <p:sp>
        <p:nvSpPr>
          <p:cNvPr id="7" name="日期占位符 6">
            <a:extLst>
              <a:ext uri="{FF2B5EF4-FFF2-40B4-BE49-F238E27FC236}">
                <a16:creationId xmlns:a16="http://schemas.microsoft.com/office/drawing/2014/main" id="{900EF1A3-0BDA-4763-A2BF-4AD6995F7B8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4440898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D131B6-84C6-4ED9-B7A7-176F90D6FF0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28675" name="Rectangle 3">
            <a:extLst>
              <a:ext uri="{FF2B5EF4-FFF2-40B4-BE49-F238E27FC236}">
                <a16:creationId xmlns:a16="http://schemas.microsoft.com/office/drawing/2014/main" id="{A5FC6C22-DF87-4FC8-A72C-FF6F291313B5}"/>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1">
                <a:latin typeface="华文新魏" panose="02010800040101010101" pitchFamily="2" charset="-122"/>
                <a:ea typeface="华文新魏" panose="02010800040101010101" pitchFamily="2" charset="-122"/>
              </a:defRPr>
            </a:lvl1pPr>
          </a:lstStyle>
          <a:p>
            <a:fld id="{E0E5DAED-C465-4499-BF36-A52A63B89854}" type="slidenum">
              <a:rPr lang="en-US" altLang="zh-CN"/>
              <a:pPr/>
              <a:t>‹#›</a:t>
            </a:fld>
            <a:endParaRPr lang="en-US" altLang="zh-CN"/>
          </a:p>
        </p:txBody>
      </p:sp>
      <p:grpSp>
        <p:nvGrpSpPr>
          <p:cNvPr id="28676" name="Group 4">
            <a:extLst>
              <a:ext uri="{FF2B5EF4-FFF2-40B4-BE49-F238E27FC236}">
                <a16:creationId xmlns:a16="http://schemas.microsoft.com/office/drawing/2014/main" id="{B00E19E5-B262-4A53-880A-F8800B347F35}"/>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3445E420-8CC8-4CC1-A8C8-931E717FCD8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8678" name="Rectangle 6">
              <a:extLst>
                <a:ext uri="{FF2B5EF4-FFF2-40B4-BE49-F238E27FC236}">
                  <a16:creationId xmlns:a16="http://schemas.microsoft.com/office/drawing/2014/main" id="{CE2894A5-3DD9-4104-B2D5-03DDAA2EDF6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79" name="Rectangle 7">
              <a:extLst>
                <a:ext uri="{FF2B5EF4-FFF2-40B4-BE49-F238E27FC236}">
                  <a16:creationId xmlns:a16="http://schemas.microsoft.com/office/drawing/2014/main" id="{7A13AE79-4BBB-4949-A5E5-A57F8A3D0A29}"/>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0" name="Rectangle 8">
              <a:extLst>
                <a:ext uri="{FF2B5EF4-FFF2-40B4-BE49-F238E27FC236}">
                  <a16:creationId xmlns:a16="http://schemas.microsoft.com/office/drawing/2014/main" id="{77055CC0-65F7-4106-BA1F-441E3A6A5BB3}"/>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1" name="Rectangle 9">
              <a:extLst>
                <a:ext uri="{FF2B5EF4-FFF2-40B4-BE49-F238E27FC236}">
                  <a16:creationId xmlns:a16="http://schemas.microsoft.com/office/drawing/2014/main" id="{E29EE15B-AB05-40ED-9271-FA431F1320EE}"/>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2" name="Rectangle 10">
              <a:extLst>
                <a:ext uri="{FF2B5EF4-FFF2-40B4-BE49-F238E27FC236}">
                  <a16:creationId xmlns:a16="http://schemas.microsoft.com/office/drawing/2014/main" id="{E1E3D106-7E20-4709-AD0B-0C7433ECDEC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3" name="Rectangle 11">
              <a:extLst>
                <a:ext uri="{FF2B5EF4-FFF2-40B4-BE49-F238E27FC236}">
                  <a16:creationId xmlns:a16="http://schemas.microsoft.com/office/drawing/2014/main" id="{EFF6B311-AC57-42F3-9C02-43EC88B38E91}"/>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84" name="Rectangle 12">
              <a:extLst>
                <a:ext uri="{FF2B5EF4-FFF2-40B4-BE49-F238E27FC236}">
                  <a16:creationId xmlns:a16="http://schemas.microsoft.com/office/drawing/2014/main" id="{3F03904D-C753-4F52-8122-75E08704048C}"/>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5" name="Rectangle 13">
              <a:extLst>
                <a:ext uri="{FF2B5EF4-FFF2-40B4-BE49-F238E27FC236}">
                  <a16:creationId xmlns:a16="http://schemas.microsoft.com/office/drawing/2014/main" id="{00E240E8-A871-4F86-A3DA-AC83D409B943}"/>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grpSp>
      <p:sp>
        <p:nvSpPr>
          <p:cNvPr id="28686" name="Rectangle 14">
            <a:extLst>
              <a:ext uri="{FF2B5EF4-FFF2-40B4-BE49-F238E27FC236}">
                <a16:creationId xmlns:a16="http://schemas.microsoft.com/office/drawing/2014/main" id="{274643C4-5E00-4B2B-B7C2-9DFFEF225FE1}"/>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3A32BAC9-7918-4F89-A825-41D860E92B0F}"/>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C837E6BB-9E90-436D-BCB3-2B8E3CEFE08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89" name="Line 17">
            <a:extLst>
              <a:ext uri="{FF2B5EF4-FFF2-40B4-BE49-F238E27FC236}">
                <a16:creationId xmlns:a16="http://schemas.microsoft.com/office/drawing/2014/main" id="{8D185225-B0A9-40A0-98F2-4D93572A2A0F}"/>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9.xml"/><Relationship Id="rId7" Type="http://schemas.openxmlformats.org/officeDocument/2006/relationships/slide" Target="slide6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7.xml"/><Relationship Id="rId11" Type="http://schemas.openxmlformats.org/officeDocument/2006/relationships/slide" Target="slide33.xml"/><Relationship Id="rId5" Type="http://schemas.openxmlformats.org/officeDocument/2006/relationships/slide" Target="slide43.xml"/><Relationship Id="rId10" Type="http://schemas.openxmlformats.org/officeDocument/2006/relationships/slide" Target="slide105.xml"/><Relationship Id="rId4" Type="http://schemas.openxmlformats.org/officeDocument/2006/relationships/slide" Target="slide26.xml"/><Relationship Id="rId9" Type="http://schemas.openxmlformats.org/officeDocument/2006/relationships/slide" Target="slide10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slide" Target="slide2.xml"/><Relationship Id="rId4" Type="http://schemas.openxmlformats.org/officeDocument/2006/relationships/image" Target="../media/image10.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83CAA305-0B77-492E-AFB6-499F8E9BA0C1}"/>
              </a:ext>
            </a:extLst>
          </p:cNvPr>
          <p:cNvSpPr>
            <a:spLocks noGrp="1" noChangeArrowheads="1"/>
          </p:cNvSpPr>
          <p:nvPr>
            <p:ph type="sldNum" sz="quarter" idx="4"/>
          </p:nvPr>
        </p:nvSpPr>
        <p:spPr/>
        <p:txBody>
          <a:bodyPr/>
          <a:lstStyle/>
          <a:p>
            <a:fld id="{E7F11D59-9265-46F4-97E1-AF5636E31B27}" type="slidenum">
              <a:rPr lang="en-US" altLang="zh-CN"/>
              <a:pPr/>
              <a:t>1</a:t>
            </a:fld>
            <a:endParaRPr lang="en-US" altLang="zh-CN"/>
          </a:p>
        </p:txBody>
      </p:sp>
      <p:sp>
        <p:nvSpPr>
          <p:cNvPr id="2050" name="Rectangle 2">
            <a:extLst>
              <a:ext uri="{FF2B5EF4-FFF2-40B4-BE49-F238E27FC236}">
                <a16:creationId xmlns:a16="http://schemas.microsoft.com/office/drawing/2014/main" id="{51528169-B29D-47DA-B7A9-B3B22889C9F4}"/>
              </a:ext>
            </a:extLst>
          </p:cNvPr>
          <p:cNvSpPr>
            <a:spLocks noGrp="1" noChangeArrowheads="1"/>
          </p:cNvSpPr>
          <p:nvPr>
            <p:ph type="ctrTitle"/>
          </p:nvPr>
        </p:nvSpPr>
        <p:spPr>
          <a:xfrm>
            <a:off x="2908300" y="1828800"/>
            <a:ext cx="6019800" cy="2209800"/>
          </a:xfrm>
        </p:spPr>
        <p:txBody>
          <a:bodyPr/>
          <a:lstStyle/>
          <a:p>
            <a:pPr algn="ctr"/>
            <a:r>
              <a:rPr lang="zh-CN" altLang="en-US" sz="5400">
                <a:latin typeface="华文彩云" panose="02010800040101010101" pitchFamily="2" charset="-122"/>
                <a:ea typeface="华文彩云" panose="02010800040101010101" pitchFamily="2" charset="-122"/>
              </a:rPr>
              <a:t>第三章   栈与队列</a:t>
            </a:r>
          </a:p>
        </p:txBody>
      </p:sp>
      <p:sp>
        <p:nvSpPr>
          <p:cNvPr id="2051" name="Rectangle 3">
            <a:extLst>
              <a:ext uri="{FF2B5EF4-FFF2-40B4-BE49-F238E27FC236}">
                <a16:creationId xmlns:a16="http://schemas.microsoft.com/office/drawing/2014/main" id="{B4BB03B0-E0D2-44B9-B33B-FA1115872892}"/>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469EAEA8-6242-4892-8C30-C173622CF92F}"/>
              </a:ext>
            </a:extLst>
          </p:cNvPr>
          <p:cNvSpPr txBox="1">
            <a:spLocks noChangeArrowheads="1"/>
          </p:cNvSpPr>
          <p:nvPr/>
        </p:nvSpPr>
        <p:spPr bwMode="auto">
          <a:xfrm>
            <a:off x="4895850" y="4581525"/>
            <a:ext cx="3590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99"/>
                </a:solidFill>
                <a:latin typeface="华文行楷" panose="02010800040101010101" pitchFamily="2" charset="-122"/>
                <a:ea typeface="华文行楷" panose="02010800040101010101" pitchFamily="2" charset="-122"/>
              </a:rPr>
              <a:t>殷人昆    王   宏</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EFABD5C-AE0F-4CFB-81CA-6AC1561AC435}"/>
              </a:ext>
            </a:extLst>
          </p:cNvPr>
          <p:cNvSpPr>
            <a:spLocks noGrp="1"/>
          </p:cNvSpPr>
          <p:nvPr>
            <p:ph type="sldNum" sz="quarter" idx="11"/>
          </p:nvPr>
        </p:nvSpPr>
        <p:spPr/>
        <p:txBody>
          <a:bodyPr/>
          <a:lstStyle/>
          <a:p>
            <a:fld id="{B1C76A30-EDB4-440A-8E2A-A05165055B71}" type="slidenum">
              <a:rPr lang="en-US" altLang="zh-CN"/>
              <a:pPr/>
              <a:t>10</a:t>
            </a:fld>
            <a:endParaRPr lang="en-US" altLang="zh-CN"/>
          </a:p>
        </p:txBody>
      </p:sp>
      <p:sp>
        <p:nvSpPr>
          <p:cNvPr id="315394" name="Rectangle 2">
            <a:extLst>
              <a:ext uri="{FF2B5EF4-FFF2-40B4-BE49-F238E27FC236}">
                <a16:creationId xmlns:a16="http://schemas.microsoft.com/office/drawing/2014/main" id="{EF1BEEA8-0350-4A88-93F7-71189D8E3FD7}"/>
              </a:ext>
            </a:extLst>
          </p:cNvPr>
          <p:cNvSpPr>
            <a:spLocks noGrp="1" noChangeArrowheads="1"/>
          </p:cNvSpPr>
          <p:nvPr>
            <p:ph type="body" idx="1"/>
          </p:nvPr>
        </p:nvSpPr>
        <p:spPr>
          <a:xfrm>
            <a:off x="663575" y="620713"/>
            <a:ext cx="8229600" cy="5759450"/>
          </a:xfrm>
        </p:spPr>
        <p:txBody>
          <a:bodyPr/>
          <a:lstStyle/>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SeqStack&lt;E&gt;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Push(E x) </a:t>
            </a:r>
            <a:r>
              <a:rPr lang="en-US" altLang="zh-CN" sz="2800" b="1">
                <a:latin typeface="Times New Roman" panose="02020603050405020304" pitchFamily="18" charset="0"/>
                <a:ea typeface="隶书" panose="02010509060101010101" pitchFamily="49" charset="-122"/>
              </a:rPr>
              <a:t>{   </a:t>
            </a:r>
          </a:p>
          <a:p>
            <a:pPr>
              <a:lnSpc>
                <a:spcPct val="9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若栈不满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则将元素</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插入该栈栈顶</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否则溢出处理</a:t>
            </a:r>
          </a:p>
          <a:p>
            <a:pPr>
              <a:lnSpc>
                <a:spcPct val="9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(IsFull() == true) overflowProcess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栈满</a:t>
            </a:r>
          </a:p>
          <a:p>
            <a:pPr>
              <a:lnSpc>
                <a:spcPct val="9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elements[++top] =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栈顶指针先加</a:t>
            </a:r>
            <a:r>
              <a:rPr lang="en-US" altLang="zh-CN" sz="2800">
                <a:solidFill>
                  <a:schemeClr val="tx2"/>
                </a:solidFill>
                <a:latin typeface="Times New Roman" panose="02020603050405020304" pitchFamily="18" charset="0"/>
                <a:ea typeface="隶书" panose="02010509060101010101" pitchFamily="49" charset="-122"/>
              </a:rPr>
              <a:t>1, </a:t>
            </a:r>
            <a:r>
              <a:rPr lang="zh-CN" altLang="en-US" sz="2800">
                <a:solidFill>
                  <a:schemeClr val="tx2"/>
                </a:solidFill>
                <a:latin typeface="Times New Roman" panose="02020603050405020304" pitchFamily="18" charset="0"/>
                <a:ea typeface="隶书" panose="02010509060101010101" pitchFamily="49" charset="-122"/>
              </a:rPr>
              <a:t>再进栈</a:t>
            </a:r>
          </a:p>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95000"/>
              </a:lnSpc>
              <a:spcBef>
                <a:spcPct val="0"/>
              </a:spcBef>
              <a:buFont typeface="Wingdings" panose="05000000000000000000" pitchFamily="2" charset="2"/>
              <a:buNone/>
            </a:pPr>
            <a:endParaRPr lang="en-US" altLang="zh-CN" sz="1800">
              <a:latin typeface="Times New Roman" panose="02020603050405020304" pitchFamily="18" charset="0"/>
              <a:ea typeface="隶书" panose="02010509060101010101" pitchFamily="49" charset="-122"/>
            </a:endParaRPr>
          </a:p>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SeqStack&lt;E&gt;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Pop(E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 </a:t>
            </a:r>
            <a:r>
              <a:rPr lang="en-US" altLang="zh-CN" sz="2800" b="1">
                <a:latin typeface="Times New Roman" panose="02020603050405020304" pitchFamily="18" charset="0"/>
                <a:ea typeface="隶书" panose="02010509060101010101" pitchFamily="49" charset="-122"/>
              </a:rPr>
              <a:t>{</a:t>
            </a:r>
          </a:p>
          <a:p>
            <a:pPr>
              <a:lnSpc>
                <a:spcPct val="9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函数退出栈顶元素并返回栈顶元素的值</a:t>
            </a:r>
          </a:p>
          <a:p>
            <a:pPr>
              <a:lnSpc>
                <a:spcPct val="9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(IsEmpty() == true)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nSpc>
                <a:spcPct val="9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x = elements[top</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栈顶指针退</a:t>
            </a:r>
            <a:r>
              <a:rPr lang="en-US" altLang="zh-CN" sz="2800">
                <a:solidFill>
                  <a:schemeClr val="tx2"/>
                </a:solidFill>
                <a:latin typeface="Times New Roman" panose="02020603050405020304" pitchFamily="18" charset="0"/>
                <a:ea typeface="隶书" panose="02010509060101010101" pitchFamily="49" charset="-122"/>
              </a:rPr>
              <a:t>1</a:t>
            </a:r>
          </a:p>
          <a:p>
            <a:pPr>
              <a:lnSpc>
                <a:spcPct val="9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退栈成功</a:t>
            </a:r>
          </a:p>
          <a:p>
            <a:pPr>
              <a:lnSpc>
                <a:spcPct val="9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7BF564D2-EC48-4CC6-8F87-14047A3E2B9E}"/>
              </a:ext>
            </a:extLst>
          </p:cNvPr>
          <p:cNvSpPr>
            <a:spLocks noGrp="1"/>
          </p:cNvSpPr>
          <p:nvPr>
            <p:ph type="sldNum" sz="quarter" idx="11"/>
          </p:nvPr>
        </p:nvSpPr>
        <p:spPr/>
        <p:txBody>
          <a:bodyPr/>
          <a:lstStyle/>
          <a:p>
            <a:fld id="{AA08306E-B426-4E25-8DF7-B15D157D239D}" type="slidenum">
              <a:rPr lang="en-US" altLang="zh-CN"/>
              <a:pPr/>
              <a:t>100</a:t>
            </a:fld>
            <a:endParaRPr lang="en-US" altLang="zh-CN"/>
          </a:p>
        </p:txBody>
      </p:sp>
      <p:graphicFrame>
        <p:nvGraphicFramePr>
          <p:cNvPr id="297986" name="Object 2">
            <a:extLst>
              <a:ext uri="{FF2B5EF4-FFF2-40B4-BE49-F238E27FC236}">
                <a16:creationId xmlns:a16="http://schemas.microsoft.com/office/drawing/2014/main" id="{8F8BD90B-1181-48F4-9C16-7CCD4D52D4DF}"/>
              </a:ext>
            </a:extLst>
          </p:cNvPr>
          <p:cNvGraphicFramePr>
            <a:graphicFrameLocks noChangeAspect="1"/>
          </p:cNvGraphicFramePr>
          <p:nvPr/>
        </p:nvGraphicFramePr>
        <p:xfrm>
          <a:off x="0" y="2549525"/>
          <a:ext cx="8450263" cy="4803775"/>
        </p:xfrm>
        <a:graphic>
          <a:graphicData uri="http://schemas.openxmlformats.org/presentationml/2006/ole">
            <mc:AlternateContent xmlns:mc="http://schemas.openxmlformats.org/markup-compatibility/2006">
              <mc:Choice xmlns:v="urn:schemas-microsoft-com:vml" Requires="v">
                <p:oleObj spid="_x0000_s297992" name="Document" r:id="rId3" imgW="2657520" imgH="1504800" progId="Word.Document.8">
                  <p:embed/>
                </p:oleObj>
              </mc:Choice>
              <mc:Fallback>
                <p:oleObj name="Document" r:id="rId3" imgW="2657520" imgH="1504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9525"/>
                        <a:ext cx="8450263" cy="4803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989" name="Rectangle 5">
            <a:extLst>
              <a:ext uri="{FF2B5EF4-FFF2-40B4-BE49-F238E27FC236}">
                <a16:creationId xmlns:a16="http://schemas.microsoft.com/office/drawing/2014/main" id="{911ACC6F-57D8-4743-BFCB-F020D247148B}"/>
              </a:ext>
            </a:extLst>
          </p:cNvPr>
          <p:cNvSpPr>
            <a:spLocks noGrp="1" noChangeArrowheads="1"/>
          </p:cNvSpPr>
          <p:nvPr>
            <p:ph type="title"/>
          </p:nvPr>
        </p:nvSpPr>
        <p:spPr>
          <a:xfrm>
            <a:off x="468313" y="476250"/>
            <a:ext cx="8229600" cy="973138"/>
          </a:xfrm>
        </p:spPr>
        <p:txBody>
          <a:bodyPr/>
          <a:lstStyle/>
          <a:p>
            <a:pPr algn="ctr"/>
            <a:r>
              <a:rPr kumimoji="1" lang="zh-CN" altLang="en-US" sz="4000" b="1">
                <a:solidFill>
                  <a:schemeClr val="tx2"/>
                </a:solidFill>
                <a:ea typeface="华文新魏" panose="02010800040101010101" pitchFamily="2" charset="-122"/>
              </a:rPr>
              <a:t>队列的应用：打印杨辉三角形</a:t>
            </a:r>
          </a:p>
        </p:txBody>
      </p:sp>
      <p:sp>
        <p:nvSpPr>
          <p:cNvPr id="297990" name="Rectangle 6">
            <a:extLst>
              <a:ext uri="{FF2B5EF4-FFF2-40B4-BE49-F238E27FC236}">
                <a16:creationId xmlns:a16="http://schemas.microsoft.com/office/drawing/2014/main" id="{1D83028B-7321-4D4E-8799-872BEC585065}"/>
              </a:ext>
            </a:extLst>
          </p:cNvPr>
          <p:cNvSpPr>
            <a:spLocks noGrp="1" noChangeArrowheads="1"/>
          </p:cNvSpPr>
          <p:nvPr>
            <p:ph type="body" idx="1"/>
          </p:nvPr>
        </p:nvSpPr>
        <p:spPr>
          <a:xfrm>
            <a:off x="663575" y="1450975"/>
            <a:ext cx="8229600" cy="1114425"/>
          </a:xfrm>
        </p:spPr>
        <p:txBody>
          <a:bodyPr/>
          <a:lstStyle/>
          <a:p>
            <a:pPr>
              <a:buClr>
                <a:srgbClr val="800080"/>
              </a:buClr>
              <a:buSzPct val="50000"/>
            </a:pPr>
            <a:r>
              <a:rPr kumimoji="1" lang="zh-CN" altLang="en-US" b="1">
                <a:latin typeface="Times New Roman" panose="02020603050405020304" pitchFamily="18" charset="0"/>
                <a:ea typeface="仿宋_GB2312" pitchFamily="49" charset="-122"/>
              </a:rPr>
              <a:t>算法逐行打印二项展开式</a:t>
            </a:r>
            <a:r>
              <a:rPr kumimoji="1" lang="zh-CN" altLang="en-US" b="1">
                <a:solidFill>
                  <a:srgbClr val="0000FF"/>
                </a:solidFill>
                <a:latin typeface="Times New Roman" panose="02020603050405020304" pitchFamily="18" charset="0"/>
                <a:ea typeface="仿宋_GB2312" pitchFamily="49" charset="-122"/>
              </a:rPr>
              <a:t> </a:t>
            </a:r>
            <a:r>
              <a:rPr kumimoji="1" lang="en-US" altLang="zh-CN" b="1">
                <a:solidFill>
                  <a:srgbClr val="CC3300"/>
                </a:solidFill>
                <a:latin typeface="Times New Roman" panose="02020603050405020304" pitchFamily="18" charset="0"/>
                <a:ea typeface="仿宋_GB2312" pitchFamily="49" charset="-122"/>
              </a:rPr>
              <a:t>(</a:t>
            </a:r>
            <a:r>
              <a:rPr kumimoji="1" lang="en-US" altLang="zh-CN" b="1" i="1">
                <a:solidFill>
                  <a:srgbClr val="CC3300"/>
                </a:solidFill>
                <a:latin typeface="Times New Roman" panose="02020603050405020304" pitchFamily="18" charset="0"/>
                <a:ea typeface="仿宋_GB2312" pitchFamily="49" charset="-122"/>
              </a:rPr>
              <a:t>a</a:t>
            </a:r>
            <a:r>
              <a:rPr kumimoji="1" lang="en-US" altLang="zh-CN" b="1">
                <a:solidFill>
                  <a:srgbClr val="CC3300"/>
                </a:solidFill>
                <a:latin typeface="Times New Roman" panose="02020603050405020304" pitchFamily="18" charset="0"/>
                <a:ea typeface="仿宋_GB2312" pitchFamily="49" charset="-122"/>
              </a:rPr>
              <a:t> + </a:t>
            </a:r>
            <a:r>
              <a:rPr kumimoji="1" lang="en-US" altLang="zh-CN" b="1" i="1">
                <a:solidFill>
                  <a:srgbClr val="CC3300"/>
                </a:solidFill>
                <a:latin typeface="Times New Roman" panose="02020603050405020304" pitchFamily="18" charset="0"/>
                <a:ea typeface="仿宋_GB2312" pitchFamily="49" charset="-122"/>
              </a:rPr>
              <a:t>b</a:t>
            </a:r>
            <a:r>
              <a:rPr kumimoji="1" lang="en-US" altLang="zh-CN" b="1">
                <a:solidFill>
                  <a:srgbClr val="CC3300"/>
                </a:solidFill>
                <a:latin typeface="Times New Roman" panose="02020603050405020304" pitchFamily="18" charset="0"/>
                <a:ea typeface="仿宋_GB2312" pitchFamily="49" charset="-122"/>
              </a:rPr>
              <a:t>)</a:t>
            </a:r>
            <a:r>
              <a:rPr kumimoji="1" lang="en-US" altLang="zh-CN" b="1" i="1">
                <a:solidFill>
                  <a:srgbClr val="CC3300"/>
                </a:solidFill>
                <a:latin typeface="Times New Roman" panose="02020603050405020304" pitchFamily="18" charset="0"/>
                <a:ea typeface="仿宋_GB2312" pitchFamily="49" charset="-122"/>
              </a:rPr>
              <a:t>i </a:t>
            </a:r>
            <a:r>
              <a:rPr kumimoji="1" lang="zh-CN" altLang="en-US" b="1">
                <a:latin typeface="Times New Roman" panose="02020603050405020304" pitchFamily="18" charset="0"/>
                <a:ea typeface="仿宋_GB2312" pitchFamily="49" charset="-122"/>
              </a:rPr>
              <a:t>的系数：</a:t>
            </a:r>
            <a:r>
              <a:rPr kumimoji="1" lang="zh-CN" altLang="en-US" b="1">
                <a:solidFill>
                  <a:srgbClr val="336600"/>
                </a:solidFill>
                <a:latin typeface="Times New Roman" panose="02020603050405020304" pitchFamily="18" charset="0"/>
                <a:ea typeface="仿宋_GB2312" pitchFamily="49" charset="-122"/>
              </a:rPr>
              <a:t>杨辉三角形  </a:t>
            </a:r>
            <a:r>
              <a:rPr kumimoji="1" lang="en-US" altLang="zh-CN" b="1">
                <a:solidFill>
                  <a:srgbClr val="336600"/>
                </a:solidFill>
                <a:latin typeface="Times New Roman" panose="02020603050405020304" pitchFamily="18" charset="0"/>
                <a:ea typeface="仿宋_GB2312" pitchFamily="49" charset="-122"/>
              </a:rPr>
              <a:t>(Pascal’s triangle)</a:t>
            </a:r>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2">
            <a:extLst>
              <a:ext uri="{FF2B5EF4-FFF2-40B4-BE49-F238E27FC236}">
                <a16:creationId xmlns:a16="http://schemas.microsoft.com/office/drawing/2014/main" id="{BB5E7D49-44F8-42AE-80D8-87B06E5F2432}"/>
              </a:ext>
            </a:extLst>
          </p:cNvPr>
          <p:cNvSpPr>
            <a:spLocks noGrp="1"/>
          </p:cNvSpPr>
          <p:nvPr>
            <p:ph type="sldNum" sz="quarter" idx="11"/>
          </p:nvPr>
        </p:nvSpPr>
        <p:spPr/>
        <p:txBody>
          <a:bodyPr/>
          <a:lstStyle/>
          <a:p>
            <a:fld id="{8D846E35-00F6-4000-B9CB-A2249E4926D3}" type="slidenum">
              <a:rPr lang="en-US" altLang="zh-CN"/>
              <a:pPr/>
              <a:t>101</a:t>
            </a:fld>
            <a:endParaRPr lang="en-US" altLang="zh-CN"/>
          </a:p>
        </p:txBody>
      </p:sp>
      <p:sp>
        <p:nvSpPr>
          <p:cNvPr id="299010" name="Text Box 2">
            <a:extLst>
              <a:ext uri="{FF2B5EF4-FFF2-40B4-BE49-F238E27FC236}">
                <a16:creationId xmlns:a16="http://schemas.microsoft.com/office/drawing/2014/main" id="{AB73B4C8-A026-4EFA-9110-7B3C17AA3068}"/>
              </a:ext>
            </a:extLst>
          </p:cNvPr>
          <p:cNvSpPr txBox="1">
            <a:spLocks noChangeArrowheads="1"/>
          </p:cNvSpPr>
          <p:nvPr/>
        </p:nvSpPr>
        <p:spPr bwMode="auto">
          <a:xfrm>
            <a:off x="850900" y="655638"/>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chemeClr val="tx2"/>
                </a:solidFill>
                <a:latin typeface="华文新魏" panose="02010800040101010101" pitchFamily="2" charset="-122"/>
                <a:ea typeface="华文新魏" panose="02010800040101010101" pitchFamily="2" charset="-122"/>
              </a:rPr>
              <a:t>分析第 </a:t>
            </a:r>
            <a:r>
              <a:rPr kumimoji="1" lang="en-US" altLang="zh-CN" sz="3600" b="1">
                <a:solidFill>
                  <a:schemeClr val="tx2"/>
                </a:solidFill>
                <a:latin typeface="华文新魏" panose="02010800040101010101" pitchFamily="2" charset="-122"/>
                <a:ea typeface="华文新魏" panose="02010800040101010101" pitchFamily="2" charset="-122"/>
              </a:rPr>
              <a:t>i </a:t>
            </a:r>
            <a:r>
              <a:rPr kumimoji="1" lang="zh-CN" altLang="en-US" sz="3600" b="1">
                <a:solidFill>
                  <a:schemeClr val="tx2"/>
                </a:solidFill>
                <a:latin typeface="华文新魏" panose="02010800040101010101" pitchFamily="2" charset="-122"/>
                <a:ea typeface="华文新魏" panose="02010800040101010101" pitchFamily="2" charset="-122"/>
              </a:rPr>
              <a:t>行元素与第 </a:t>
            </a:r>
            <a:r>
              <a:rPr kumimoji="1" lang="en-US" altLang="zh-CN" sz="3600" b="1">
                <a:solidFill>
                  <a:schemeClr val="tx2"/>
                </a:solidFill>
                <a:latin typeface="华文新魏" panose="02010800040101010101" pitchFamily="2" charset="-122"/>
                <a:ea typeface="华文新魏" panose="02010800040101010101" pitchFamily="2" charset="-122"/>
              </a:rPr>
              <a:t>i+1</a:t>
            </a:r>
            <a:r>
              <a:rPr kumimoji="1" lang="zh-CN" altLang="en-US" sz="3600" b="1">
                <a:solidFill>
                  <a:schemeClr val="tx2"/>
                </a:solidFill>
                <a:latin typeface="华文新魏" panose="02010800040101010101" pitchFamily="2" charset="-122"/>
                <a:ea typeface="华文新魏" panose="02010800040101010101" pitchFamily="2" charset="-122"/>
              </a:rPr>
              <a:t>行元素的关系</a:t>
            </a:r>
            <a:endParaRPr kumimoji="1" lang="zh-CN" altLang="en-US" sz="3600">
              <a:solidFill>
                <a:schemeClr val="tx2"/>
              </a:solidFill>
              <a:latin typeface="华文新魏" panose="02010800040101010101" pitchFamily="2" charset="-122"/>
              <a:ea typeface="华文新魏" panose="02010800040101010101" pitchFamily="2" charset="-122"/>
            </a:endParaRPr>
          </a:p>
        </p:txBody>
      </p:sp>
      <p:sp>
        <p:nvSpPr>
          <p:cNvPr id="299011" name="Text Box 3">
            <a:extLst>
              <a:ext uri="{FF2B5EF4-FFF2-40B4-BE49-F238E27FC236}">
                <a16:creationId xmlns:a16="http://schemas.microsoft.com/office/drawing/2014/main" id="{648BDEA1-4C7C-4D70-A096-42BB0A753E1A}"/>
              </a:ext>
            </a:extLst>
          </p:cNvPr>
          <p:cNvSpPr txBox="1">
            <a:spLocks noChangeArrowheads="1"/>
          </p:cNvSpPr>
          <p:nvPr/>
        </p:nvSpPr>
        <p:spPr bwMode="auto">
          <a:xfrm>
            <a:off x="1066800" y="54864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3300"/>
                </a:solidFill>
                <a:latin typeface="Times New Roman" panose="02020603050405020304" pitchFamily="18" charset="0"/>
                <a:ea typeface="仿宋_GB2312" pitchFamily="49" charset="-122"/>
              </a:rPr>
              <a:t>从前一行的数据可以计算下一行的数据</a:t>
            </a:r>
            <a:endParaRPr kumimoji="1" lang="zh-CN" altLang="en-US" sz="2400">
              <a:latin typeface="Times New Roman" panose="02020603050405020304" pitchFamily="18" charset="0"/>
            </a:endParaRPr>
          </a:p>
        </p:txBody>
      </p:sp>
      <p:sp>
        <p:nvSpPr>
          <p:cNvPr id="299012" name="Text Box 4">
            <a:extLst>
              <a:ext uri="{FF2B5EF4-FFF2-40B4-BE49-F238E27FC236}">
                <a16:creationId xmlns:a16="http://schemas.microsoft.com/office/drawing/2014/main" id="{F91A6047-3FDB-45AD-BE2E-834E4306DB3E}"/>
              </a:ext>
            </a:extLst>
          </p:cNvPr>
          <p:cNvSpPr txBox="1">
            <a:spLocks noChangeArrowheads="1"/>
          </p:cNvSpPr>
          <p:nvPr/>
        </p:nvSpPr>
        <p:spPr bwMode="auto">
          <a:xfrm>
            <a:off x="838200" y="2468563"/>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i = 2</a:t>
            </a:r>
            <a:endParaRPr kumimoji="1" lang="en-US" altLang="zh-CN" sz="2400">
              <a:latin typeface="Times New Roman" panose="02020603050405020304" pitchFamily="18" charset="0"/>
            </a:endParaRPr>
          </a:p>
        </p:txBody>
      </p:sp>
      <p:sp>
        <p:nvSpPr>
          <p:cNvPr id="299013" name="Rectangle 5">
            <a:extLst>
              <a:ext uri="{FF2B5EF4-FFF2-40B4-BE49-F238E27FC236}">
                <a16:creationId xmlns:a16="http://schemas.microsoft.com/office/drawing/2014/main" id="{EAEF3AFC-B0D4-4151-AB01-76F524D3C735}"/>
              </a:ext>
            </a:extLst>
          </p:cNvPr>
          <p:cNvSpPr>
            <a:spLocks noChangeArrowheads="1"/>
          </p:cNvSpPr>
          <p:nvPr/>
        </p:nvSpPr>
        <p:spPr bwMode="auto">
          <a:xfrm>
            <a:off x="838200" y="35814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i = 3</a:t>
            </a:r>
          </a:p>
        </p:txBody>
      </p:sp>
      <p:sp>
        <p:nvSpPr>
          <p:cNvPr id="299014" name="Rectangle 6">
            <a:extLst>
              <a:ext uri="{FF2B5EF4-FFF2-40B4-BE49-F238E27FC236}">
                <a16:creationId xmlns:a16="http://schemas.microsoft.com/office/drawing/2014/main" id="{A613BB92-0B62-4D2E-8569-F5CA0E6999CD}"/>
              </a:ext>
            </a:extLst>
          </p:cNvPr>
          <p:cNvSpPr>
            <a:spLocks noChangeArrowheads="1"/>
          </p:cNvSpPr>
          <p:nvPr/>
        </p:nvSpPr>
        <p:spPr bwMode="auto">
          <a:xfrm>
            <a:off x="817563" y="46783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i = 4</a:t>
            </a:r>
          </a:p>
        </p:txBody>
      </p:sp>
      <p:sp>
        <p:nvSpPr>
          <p:cNvPr id="299015" name="Line 7">
            <a:extLst>
              <a:ext uri="{FF2B5EF4-FFF2-40B4-BE49-F238E27FC236}">
                <a16:creationId xmlns:a16="http://schemas.microsoft.com/office/drawing/2014/main" id="{6F78F4FB-7058-4F85-AC64-F4BBC14C32BC}"/>
              </a:ext>
            </a:extLst>
          </p:cNvPr>
          <p:cNvSpPr>
            <a:spLocks noChangeShapeType="1"/>
          </p:cNvSpPr>
          <p:nvPr/>
        </p:nvSpPr>
        <p:spPr bwMode="auto">
          <a:xfrm>
            <a:off x="1295400" y="3048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6" name="Line 8">
            <a:extLst>
              <a:ext uri="{FF2B5EF4-FFF2-40B4-BE49-F238E27FC236}">
                <a16:creationId xmlns:a16="http://schemas.microsoft.com/office/drawing/2014/main" id="{2D981274-BFC9-48D6-B579-2465623E0C3B}"/>
              </a:ext>
            </a:extLst>
          </p:cNvPr>
          <p:cNvSpPr>
            <a:spLocks noChangeShapeType="1"/>
          </p:cNvSpPr>
          <p:nvPr/>
        </p:nvSpPr>
        <p:spPr bwMode="auto">
          <a:xfrm>
            <a:off x="1295400" y="4191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7" name="Text Box 9">
            <a:extLst>
              <a:ext uri="{FF2B5EF4-FFF2-40B4-BE49-F238E27FC236}">
                <a16:creationId xmlns:a16="http://schemas.microsoft.com/office/drawing/2014/main" id="{2B3363EF-99F5-47A6-BAD6-5A801728D13A}"/>
              </a:ext>
            </a:extLst>
          </p:cNvPr>
          <p:cNvSpPr txBox="1">
            <a:spLocks noChangeArrowheads="1"/>
          </p:cNvSpPr>
          <p:nvPr/>
        </p:nvSpPr>
        <p:spPr bwMode="auto">
          <a:xfrm>
            <a:off x="2330450" y="3611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0       1       3       3       1        0</a:t>
            </a:r>
            <a:endParaRPr kumimoji="1" lang="en-US" altLang="zh-CN" sz="2400">
              <a:latin typeface="Times New Roman" panose="02020603050405020304" pitchFamily="18" charset="0"/>
            </a:endParaRPr>
          </a:p>
        </p:txBody>
      </p:sp>
      <p:sp>
        <p:nvSpPr>
          <p:cNvPr id="299018" name="Text Box 10">
            <a:extLst>
              <a:ext uri="{FF2B5EF4-FFF2-40B4-BE49-F238E27FC236}">
                <a16:creationId xmlns:a16="http://schemas.microsoft.com/office/drawing/2014/main" id="{3BFFCB1A-444E-4C93-9DB1-989B8C9FB28C}"/>
              </a:ext>
            </a:extLst>
          </p:cNvPr>
          <p:cNvSpPr txBox="1">
            <a:spLocks noChangeArrowheads="1"/>
          </p:cNvSpPr>
          <p:nvPr/>
        </p:nvSpPr>
        <p:spPr bwMode="auto">
          <a:xfrm>
            <a:off x="2787650" y="46482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1       4       6       4        1</a:t>
            </a:r>
            <a:endParaRPr kumimoji="1" lang="en-US" altLang="zh-CN" sz="2400">
              <a:latin typeface="Times New Roman" panose="02020603050405020304" pitchFamily="18" charset="0"/>
            </a:endParaRPr>
          </a:p>
        </p:txBody>
      </p:sp>
      <p:sp>
        <p:nvSpPr>
          <p:cNvPr id="299019" name="Text Box 11">
            <a:extLst>
              <a:ext uri="{FF2B5EF4-FFF2-40B4-BE49-F238E27FC236}">
                <a16:creationId xmlns:a16="http://schemas.microsoft.com/office/drawing/2014/main" id="{D898F297-D251-4001-8686-CC7B24ADFC7C}"/>
              </a:ext>
            </a:extLst>
          </p:cNvPr>
          <p:cNvSpPr txBox="1">
            <a:spLocks noChangeArrowheads="1"/>
          </p:cNvSpPr>
          <p:nvPr/>
        </p:nvSpPr>
        <p:spPr bwMode="auto">
          <a:xfrm>
            <a:off x="2787650" y="24685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0       1       2       1       0</a:t>
            </a:r>
            <a:endParaRPr kumimoji="1" lang="en-US" altLang="zh-CN" sz="2400">
              <a:latin typeface="Times New Roman" panose="02020603050405020304" pitchFamily="18" charset="0"/>
            </a:endParaRPr>
          </a:p>
        </p:txBody>
      </p:sp>
      <p:sp>
        <p:nvSpPr>
          <p:cNvPr id="299020" name="Text Box 12">
            <a:extLst>
              <a:ext uri="{FF2B5EF4-FFF2-40B4-BE49-F238E27FC236}">
                <a16:creationId xmlns:a16="http://schemas.microsoft.com/office/drawing/2014/main" id="{19F5BE31-DD55-4AEA-BC99-AF7E12C895CB}"/>
              </a:ext>
            </a:extLst>
          </p:cNvPr>
          <p:cNvSpPr txBox="1">
            <a:spLocks noChangeArrowheads="1"/>
          </p:cNvSpPr>
          <p:nvPr/>
        </p:nvSpPr>
        <p:spPr bwMode="auto">
          <a:xfrm>
            <a:off x="3270250" y="129540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0       1       1       0</a:t>
            </a:r>
            <a:endParaRPr kumimoji="1" lang="en-US" altLang="zh-CN" sz="2400">
              <a:latin typeface="Times New Roman" panose="02020603050405020304" pitchFamily="18" charset="0"/>
            </a:endParaRPr>
          </a:p>
        </p:txBody>
      </p:sp>
      <p:sp>
        <p:nvSpPr>
          <p:cNvPr id="299021" name="Line 13">
            <a:extLst>
              <a:ext uri="{FF2B5EF4-FFF2-40B4-BE49-F238E27FC236}">
                <a16:creationId xmlns:a16="http://schemas.microsoft.com/office/drawing/2014/main" id="{EEE0538E-EDB0-40C1-B33C-58D433BB54B1}"/>
              </a:ext>
            </a:extLst>
          </p:cNvPr>
          <p:cNvSpPr>
            <a:spLocks noChangeShapeType="1"/>
          </p:cNvSpPr>
          <p:nvPr/>
        </p:nvSpPr>
        <p:spPr bwMode="auto">
          <a:xfrm>
            <a:off x="2590800" y="2133600"/>
            <a:ext cx="114300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2" name="Text Box 14">
            <a:extLst>
              <a:ext uri="{FF2B5EF4-FFF2-40B4-BE49-F238E27FC236}">
                <a16:creationId xmlns:a16="http://schemas.microsoft.com/office/drawing/2014/main" id="{E7879058-6A07-40EE-9C9C-1AE02CCE2BE0}"/>
              </a:ext>
            </a:extLst>
          </p:cNvPr>
          <p:cNvSpPr txBox="1">
            <a:spLocks noChangeArrowheads="1"/>
          </p:cNvSpPr>
          <p:nvPr/>
        </p:nvSpPr>
        <p:spPr bwMode="auto">
          <a:xfrm>
            <a:off x="2209800" y="16764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solidFill>
                  <a:schemeClr val="tx2"/>
                </a:solidFill>
                <a:latin typeface="Times New Roman" panose="02020603050405020304" pitchFamily="18" charset="0"/>
              </a:rPr>
              <a:t>s</a:t>
            </a:r>
            <a:endParaRPr kumimoji="1" lang="en-US" altLang="zh-CN" sz="2400">
              <a:latin typeface="Times New Roman" panose="02020603050405020304" pitchFamily="18" charset="0"/>
            </a:endParaRPr>
          </a:p>
        </p:txBody>
      </p:sp>
      <p:sp>
        <p:nvSpPr>
          <p:cNvPr id="299023" name="Line 15">
            <a:extLst>
              <a:ext uri="{FF2B5EF4-FFF2-40B4-BE49-F238E27FC236}">
                <a16:creationId xmlns:a16="http://schemas.microsoft.com/office/drawing/2014/main" id="{B046D85C-CDD0-45EC-A796-B1584CF0C05A}"/>
              </a:ext>
            </a:extLst>
          </p:cNvPr>
          <p:cNvSpPr>
            <a:spLocks noChangeShapeType="1"/>
          </p:cNvSpPr>
          <p:nvPr/>
        </p:nvSpPr>
        <p:spPr bwMode="auto">
          <a:xfrm flipH="1">
            <a:off x="5029200" y="1981200"/>
            <a:ext cx="1676400" cy="685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4" name="Text Box 16">
            <a:extLst>
              <a:ext uri="{FF2B5EF4-FFF2-40B4-BE49-F238E27FC236}">
                <a16:creationId xmlns:a16="http://schemas.microsoft.com/office/drawing/2014/main" id="{0456791E-E58E-4468-AD5C-B146CCFA9F8F}"/>
              </a:ext>
            </a:extLst>
          </p:cNvPr>
          <p:cNvSpPr txBox="1">
            <a:spLocks noChangeArrowheads="1"/>
          </p:cNvSpPr>
          <p:nvPr/>
        </p:nvSpPr>
        <p:spPr bwMode="auto">
          <a:xfrm>
            <a:off x="6705600" y="16002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solidFill>
                  <a:schemeClr val="tx2"/>
                </a:solidFill>
                <a:latin typeface="Times New Roman" panose="02020603050405020304" pitchFamily="18" charset="0"/>
              </a:rPr>
              <a:t>t</a:t>
            </a:r>
            <a:endParaRPr kumimoji="1" lang="en-US" altLang="zh-CN" sz="2400">
              <a:latin typeface="Times New Roman" panose="02020603050405020304" pitchFamily="18" charset="0"/>
            </a:endParaRPr>
          </a:p>
        </p:txBody>
      </p:sp>
      <p:sp>
        <p:nvSpPr>
          <p:cNvPr id="299025" name="Line 17">
            <a:extLst>
              <a:ext uri="{FF2B5EF4-FFF2-40B4-BE49-F238E27FC236}">
                <a16:creationId xmlns:a16="http://schemas.microsoft.com/office/drawing/2014/main" id="{91E3C299-9F87-49AB-80E5-B8E71DADD8FC}"/>
              </a:ext>
            </a:extLst>
          </p:cNvPr>
          <p:cNvSpPr>
            <a:spLocks noChangeShapeType="1"/>
          </p:cNvSpPr>
          <p:nvPr/>
        </p:nvSpPr>
        <p:spPr bwMode="auto">
          <a:xfrm flipH="1">
            <a:off x="4495800" y="2743200"/>
            <a:ext cx="3124200" cy="990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6" name="Text Box 18">
            <a:extLst>
              <a:ext uri="{FF2B5EF4-FFF2-40B4-BE49-F238E27FC236}">
                <a16:creationId xmlns:a16="http://schemas.microsoft.com/office/drawing/2014/main" id="{5722F619-FC50-4894-8F90-123E26F5A10F}"/>
              </a:ext>
            </a:extLst>
          </p:cNvPr>
          <p:cNvSpPr txBox="1">
            <a:spLocks noChangeArrowheads="1"/>
          </p:cNvSpPr>
          <p:nvPr/>
        </p:nvSpPr>
        <p:spPr bwMode="auto">
          <a:xfrm>
            <a:off x="7467600" y="2133600"/>
            <a:ext cx="74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solidFill>
                  <a:schemeClr val="tx2"/>
                </a:solidFill>
                <a:latin typeface="Times New Roman" panose="02020603050405020304" pitchFamily="18" charset="0"/>
              </a:rPr>
              <a:t>s+t</a:t>
            </a:r>
            <a:endParaRPr kumimoji="1" lang="en-US" altLang="zh-CN" sz="2400">
              <a:latin typeface="Times New Roman" panose="02020603050405020304" pitchFamily="18" charset="0"/>
            </a:endParaRPr>
          </a:p>
        </p:txBody>
      </p:sp>
      <p:sp>
        <p:nvSpPr>
          <p:cNvPr id="299027" name="Line 19">
            <a:extLst>
              <a:ext uri="{FF2B5EF4-FFF2-40B4-BE49-F238E27FC236}">
                <a16:creationId xmlns:a16="http://schemas.microsoft.com/office/drawing/2014/main" id="{96FC6B97-1686-4B8A-9595-3C3126E83322}"/>
              </a:ext>
            </a:extLst>
          </p:cNvPr>
          <p:cNvSpPr>
            <a:spLocks noChangeShapeType="1"/>
          </p:cNvSpPr>
          <p:nvPr/>
        </p:nvSpPr>
        <p:spPr bwMode="auto">
          <a:xfrm>
            <a:off x="35052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8" name="Line 20">
            <a:extLst>
              <a:ext uri="{FF2B5EF4-FFF2-40B4-BE49-F238E27FC236}">
                <a16:creationId xmlns:a16="http://schemas.microsoft.com/office/drawing/2014/main" id="{7F9C3E09-7E6A-4750-8E21-8FD063B94E09}"/>
              </a:ext>
            </a:extLst>
          </p:cNvPr>
          <p:cNvSpPr>
            <a:spLocks noChangeShapeType="1"/>
          </p:cNvSpPr>
          <p:nvPr/>
        </p:nvSpPr>
        <p:spPr bwMode="auto">
          <a:xfrm>
            <a:off x="3048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9" name="Line 21">
            <a:extLst>
              <a:ext uri="{FF2B5EF4-FFF2-40B4-BE49-F238E27FC236}">
                <a16:creationId xmlns:a16="http://schemas.microsoft.com/office/drawing/2014/main" id="{475D5F5A-0D7A-44C4-A92D-009A61B1D6DC}"/>
              </a:ext>
            </a:extLst>
          </p:cNvPr>
          <p:cNvSpPr>
            <a:spLocks noChangeShapeType="1"/>
          </p:cNvSpPr>
          <p:nvPr/>
        </p:nvSpPr>
        <p:spPr bwMode="auto">
          <a:xfrm>
            <a:off x="2590800" y="4114800"/>
            <a:ext cx="304800" cy="6096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0" name="Line 22">
            <a:extLst>
              <a:ext uri="{FF2B5EF4-FFF2-40B4-BE49-F238E27FC236}">
                <a16:creationId xmlns:a16="http://schemas.microsoft.com/office/drawing/2014/main" id="{791A1187-5EF9-433B-9D0C-F9FB72CC6087}"/>
              </a:ext>
            </a:extLst>
          </p:cNvPr>
          <p:cNvSpPr>
            <a:spLocks noChangeShapeType="1"/>
          </p:cNvSpPr>
          <p:nvPr/>
        </p:nvSpPr>
        <p:spPr bwMode="auto">
          <a:xfrm>
            <a:off x="35052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1" name="Line 23">
            <a:extLst>
              <a:ext uri="{FF2B5EF4-FFF2-40B4-BE49-F238E27FC236}">
                <a16:creationId xmlns:a16="http://schemas.microsoft.com/office/drawing/2014/main" id="{BCB7A2A3-1BBE-4325-B7E4-10014AC664B8}"/>
              </a:ext>
            </a:extLst>
          </p:cNvPr>
          <p:cNvSpPr>
            <a:spLocks noChangeShapeType="1"/>
          </p:cNvSpPr>
          <p:nvPr/>
        </p:nvSpPr>
        <p:spPr bwMode="auto">
          <a:xfrm>
            <a:off x="4419600" y="1752600"/>
            <a:ext cx="3048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2" name="Line 24">
            <a:extLst>
              <a:ext uri="{FF2B5EF4-FFF2-40B4-BE49-F238E27FC236}">
                <a16:creationId xmlns:a16="http://schemas.microsoft.com/office/drawing/2014/main" id="{AACC6E72-6931-4786-A11C-607DAEDD8533}"/>
              </a:ext>
            </a:extLst>
          </p:cNvPr>
          <p:cNvSpPr>
            <a:spLocks noChangeShapeType="1"/>
          </p:cNvSpPr>
          <p:nvPr/>
        </p:nvSpPr>
        <p:spPr bwMode="auto">
          <a:xfrm>
            <a:off x="53340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3" name="Line 25">
            <a:extLst>
              <a:ext uri="{FF2B5EF4-FFF2-40B4-BE49-F238E27FC236}">
                <a16:creationId xmlns:a16="http://schemas.microsoft.com/office/drawing/2014/main" id="{EE8BA51A-B293-4212-9974-1C700260ACAD}"/>
              </a:ext>
            </a:extLst>
          </p:cNvPr>
          <p:cNvSpPr>
            <a:spLocks noChangeShapeType="1"/>
          </p:cNvSpPr>
          <p:nvPr/>
        </p:nvSpPr>
        <p:spPr bwMode="auto">
          <a:xfrm>
            <a:off x="39624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4" name="Line 26">
            <a:extLst>
              <a:ext uri="{FF2B5EF4-FFF2-40B4-BE49-F238E27FC236}">
                <a16:creationId xmlns:a16="http://schemas.microsoft.com/office/drawing/2014/main" id="{CF3558A3-C8C7-4ED6-95D7-D761FB67899A}"/>
              </a:ext>
            </a:extLst>
          </p:cNvPr>
          <p:cNvSpPr>
            <a:spLocks noChangeShapeType="1"/>
          </p:cNvSpPr>
          <p:nvPr/>
        </p:nvSpPr>
        <p:spPr bwMode="auto">
          <a:xfrm>
            <a:off x="48768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5" name="Line 27">
            <a:extLst>
              <a:ext uri="{FF2B5EF4-FFF2-40B4-BE49-F238E27FC236}">
                <a16:creationId xmlns:a16="http://schemas.microsoft.com/office/drawing/2014/main" id="{4423307C-F708-4D26-A634-069C1BFD0C00}"/>
              </a:ext>
            </a:extLst>
          </p:cNvPr>
          <p:cNvSpPr>
            <a:spLocks noChangeShapeType="1"/>
          </p:cNvSpPr>
          <p:nvPr/>
        </p:nvSpPr>
        <p:spPr bwMode="auto">
          <a:xfrm>
            <a:off x="57912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6" name="Line 28">
            <a:extLst>
              <a:ext uri="{FF2B5EF4-FFF2-40B4-BE49-F238E27FC236}">
                <a16:creationId xmlns:a16="http://schemas.microsoft.com/office/drawing/2014/main" id="{2E79F4EE-EE39-4892-8DE2-E290E7D8BA1B}"/>
              </a:ext>
            </a:extLst>
          </p:cNvPr>
          <p:cNvSpPr>
            <a:spLocks noChangeShapeType="1"/>
          </p:cNvSpPr>
          <p:nvPr/>
        </p:nvSpPr>
        <p:spPr bwMode="auto">
          <a:xfrm>
            <a:off x="4419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7" name="Line 29">
            <a:extLst>
              <a:ext uri="{FF2B5EF4-FFF2-40B4-BE49-F238E27FC236}">
                <a16:creationId xmlns:a16="http://schemas.microsoft.com/office/drawing/2014/main" id="{6EBA8DC2-E3BB-4602-8515-025E2578085D}"/>
              </a:ext>
            </a:extLst>
          </p:cNvPr>
          <p:cNvSpPr>
            <a:spLocks noChangeShapeType="1"/>
          </p:cNvSpPr>
          <p:nvPr/>
        </p:nvSpPr>
        <p:spPr bwMode="auto">
          <a:xfrm>
            <a:off x="5334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8" name="Line 30">
            <a:extLst>
              <a:ext uri="{FF2B5EF4-FFF2-40B4-BE49-F238E27FC236}">
                <a16:creationId xmlns:a16="http://schemas.microsoft.com/office/drawing/2014/main" id="{5D734B9F-0879-4D9A-B716-DE287FC5D5A7}"/>
              </a:ext>
            </a:extLst>
          </p:cNvPr>
          <p:cNvSpPr>
            <a:spLocks noChangeShapeType="1"/>
          </p:cNvSpPr>
          <p:nvPr/>
        </p:nvSpPr>
        <p:spPr bwMode="auto">
          <a:xfrm>
            <a:off x="6324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39" name="Line 31">
            <a:extLst>
              <a:ext uri="{FF2B5EF4-FFF2-40B4-BE49-F238E27FC236}">
                <a16:creationId xmlns:a16="http://schemas.microsoft.com/office/drawing/2014/main" id="{E400FC25-7E16-40E4-B4AE-6BF71B537050}"/>
              </a:ext>
            </a:extLst>
          </p:cNvPr>
          <p:cNvSpPr>
            <a:spLocks noChangeShapeType="1"/>
          </p:cNvSpPr>
          <p:nvPr/>
        </p:nvSpPr>
        <p:spPr bwMode="auto">
          <a:xfrm flipH="1">
            <a:off x="35052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0" name="Line 32">
            <a:extLst>
              <a:ext uri="{FF2B5EF4-FFF2-40B4-BE49-F238E27FC236}">
                <a16:creationId xmlns:a16="http://schemas.microsoft.com/office/drawing/2014/main" id="{42116A7E-2B90-4128-8287-2ABFCBCA9AFB}"/>
              </a:ext>
            </a:extLst>
          </p:cNvPr>
          <p:cNvSpPr>
            <a:spLocks noChangeShapeType="1"/>
          </p:cNvSpPr>
          <p:nvPr/>
        </p:nvSpPr>
        <p:spPr bwMode="auto">
          <a:xfrm flipH="1">
            <a:off x="4419600" y="28956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1" name="Line 33">
            <a:extLst>
              <a:ext uri="{FF2B5EF4-FFF2-40B4-BE49-F238E27FC236}">
                <a16:creationId xmlns:a16="http://schemas.microsoft.com/office/drawing/2014/main" id="{0EE8B53D-9300-4BEA-BC86-DDE56C4547F4}"/>
              </a:ext>
            </a:extLst>
          </p:cNvPr>
          <p:cNvSpPr>
            <a:spLocks noChangeShapeType="1"/>
          </p:cNvSpPr>
          <p:nvPr/>
        </p:nvSpPr>
        <p:spPr bwMode="auto">
          <a:xfrm flipH="1">
            <a:off x="5334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2" name="Line 34">
            <a:extLst>
              <a:ext uri="{FF2B5EF4-FFF2-40B4-BE49-F238E27FC236}">
                <a16:creationId xmlns:a16="http://schemas.microsoft.com/office/drawing/2014/main" id="{2D2C9D5A-A872-44E0-9264-983474D627A1}"/>
              </a:ext>
            </a:extLst>
          </p:cNvPr>
          <p:cNvSpPr>
            <a:spLocks noChangeShapeType="1"/>
          </p:cNvSpPr>
          <p:nvPr/>
        </p:nvSpPr>
        <p:spPr bwMode="auto">
          <a:xfrm flipH="1">
            <a:off x="62484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3" name="Line 35">
            <a:extLst>
              <a:ext uri="{FF2B5EF4-FFF2-40B4-BE49-F238E27FC236}">
                <a16:creationId xmlns:a16="http://schemas.microsoft.com/office/drawing/2014/main" id="{56CDD532-2C1F-4FDE-B423-D3B63A90684D}"/>
              </a:ext>
            </a:extLst>
          </p:cNvPr>
          <p:cNvSpPr>
            <a:spLocks noChangeShapeType="1"/>
          </p:cNvSpPr>
          <p:nvPr/>
        </p:nvSpPr>
        <p:spPr bwMode="auto">
          <a:xfrm flipH="1">
            <a:off x="304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4" name="Line 36">
            <a:extLst>
              <a:ext uri="{FF2B5EF4-FFF2-40B4-BE49-F238E27FC236}">
                <a16:creationId xmlns:a16="http://schemas.microsoft.com/office/drawing/2014/main" id="{9F7B784C-410E-401F-AECC-38881CFF3DA9}"/>
              </a:ext>
            </a:extLst>
          </p:cNvPr>
          <p:cNvSpPr>
            <a:spLocks noChangeShapeType="1"/>
          </p:cNvSpPr>
          <p:nvPr/>
        </p:nvSpPr>
        <p:spPr bwMode="auto">
          <a:xfrm flipH="1">
            <a:off x="4038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5" name="Line 37">
            <a:extLst>
              <a:ext uri="{FF2B5EF4-FFF2-40B4-BE49-F238E27FC236}">
                <a16:creationId xmlns:a16="http://schemas.microsoft.com/office/drawing/2014/main" id="{333ABCA0-BAEC-4C26-A70F-ED2C12A125F1}"/>
              </a:ext>
            </a:extLst>
          </p:cNvPr>
          <p:cNvSpPr>
            <a:spLocks noChangeShapeType="1"/>
          </p:cNvSpPr>
          <p:nvPr/>
        </p:nvSpPr>
        <p:spPr bwMode="auto">
          <a:xfrm flipH="1">
            <a:off x="48768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6" name="Line 38">
            <a:extLst>
              <a:ext uri="{FF2B5EF4-FFF2-40B4-BE49-F238E27FC236}">
                <a16:creationId xmlns:a16="http://schemas.microsoft.com/office/drawing/2014/main" id="{D785BCA7-366D-442A-9399-6FCA0A263A95}"/>
              </a:ext>
            </a:extLst>
          </p:cNvPr>
          <p:cNvSpPr>
            <a:spLocks noChangeShapeType="1"/>
          </p:cNvSpPr>
          <p:nvPr/>
        </p:nvSpPr>
        <p:spPr bwMode="auto">
          <a:xfrm flipH="1">
            <a:off x="685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7" name="Line 39">
            <a:extLst>
              <a:ext uri="{FF2B5EF4-FFF2-40B4-BE49-F238E27FC236}">
                <a16:creationId xmlns:a16="http://schemas.microsoft.com/office/drawing/2014/main" id="{3613C78B-9B5F-4CB1-85EB-721BE500A76A}"/>
              </a:ext>
            </a:extLst>
          </p:cNvPr>
          <p:cNvSpPr>
            <a:spLocks noChangeShapeType="1"/>
          </p:cNvSpPr>
          <p:nvPr/>
        </p:nvSpPr>
        <p:spPr bwMode="auto">
          <a:xfrm flipH="1">
            <a:off x="39624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8" name="Line 40">
            <a:extLst>
              <a:ext uri="{FF2B5EF4-FFF2-40B4-BE49-F238E27FC236}">
                <a16:creationId xmlns:a16="http://schemas.microsoft.com/office/drawing/2014/main" id="{69410A74-3902-4F18-941B-D26B1EDEC159}"/>
              </a:ext>
            </a:extLst>
          </p:cNvPr>
          <p:cNvSpPr>
            <a:spLocks noChangeShapeType="1"/>
          </p:cNvSpPr>
          <p:nvPr/>
        </p:nvSpPr>
        <p:spPr bwMode="auto">
          <a:xfrm flipH="1">
            <a:off x="48768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49" name="Line 41">
            <a:extLst>
              <a:ext uri="{FF2B5EF4-FFF2-40B4-BE49-F238E27FC236}">
                <a16:creationId xmlns:a16="http://schemas.microsoft.com/office/drawing/2014/main" id="{E3443FE5-3E5E-4B75-8C45-C4214EB336E0}"/>
              </a:ext>
            </a:extLst>
          </p:cNvPr>
          <p:cNvSpPr>
            <a:spLocks noChangeShapeType="1"/>
          </p:cNvSpPr>
          <p:nvPr/>
        </p:nvSpPr>
        <p:spPr bwMode="auto">
          <a:xfrm flipH="1">
            <a:off x="5791200" y="1752600"/>
            <a:ext cx="3810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a:extLst>
              <a:ext uri="{FF2B5EF4-FFF2-40B4-BE49-F238E27FC236}">
                <a16:creationId xmlns:a16="http://schemas.microsoft.com/office/drawing/2014/main" id="{F1B7052F-F5E7-4FC9-B1CC-2796B9CC5603}"/>
              </a:ext>
            </a:extLst>
          </p:cNvPr>
          <p:cNvSpPr>
            <a:spLocks noGrp="1"/>
          </p:cNvSpPr>
          <p:nvPr>
            <p:ph type="sldNum" sz="quarter" idx="11"/>
          </p:nvPr>
        </p:nvSpPr>
        <p:spPr/>
        <p:txBody>
          <a:bodyPr/>
          <a:lstStyle/>
          <a:p>
            <a:fld id="{84381EA4-71BF-40D1-A9A0-FCB9DDE0F649}" type="slidenum">
              <a:rPr lang="en-US" altLang="zh-CN"/>
              <a:pPr/>
              <a:t>102</a:t>
            </a:fld>
            <a:endParaRPr lang="en-US" altLang="zh-CN"/>
          </a:p>
        </p:txBody>
      </p:sp>
      <p:sp>
        <p:nvSpPr>
          <p:cNvPr id="300034" name="Text Box 2">
            <a:extLst>
              <a:ext uri="{FF2B5EF4-FFF2-40B4-BE49-F238E27FC236}">
                <a16:creationId xmlns:a16="http://schemas.microsoft.com/office/drawing/2014/main" id="{A9542BF7-2F74-43CD-A5A7-41305F6D7BF9}"/>
              </a:ext>
            </a:extLst>
          </p:cNvPr>
          <p:cNvSpPr txBox="1">
            <a:spLocks noChangeArrowheads="1"/>
          </p:cNvSpPr>
          <p:nvPr/>
        </p:nvSpPr>
        <p:spPr bwMode="auto">
          <a:xfrm>
            <a:off x="533400" y="69215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rgbClr val="CC3300"/>
                </a:solidFill>
                <a:latin typeface="华文新魏" panose="02010800040101010101" pitchFamily="2" charset="-122"/>
                <a:ea typeface="华文新魏" panose="02010800040101010101" pitchFamily="2" charset="-122"/>
              </a:rPr>
              <a:t>从第 </a:t>
            </a:r>
            <a:r>
              <a:rPr kumimoji="1" lang="en-US" altLang="zh-CN" sz="3600" b="1">
                <a:solidFill>
                  <a:srgbClr val="CC3300"/>
                </a:solidFill>
                <a:latin typeface="华文新魏" panose="02010800040101010101" pitchFamily="2" charset="-122"/>
                <a:ea typeface="华文新魏" panose="02010800040101010101" pitchFamily="2" charset="-122"/>
              </a:rPr>
              <a:t>i </a:t>
            </a:r>
            <a:r>
              <a:rPr kumimoji="1" lang="zh-CN" altLang="en-US" sz="3600" b="1">
                <a:solidFill>
                  <a:srgbClr val="CC3300"/>
                </a:solidFill>
                <a:latin typeface="华文新魏" panose="02010800040101010101" pitchFamily="2" charset="-122"/>
                <a:ea typeface="华文新魏" panose="02010800040101010101" pitchFamily="2" charset="-122"/>
              </a:rPr>
              <a:t>行数据计算并存放第 </a:t>
            </a:r>
            <a:r>
              <a:rPr kumimoji="1" lang="en-US" altLang="zh-CN" sz="3600" b="1">
                <a:solidFill>
                  <a:srgbClr val="CC3300"/>
                </a:solidFill>
                <a:latin typeface="华文新魏" panose="02010800040101010101" pitchFamily="2" charset="-122"/>
                <a:ea typeface="华文新魏" panose="02010800040101010101" pitchFamily="2" charset="-122"/>
              </a:rPr>
              <a:t>i+1 </a:t>
            </a:r>
            <a:r>
              <a:rPr kumimoji="1" lang="zh-CN" altLang="en-US" sz="3600" b="1">
                <a:solidFill>
                  <a:srgbClr val="CC3300"/>
                </a:solidFill>
                <a:latin typeface="华文新魏" panose="02010800040101010101" pitchFamily="2" charset="-122"/>
                <a:ea typeface="华文新魏" panose="02010800040101010101" pitchFamily="2" charset="-122"/>
              </a:rPr>
              <a:t>行数据</a:t>
            </a:r>
            <a:endParaRPr kumimoji="1" lang="zh-CN" altLang="en-US" sz="2800">
              <a:latin typeface="华文新魏" panose="02010800040101010101" pitchFamily="2" charset="-122"/>
              <a:ea typeface="华文新魏" panose="02010800040101010101" pitchFamily="2" charset="-122"/>
            </a:endParaRPr>
          </a:p>
        </p:txBody>
      </p:sp>
      <p:sp>
        <p:nvSpPr>
          <p:cNvPr id="300035" name="Line 3">
            <a:extLst>
              <a:ext uri="{FF2B5EF4-FFF2-40B4-BE49-F238E27FC236}">
                <a16:creationId xmlns:a16="http://schemas.microsoft.com/office/drawing/2014/main" id="{4FEAEF7F-2B9C-4ABE-B3FC-AB183098FD6A}"/>
              </a:ext>
            </a:extLst>
          </p:cNvPr>
          <p:cNvSpPr>
            <a:spLocks noChangeShapeType="1"/>
          </p:cNvSpPr>
          <p:nvPr/>
        </p:nvSpPr>
        <p:spPr bwMode="auto">
          <a:xfrm>
            <a:off x="762000" y="16002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6" name="Line 4">
            <a:extLst>
              <a:ext uri="{FF2B5EF4-FFF2-40B4-BE49-F238E27FC236}">
                <a16:creationId xmlns:a16="http://schemas.microsoft.com/office/drawing/2014/main" id="{59396F7D-0B07-4B36-A2F2-B286D339452B}"/>
              </a:ext>
            </a:extLst>
          </p:cNvPr>
          <p:cNvSpPr>
            <a:spLocks noChangeShapeType="1"/>
          </p:cNvSpPr>
          <p:nvPr/>
        </p:nvSpPr>
        <p:spPr bwMode="auto">
          <a:xfrm>
            <a:off x="762000" y="21336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7" name="Line 5">
            <a:extLst>
              <a:ext uri="{FF2B5EF4-FFF2-40B4-BE49-F238E27FC236}">
                <a16:creationId xmlns:a16="http://schemas.microsoft.com/office/drawing/2014/main" id="{36D404DF-7E30-47CF-8BE6-7306E36F5EBB}"/>
              </a:ext>
            </a:extLst>
          </p:cNvPr>
          <p:cNvSpPr>
            <a:spLocks noChangeShapeType="1"/>
          </p:cNvSpPr>
          <p:nvPr/>
        </p:nvSpPr>
        <p:spPr bwMode="auto">
          <a:xfrm>
            <a:off x="1066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8" name="Line 6">
            <a:extLst>
              <a:ext uri="{FF2B5EF4-FFF2-40B4-BE49-F238E27FC236}">
                <a16:creationId xmlns:a16="http://schemas.microsoft.com/office/drawing/2014/main" id="{1BB188A7-174E-4847-8B73-CA64738B87BB}"/>
              </a:ext>
            </a:extLst>
          </p:cNvPr>
          <p:cNvSpPr>
            <a:spLocks noChangeShapeType="1"/>
          </p:cNvSpPr>
          <p:nvPr/>
        </p:nvSpPr>
        <p:spPr bwMode="auto">
          <a:xfrm>
            <a:off x="1676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9" name="Line 7">
            <a:extLst>
              <a:ext uri="{FF2B5EF4-FFF2-40B4-BE49-F238E27FC236}">
                <a16:creationId xmlns:a16="http://schemas.microsoft.com/office/drawing/2014/main" id="{73FDE014-AD8E-40F9-A755-0E8100364B4D}"/>
              </a:ext>
            </a:extLst>
          </p:cNvPr>
          <p:cNvSpPr>
            <a:spLocks noChangeShapeType="1"/>
          </p:cNvSpPr>
          <p:nvPr/>
        </p:nvSpPr>
        <p:spPr bwMode="auto">
          <a:xfrm>
            <a:off x="2286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0" name="Line 8">
            <a:extLst>
              <a:ext uri="{FF2B5EF4-FFF2-40B4-BE49-F238E27FC236}">
                <a16:creationId xmlns:a16="http://schemas.microsoft.com/office/drawing/2014/main" id="{71BE7A26-DEAC-48DC-A74C-6D5DFBAE52B6}"/>
              </a:ext>
            </a:extLst>
          </p:cNvPr>
          <p:cNvSpPr>
            <a:spLocks noChangeShapeType="1"/>
          </p:cNvSpPr>
          <p:nvPr/>
        </p:nvSpPr>
        <p:spPr bwMode="auto">
          <a:xfrm>
            <a:off x="2895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1" name="Line 9">
            <a:extLst>
              <a:ext uri="{FF2B5EF4-FFF2-40B4-BE49-F238E27FC236}">
                <a16:creationId xmlns:a16="http://schemas.microsoft.com/office/drawing/2014/main" id="{09067C0B-6146-48F9-8041-91D3804AA9A8}"/>
              </a:ext>
            </a:extLst>
          </p:cNvPr>
          <p:cNvSpPr>
            <a:spLocks noChangeShapeType="1"/>
          </p:cNvSpPr>
          <p:nvPr/>
        </p:nvSpPr>
        <p:spPr bwMode="auto">
          <a:xfrm>
            <a:off x="3505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2" name="Line 10">
            <a:extLst>
              <a:ext uri="{FF2B5EF4-FFF2-40B4-BE49-F238E27FC236}">
                <a16:creationId xmlns:a16="http://schemas.microsoft.com/office/drawing/2014/main" id="{B7670C7E-9D97-4400-9725-FE765BB3AE36}"/>
              </a:ext>
            </a:extLst>
          </p:cNvPr>
          <p:cNvSpPr>
            <a:spLocks noChangeShapeType="1"/>
          </p:cNvSpPr>
          <p:nvPr/>
        </p:nvSpPr>
        <p:spPr bwMode="auto">
          <a:xfrm>
            <a:off x="4114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3" name="Line 11">
            <a:extLst>
              <a:ext uri="{FF2B5EF4-FFF2-40B4-BE49-F238E27FC236}">
                <a16:creationId xmlns:a16="http://schemas.microsoft.com/office/drawing/2014/main" id="{4BBC0BC4-0C19-44E5-8B58-FF29BDEBA12B}"/>
              </a:ext>
            </a:extLst>
          </p:cNvPr>
          <p:cNvSpPr>
            <a:spLocks noChangeShapeType="1"/>
          </p:cNvSpPr>
          <p:nvPr/>
        </p:nvSpPr>
        <p:spPr bwMode="auto">
          <a:xfrm>
            <a:off x="4724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4" name="Line 12">
            <a:extLst>
              <a:ext uri="{FF2B5EF4-FFF2-40B4-BE49-F238E27FC236}">
                <a16:creationId xmlns:a16="http://schemas.microsoft.com/office/drawing/2014/main" id="{7E5394D4-0419-4166-86BA-18CDFD18AE46}"/>
              </a:ext>
            </a:extLst>
          </p:cNvPr>
          <p:cNvSpPr>
            <a:spLocks noChangeShapeType="1"/>
          </p:cNvSpPr>
          <p:nvPr/>
        </p:nvSpPr>
        <p:spPr bwMode="auto">
          <a:xfrm>
            <a:off x="5334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5" name="Line 13">
            <a:extLst>
              <a:ext uri="{FF2B5EF4-FFF2-40B4-BE49-F238E27FC236}">
                <a16:creationId xmlns:a16="http://schemas.microsoft.com/office/drawing/2014/main" id="{58ACDEC5-1C15-46D3-A1B4-13756952938A}"/>
              </a:ext>
            </a:extLst>
          </p:cNvPr>
          <p:cNvSpPr>
            <a:spLocks noChangeShapeType="1"/>
          </p:cNvSpPr>
          <p:nvPr/>
        </p:nvSpPr>
        <p:spPr bwMode="auto">
          <a:xfrm>
            <a:off x="5943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6" name="Line 14">
            <a:extLst>
              <a:ext uri="{FF2B5EF4-FFF2-40B4-BE49-F238E27FC236}">
                <a16:creationId xmlns:a16="http://schemas.microsoft.com/office/drawing/2014/main" id="{849DEF85-15D1-4ACD-95FD-9B48789E1895}"/>
              </a:ext>
            </a:extLst>
          </p:cNvPr>
          <p:cNvSpPr>
            <a:spLocks noChangeShapeType="1"/>
          </p:cNvSpPr>
          <p:nvPr/>
        </p:nvSpPr>
        <p:spPr bwMode="auto">
          <a:xfrm>
            <a:off x="6553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7" name="Line 15">
            <a:extLst>
              <a:ext uri="{FF2B5EF4-FFF2-40B4-BE49-F238E27FC236}">
                <a16:creationId xmlns:a16="http://schemas.microsoft.com/office/drawing/2014/main" id="{2EAB2E46-EDD6-44BE-A3E6-0C79C2233A38}"/>
              </a:ext>
            </a:extLst>
          </p:cNvPr>
          <p:cNvSpPr>
            <a:spLocks noChangeShapeType="1"/>
          </p:cNvSpPr>
          <p:nvPr/>
        </p:nvSpPr>
        <p:spPr bwMode="auto">
          <a:xfrm>
            <a:off x="7162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8" name="Line 16">
            <a:extLst>
              <a:ext uri="{FF2B5EF4-FFF2-40B4-BE49-F238E27FC236}">
                <a16:creationId xmlns:a16="http://schemas.microsoft.com/office/drawing/2014/main" id="{25F05AF2-9BA0-4C1B-948F-4252C20E72BE}"/>
              </a:ext>
            </a:extLst>
          </p:cNvPr>
          <p:cNvSpPr>
            <a:spLocks noChangeShapeType="1"/>
          </p:cNvSpPr>
          <p:nvPr/>
        </p:nvSpPr>
        <p:spPr bwMode="auto">
          <a:xfrm>
            <a:off x="7772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9" name="Line 17">
            <a:extLst>
              <a:ext uri="{FF2B5EF4-FFF2-40B4-BE49-F238E27FC236}">
                <a16:creationId xmlns:a16="http://schemas.microsoft.com/office/drawing/2014/main" id="{DF6302DC-8FD7-4C68-B220-459CF7272F2F}"/>
              </a:ext>
            </a:extLst>
          </p:cNvPr>
          <p:cNvSpPr>
            <a:spLocks noChangeShapeType="1"/>
          </p:cNvSpPr>
          <p:nvPr/>
        </p:nvSpPr>
        <p:spPr bwMode="auto">
          <a:xfrm>
            <a:off x="8382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0" name="Text Box 18">
            <a:extLst>
              <a:ext uri="{FF2B5EF4-FFF2-40B4-BE49-F238E27FC236}">
                <a16:creationId xmlns:a16="http://schemas.microsoft.com/office/drawing/2014/main" id="{DE1F05E8-8AAF-4653-BF79-79C81C59E9AE}"/>
              </a:ext>
            </a:extLst>
          </p:cNvPr>
          <p:cNvSpPr txBox="1">
            <a:spLocks noChangeArrowheads="1"/>
          </p:cNvSpPr>
          <p:nvPr/>
        </p:nvSpPr>
        <p:spPr bwMode="auto">
          <a:xfrm>
            <a:off x="1177925" y="1600200"/>
            <a:ext cx="710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6600"/>
                </a:solidFill>
                <a:latin typeface="Arial Narrow" panose="020B0606020202030204" pitchFamily="34" charset="0"/>
              </a:rPr>
              <a:t>1     2    1     0    </a:t>
            </a:r>
            <a:r>
              <a:rPr kumimoji="1" lang="en-US" altLang="zh-CN" sz="3200" b="1">
                <a:solidFill>
                  <a:srgbClr val="800080"/>
                </a:solidFill>
                <a:latin typeface="Arial Narrow" panose="020B0606020202030204" pitchFamily="34" charset="0"/>
              </a:rPr>
              <a:t>1     3     3    1     0</a:t>
            </a:r>
            <a:r>
              <a:rPr kumimoji="1" lang="en-US" altLang="zh-CN" sz="3200" b="1">
                <a:solidFill>
                  <a:srgbClr val="006600"/>
                </a:solidFill>
                <a:latin typeface="Arial Narrow" panose="020B0606020202030204" pitchFamily="34" charset="0"/>
              </a:rPr>
              <a:t>     </a:t>
            </a:r>
            <a:r>
              <a:rPr kumimoji="1" lang="en-US" altLang="zh-CN" sz="3200" b="1">
                <a:solidFill>
                  <a:srgbClr val="000099"/>
                </a:solidFill>
                <a:latin typeface="Arial Narrow" panose="020B0606020202030204" pitchFamily="34" charset="0"/>
              </a:rPr>
              <a:t>1    4     6</a:t>
            </a:r>
            <a:endParaRPr kumimoji="1" lang="en-US" altLang="zh-CN" sz="3200">
              <a:latin typeface="Times New Roman" panose="02020603050405020304" pitchFamily="18" charset="0"/>
            </a:endParaRPr>
          </a:p>
        </p:txBody>
      </p:sp>
      <p:sp>
        <p:nvSpPr>
          <p:cNvPr id="300051" name="Text Box 19">
            <a:extLst>
              <a:ext uri="{FF2B5EF4-FFF2-40B4-BE49-F238E27FC236}">
                <a16:creationId xmlns:a16="http://schemas.microsoft.com/office/drawing/2014/main" id="{8811D772-803F-4478-84D3-8A2993BE4F47}"/>
              </a:ext>
            </a:extLst>
          </p:cNvPr>
          <p:cNvSpPr txBox="1">
            <a:spLocks noChangeArrowheads="1"/>
          </p:cNvSpPr>
          <p:nvPr/>
        </p:nvSpPr>
        <p:spPr bwMode="auto">
          <a:xfrm>
            <a:off x="593725" y="22098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s=0</a:t>
            </a:r>
            <a:r>
              <a:rPr kumimoji="1" lang="en-US" altLang="zh-CN" sz="2400" b="1">
                <a:solidFill>
                  <a:srgbClr val="006600"/>
                </a:solidFill>
                <a:latin typeface="Times New Roman" panose="02020603050405020304" pitchFamily="18" charset="0"/>
              </a:rPr>
              <a:t> t=1  t=2   t=1  t=0   t=1   t=3   t=3  t=1   t=0  t=1</a:t>
            </a:r>
            <a:endParaRPr kumimoji="1" lang="en-US" altLang="zh-CN" sz="2400">
              <a:latin typeface="Times New Roman" panose="02020603050405020304" pitchFamily="18" charset="0"/>
            </a:endParaRPr>
          </a:p>
        </p:txBody>
      </p:sp>
      <p:sp>
        <p:nvSpPr>
          <p:cNvPr id="300052" name="Text Box 20">
            <a:extLst>
              <a:ext uri="{FF2B5EF4-FFF2-40B4-BE49-F238E27FC236}">
                <a16:creationId xmlns:a16="http://schemas.microsoft.com/office/drawing/2014/main" id="{5714F3CC-E792-43A7-B70D-894F93659320}"/>
              </a:ext>
            </a:extLst>
          </p:cNvPr>
          <p:cNvSpPr txBox="1">
            <a:spLocks noChangeArrowheads="1"/>
          </p:cNvSpPr>
          <p:nvPr/>
        </p:nvSpPr>
        <p:spPr bwMode="auto">
          <a:xfrm>
            <a:off x="669925" y="25146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s=t   s=t   s=t   s=t   s=t   s=t    s=t    s=t</a:t>
            </a:r>
            <a:endParaRPr kumimoji="1" lang="en-US" altLang="zh-CN" sz="2400">
              <a:latin typeface="Times New Roman" panose="02020603050405020304" pitchFamily="18" charset="0"/>
            </a:endParaRPr>
          </a:p>
        </p:txBody>
      </p:sp>
      <p:sp>
        <p:nvSpPr>
          <p:cNvPr id="300053" name="Line 21">
            <a:extLst>
              <a:ext uri="{FF2B5EF4-FFF2-40B4-BE49-F238E27FC236}">
                <a16:creationId xmlns:a16="http://schemas.microsoft.com/office/drawing/2014/main" id="{462DBCDA-3374-40A8-B346-336CB77687DF}"/>
              </a:ext>
            </a:extLst>
          </p:cNvPr>
          <p:cNvSpPr>
            <a:spLocks noChangeShapeType="1"/>
          </p:cNvSpPr>
          <p:nvPr/>
        </p:nvSpPr>
        <p:spPr bwMode="auto">
          <a:xfrm>
            <a:off x="990600" y="3124200"/>
            <a:ext cx="0" cy="304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4" name="Line 22">
            <a:extLst>
              <a:ext uri="{FF2B5EF4-FFF2-40B4-BE49-F238E27FC236}">
                <a16:creationId xmlns:a16="http://schemas.microsoft.com/office/drawing/2014/main" id="{E27BF02E-4687-4F65-89D7-E2F4D0D69205}"/>
              </a:ext>
            </a:extLst>
          </p:cNvPr>
          <p:cNvSpPr>
            <a:spLocks noChangeShapeType="1"/>
          </p:cNvSpPr>
          <p:nvPr/>
        </p:nvSpPr>
        <p:spPr bwMode="auto">
          <a:xfrm>
            <a:off x="990600" y="3429000"/>
            <a:ext cx="26670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5" name="Line 23">
            <a:extLst>
              <a:ext uri="{FF2B5EF4-FFF2-40B4-BE49-F238E27FC236}">
                <a16:creationId xmlns:a16="http://schemas.microsoft.com/office/drawing/2014/main" id="{CA173261-24B0-4126-A773-BD3AAF35460E}"/>
              </a:ext>
            </a:extLst>
          </p:cNvPr>
          <p:cNvSpPr>
            <a:spLocks noChangeShapeType="1"/>
          </p:cNvSpPr>
          <p:nvPr/>
        </p:nvSpPr>
        <p:spPr bwMode="auto">
          <a:xfrm flipV="1">
            <a:off x="3657600" y="2209800"/>
            <a:ext cx="0" cy="12192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6" name="Line 24">
            <a:extLst>
              <a:ext uri="{FF2B5EF4-FFF2-40B4-BE49-F238E27FC236}">
                <a16:creationId xmlns:a16="http://schemas.microsoft.com/office/drawing/2014/main" id="{116A8734-8DB2-4310-A13F-E34D4CCC8C12}"/>
              </a:ext>
            </a:extLst>
          </p:cNvPr>
          <p:cNvSpPr>
            <a:spLocks noChangeShapeType="1"/>
          </p:cNvSpPr>
          <p:nvPr/>
        </p:nvSpPr>
        <p:spPr bwMode="auto">
          <a:xfrm>
            <a:off x="1752600" y="3276600"/>
            <a:ext cx="0" cy="3810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7" name="Line 25">
            <a:extLst>
              <a:ext uri="{FF2B5EF4-FFF2-40B4-BE49-F238E27FC236}">
                <a16:creationId xmlns:a16="http://schemas.microsoft.com/office/drawing/2014/main" id="{0E0BA0ED-1AC2-41F0-BDC3-4DB1EA9F969E}"/>
              </a:ext>
            </a:extLst>
          </p:cNvPr>
          <p:cNvSpPr>
            <a:spLocks noChangeShapeType="1"/>
          </p:cNvSpPr>
          <p:nvPr/>
        </p:nvSpPr>
        <p:spPr bwMode="auto">
          <a:xfrm>
            <a:off x="1752600" y="36576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8" name="Line 26">
            <a:extLst>
              <a:ext uri="{FF2B5EF4-FFF2-40B4-BE49-F238E27FC236}">
                <a16:creationId xmlns:a16="http://schemas.microsoft.com/office/drawing/2014/main" id="{5D410335-47F3-4EB0-9102-0395B801C6FE}"/>
              </a:ext>
            </a:extLst>
          </p:cNvPr>
          <p:cNvSpPr>
            <a:spLocks noChangeShapeType="1"/>
          </p:cNvSpPr>
          <p:nvPr/>
        </p:nvSpPr>
        <p:spPr bwMode="auto">
          <a:xfrm flipV="1">
            <a:off x="4343400" y="2209800"/>
            <a:ext cx="0" cy="14478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9" name="Line 27">
            <a:extLst>
              <a:ext uri="{FF2B5EF4-FFF2-40B4-BE49-F238E27FC236}">
                <a16:creationId xmlns:a16="http://schemas.microsoft.com/office/drawing/2014/main" id="{8C26E9A4-D025-4FF2-BD9E-24C1CA207602}"/>
              </a:ext>
            </a:extLst>
          </p:cNvPr>
          <p:cNvSpPr>
            <a:spLocks noChangeShapeType="1"/>
          </p:cNvSpPr>
          <p:nvPr/>
        </p:nvSpPr>
        <p:spPr bwMode="auto">
          <a:xfrm>
            <a:off x="2362200" y="3276600"/>
            <a:ext cx="0" cy="6096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0" name="Text Box 28">
            <a:extLst>
              <a:ext uri="{FF2B5EF4-FFF2-40B4-BE49-F238E27FC236}">
                <a16:creationId xmlns:a16="http://schemas.microsoft.com/office/drawing/2014/main" id="{636A02A4-D16A-423C-99B1-4756F218A907}"/>
              </a:ext>
            </a:extLst>
          </p:cNvPr>
          <p:cNvSpPr txBox="1">
            <a:spLocks noChangeArrowheads="1"/>
          </p:cNvSpPr>
          <p:nvPr/>
        </p:nvSpPr>
        <p:spPr bwMode="auto">
          <a:xfrm>
            <a:off x="1441450" y="2895600"/>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s+t</a:t>
            </a:r>
            <a:r>
              <a:rPr kumimoji="1" lang="en-US" altLang="zh-CN" sz="2400" b="1">
                <a:solidFill>
                  <a:schemeClr val="hlink"/>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s+t   s+t    s+t</a:t>
            </a:r>
            <a:endParaRPr kumimoji="1" lang="en-US" altLang="zh-CN" sz="2400">
              <a:latin typeface="Times New Roman" panose="02020603050405020304" pitchFamily="18" charset="0"/>
            </a:endParaRPr>
          </a:p>
        </p:txBody>
      </p:sp>
      <p:sp>
        <p:nvSpPr>
          <p:cNvPr id="300061" name="Line 29">
            <a:extLst>
              <a:ext uri="{FF2B5EF4-FFF2-40B4-BE49-F238E27FC236}">
                <a16:creationId xmlns:a16="http://schemas.microsoft.com/office/drawing/2014/main" id="{A2BCA868-AA9F-4657-99CD-A665ADC5CC44}"/>
              </a:ext>
            </a:extLst>
          </p:cNvPr>
          <p:cNvSpPr>
            <a:spLocks noChangeShapeType="1"/>
          </p:cNvSpPr>
          <p:nvPr/>
        </p:nvSpPr>
        <p:spPr bwMode="auto">
          <a:xfrm>
            <a:off x="2362200" y="38862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2" name="Line 30">
            <a:extLst>
              <a:ext uri="{FF2B5EF4-FFF2-40B4-BE49-F238E27FC236}">
                <a16:creationId xmlns:a16="http://schemas.microsoft.com/office/drawing/2014/main" id="{AA1B4414-5BEB-48B8-A072-4C2B0A0C2E2B}"/>
              </a:ext>
            </a:extLst>
          </p:cNvPr>
          <p:cNvSpPr>
            <a:spLocks noChangeShapeType="1"/>
          </p:cNvSpPr>
          <p:nvPr/>
        </p:nvSpPr>
        <p:spPr bwMode="auto">
          <a:xfrm flipV="1">
            <a:off x="4953000" y="2209800"/>
            <a:ext cx="0" cy="16764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3" name="Line 31">
            <a:extLst>
              <a:ext uri="{FF2B5EF4-FFF2-40B4-BE49-F238E27FC236}">
                <a16:creationId xmlns:a16="http://schemas.microsoft.com/office/drawing/2014/main" id="{FC49027E-CE96-41FF-8E8B-5E04FF7E1C2D}"/>
              </a:ext>
            </a:extLst>
          </p:cNvPr>
          <p:cNvSpPr>
            <a:spLocks noChangeShapeType="1"/>
          </p:cNvSpPr>
          <p:nvPr/>
        </p:nvSpPr>
        <p:spPr bwMode="auto">
          <a:xfrm>
            <a:off x="2971800" y="3276600"/>
            <a:ext cx="0" cy="8382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4" name="Line 32">
            <a:extLst>
              <a:ext uri="{FF2B5EF4-FFF2-40B4-BE49-F238E27FC236}">
                <a16:creationId xmlns:a16="http://schemas.microsoft.com/office/drawing/2014/main" id="{53257743-CC37-4553-9C6A-3E0299727EC0}"/>
              </a:ext>
            </a:extLst>
          </p:cNvPr>
          <p:cNvSpPr>
            <a:spLocks noChangeShapeType="1"/>
          </p:cNvSpPr>
          <p:nvPr/>
        </p:nvSpPr>
        <p:spPr bwMode="auto">
          <a:xfrm>
            <a:off x="2971800" y="41148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5" name="Line 33">
            <a:extLst>
              <a:ext uri="{FF2B5EF4-FFF2-40B4-BE49-F238E27FC236}">
                <a16:creationId xmlns:a16="http://schemas.microsoft.com/office/drawing/2014/main" id="{1716BCE6-5485-4DB3-A4B9-475504E9D2A0}"/>
              </a:ext>
            </a:extLst>
          </p:cNvPr>
          <p:cNvSpPr>
            <a:spLocks noChangeShapeType="1"/>
          </p:cNvSpPr>
          <p:nvPr/>
        </p:nvSpPr>
        <p:spPr bwMode="auto">
          <a:xfrm flipV="1">
            <a:off x="5562600" y="2209800"/>
            <a:ext cx="0" cy="19050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6" name="Line 34">
            <a:extLst>
              <a:ext uri="{FF2B5EF4-FFF2-40B4-BE49-F238E27FC236}">
                <a16:creationId xmlns:a16="http://schemas.microsoft.com/office/drawing/2014/main" id="{884E7141-1322-41D2-8C19-15A0DA867B35}"/>
              </a:ext>
            </a:extLst>
          </p:cNvPr>
          <p:cNvSpPr>
            <a:spLocks noChangeShapeType="1"/>
          </p:cNvSpPr>
          <p:nvPr/>
        </p:nvSpPr>
        <p:spPr bwMode="auto">
          <a:xfrm>
            <a:off x="3581400" y="3276600"/>
            <a:ext cx="0" cy="1066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7" name="Line 35">
            <a:extLst>
              <a:ext uri="{FF2B5EF4-FFF2-40B4-BE49-F238E27FC236}">
                <a16:creationId xmlns:a16="http://schemas.microsoft.com/office/drawing/2014/main" id="{0E808F79-BD99-41AE-9761-F94FECE07C7A}"/>
              </a:ext>
            </a:extLst>
          </p:cNvPr>
          <p:cNvSpPr>
            <a:spLocks noChangeShapeType="1"/>
          </p:cNvSpPr>
          <p:nvPr/>
        </p:nvSpPr>
        <p:spPr bwMode="auto">
          <a:xfrm>
            <a:off x="3581400" y="43434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8" name="Line 36">
            <a:extLst>
              <a:ext uri="{FF2B5EF4-FFF2-40B4-BE49-F238E27FC236}">
                <a16:creationId xmlns:a16="http://schemas.microsoft.com/office/drawing/2014/main" id="{71A1C48D-4BC4-4987-82E9-ED419CFE4CD5}"/>
              </a:ext>
            </a:extLst>
          </p:cNvPr>
          <p:cNvSpPr>
            <a:spLocks noChangeShapeType="1"/>
          </p:cNvSpPr>
          <p:nvPr/>
        </p:nvSpPr>
        <p:spPr bwMode="auto">
          <a:xfrm flipV="1">
            <a:off x="6781800" y="2209800"/>
            <a:ext cx="0" cy="21336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9" name="Line 37">
            <a:extLst>
              <a:ext uri="{FF2B5EF4-FFF2-40B4-BE49-F238E27FC236}">
                <a16:creationId xmlns:a16="http://schemas.microsoft.com/office/drawing/2014/main" id="{CC153345-5595-4004-8002-99588C5B4A2F}"/>
              </a:ext>
            </a:extLst>
          </p:cNvPr>
          <p:cNvSpPr>
            <a:spLocks noChangeShapeType="1"/>
          </p:cNvSpPr>
          <p:nvPr/>
        </p:nvSpPr>
        <p:spPr bwMode="auto">
          <a:xfrm>
            <a:off x="4191000" y="3276600"/>
            <a:ext cx="0" cy="1295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0" name="Line 38">
            <a:extLst>
              <a:ext uri="{FF2B5EF4-FFF2-40B4-BE49-F238E27FC236}">
                <a16:creationId xmlns:a16="http://schemas.microsoft.com/office/drawing/2014/main" id="{40906992-974F-4C2B-B79E-E341B8B23985}"/>
              </a:ext>
            </a:extLst>
          </p:cNvPr>
          <p:cNvSpPr>
            <a:spLocks noChangeShapeType="1"/>
          </p:cNvSpPr>
          <p:nvPr/>
        </p:nvSpPr>
        <p:spPr bwMode="auto">
          <a:xfrm>
            <a:off x="4191000" y="45720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1" name="Line 39">
            <a:extLst>
              <a:ext uri="{FF2B5EF4-FFF2-40B4-BE49-F238E27FC236}">
                <a16:creationId xmlns:a16="http://schemas.microsoft.com/office/drawing/2014/main" id="{AD34D3A8-CC88-47DA-A0B1-0704380B8AF7}"/>
              </a:ext>
            </a:extLst>
          </p:cNvPr>
          <p:cNvSpPr>
            <a:spLocks noChangeShapeType="1"/>
          </p:cNvSpPr>
          <p:nvPr/>
        </p:nvSpPr>
        <p:spPr bwMode="auto">
          <a:xfrm flipV="1">
            <a:off x="7391400" y="2209800"/>
            <a:ext cx="0" cy="23622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2" name="Line 40">
            <a:extLst>
              <a:ext uri="{FF2B5EF4-FFF2-40B4-BE49-F238E27FC236}">
                <a16:creationId xmlns:a16="http://schemas.microsoft.com/office/drawing/2014/main" id="{6B6A38F0-A407-4AFA-BB09-13870B791015}"/>
              </a:ext>
            </a:extLst>
          </p:cNvPr>
          <p:cNvSpPr>
            <a:spLocks noChangeShapeType="1"/>
          </p:cNvSpPr>
          <p:nvPr/>
        </p:nvSpPr>
        <p:spPr bwMode="auto">
          <a:xfrm>
            <a:off x="4800600" y="3276600"/>
            <a:ext cx="0" cy="16002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3" name="Line 41">
            <a:extLst>
              <a:ext uri="{FF2B5EF4-FFF2-40B4-BE49-F238E27FC236}">
                <a16:creationId xmlns:a16="http://schemas.microsoft.com/office/drawing/2014/main" id="{ED8AAF49-635F-4716-BE05-5B76739C65A8}"/>
              </a:ext>
            </a:extLst>
          </p:cNvPr>
          <p:cNvSpPr>
            <a:spLocks noChangeShapeType="1"/>
          </p:cNvSpPr>
          <p:nvPr/>
        </p:nvSpPr>
        <p:spPr bwMode="auto">
          <a:xfrm>
            <a:off x="4800600" y="48768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4" name="Line 42">
            <a:extLst>
              <a:ext uri="{FF2B5EF4-FFF2-40B4-BE49-F238E27FC236}">
                <a16:creationId xmlns:a16="http://schemas.microsoft.com/office/drawing/2014/main" id="{A3DDFF47-BBCF-43A2-8962-F954F2A00134}"/>
              </a:ext>
            </a:extLst>
          </p:cNvPr>
          <p:cNvSpPr>
            <a:spLocks noChangeShapeType="1"/>
          </p:cNvSpPr>
          <p:nvPr/>
        </p:nvSpPr>
        <p:spPr bwMode="auto">
          <a:xfrm flipV="1">
            <a:off x="8001000" y="2209800"/>
            <a:ext cx="0" cy="26670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5" name="Line 43">
            <a:extLst>
              <a:ext uri="{FF2B5EF4-FFF2-40B4-BE49-F238E27FC236}">
                <a16:creationId xmlns:a16="http://schemas.microsoft.com/office/drawing/2014/main" id="{C223CFC6-3B0C-42AA-8F80-FE9536164013}"/>
              </a:ext>
            </a:extLst>
          </p:cNvPr>
          <p:cNvSpPr>
            <a:spLocks noChangeShapeType="1"/>
          </p:cNvSpPr>
          <p:nvPr/>
        </p:nvSpPr>
        <p:spPr bwMode="auto">
          <a:xfrm>
            <a:off x="5410200" y="3276600"/>
            <a:ext cx="0" cy="1905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6" name="Line 44">
            <a:extLst>
              <a:ext uri="{FF2B5EF4-FFF2-40B4-BE49-F238E27FC236}">
                <a16:creationId xmlns:a16="http://schemas.microsoft.com/office/drawing/2014/main" id="{BBAB42ED-922D-4A02-980F-771C61CDA233}"/>
              </a:ext>
            </a:extLst>
          </p:cNvPr>
          <p:cNvSpPr>
            <a:spLocks noChangeShapeType="1"/>
          </p:cNvSpPr>
          <p:nvPr/>
        </p:nvSpPr>
        <p:spPr bwMode="auto">
          <a:xfrm>
            <a:off x="5410200" y="5181600"/>
            <a:ext cx="2819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7" name="Line 45">
            <a:extLst>
              <a:ext uri="{FF2B5EF4-FFF2-40B4-BE49-F238E27FC236}">
                <a16:creationId xmlns:a16="http://schemas.microsoft.com/office/drawing/2014/main" id="{24D35035-8B50-4C20-8E3C-366A8F14CDF8}"/>
              </a:ext>
            </a:extLst>
          </p:cNvPr>
          <p:cNvSpPr>
            <a:spLocks noChangeShapeType="1"/>
          </p:cNvSpPr>
          <p:nvPr/>
        </p:nvSpPr>
        <p:spPr bwMode="auto">
          <a:xfrm>
            <a:off x="6172200" y="5486400"/>
            <a:ext cx="2057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78" name="Line 46">
            <a:extLst>
              <a:ext uri="{FF2B5EF4-FFF2-40B4-BE49-F238E27FC236}">
                <a16:creationId xmlns:a16="http://schemas.microsoft.com/office/drawing/2014/main" id="{327A0B1C-DC91-403F-ABE9-4CC3550C809D}"/>
              </a:ext>
            </a:extLst>
          </p:cNvPr>
          <p:cNvSpPr>
            <a:spLocks noChangeShapeType="1"/>
          </p:cNvSpPr>
          <p:nvPr/>
        </p:nvSpPr>
        <p:spPr bwMode="auto">
          <a:xfrm>
            <a:off x="6172200" y="3276600"/>
            <a:ext cx="0" cy="2209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B74D0FA-364E-413A-970E-150D0D40739B}"/>
              </a:ext>
            </a:extLst>
          </p:cNvPr>
          <p:cNvSpPr>
            <a:spLocks noGrp="1"/>
          </p:cNvSpPr>
          <p:nvPr>
            <p:ph type="sldNum" sz="quarter" idx="11"/>
          </p:nvPr>
        </p:nvSpPr>
        <p:spPr/>
        <p:txBody>
          <a:bodyPr/>
          <a:lstStyle/>
          <a:p>
            <a:fld id="{5E78E668-FDB0-419D-8237-73BDB9805A63}" type="slidenum">
              <a:rPr lang="en-US" altLang="zh-CN"/>
              <a:pPr/>
              <a:t>103</a:t>
            </a:fld>
            <a:endParaRPr lang="en-US" altLang="zh-CN"/>
          </a:p>
        </p:txBody>
      </p:sp>
      <p:sp>
        <p:nvSpPr>
          <p:cNvPr id="301059" name="Rectangle 3">
            <a:extLst>
              <a:ext uri="{FF2B5EF4-FFF2-40B4-BE49-F238E27FC236}">
                <a16:creationId xmlns:a16="http://schemas.microsoft.com/office/drawing/2014/main" id="{C3D93D77-6435-48E8-B740-A655689BB424}"/>
              </a:ext>
            </a:extLst>
          </p:cNvPr>
          <p:cNvSpPr>
            <a:spLocks noGrp="1" noChangeArrowheads="1"/>
          </p:cNvSpPr>
          <p:nvPr>
            <p:ph type="title"/>
          </p:nvPr>
        </p:nvSpPr>
        <p:spPr>
          <a:xfrm>
            <a:off x="457200" y="457200"/>
            <a:ext cx="8229600" cy="1063625"/>
          </a:xfrm>
        </p:spPr>
        <p:txBody>
          <a:bodyPr/>
          <a:lstStyle/>
          <a:p>
            <a:pPr algn="ctr"/>
            <a:r>
              <a:rPr kumimoji="1" lang="zh-CN" altLang="en-US" sz="3600" b="1">
                <a:solidFill>
                  <a:schemeClr val="tx2"/>
                </a:solidFill>
                <a:ea typeface="华文新魏" panose="02010800040101010101" pitchFamily="2" charset="-122"/>
              </a:rPr>
              <a:t>利用队列打印二项展开式系数的算法</a:t>
            </a:r>
          </a:p>
        </p:txBody>
      </p:sp>
      <p:sp>
        <p:nvSpPr>
          <p:cNvPr id="301061" name="Rectangle 5">
            <a:extLst>
              <a:ext uri="{FF2B5EF4-FFF2-40B4-BE49-F238E27FC236}">
                <a16:creationId xmlns:a16="http://schemas.microsoft.com/office/drawing/2014/main" id="{54BF8DD2-90A8-4659-90DC-D3DF94C61497}"/>
              </a:ext>
            </a:extLst>
          </p:cNvPr>
          <p:cNvSpPr>
            <a:spLocks noGrp="1" noChangeArrowheads="1"/>
          </p:cNvSpPr>
          <p:nvPr>
            <p:ph type="body" idx="1"/>
          </p:nvPr>
        </p:nvSpPr>
        <p:spPr>
          <a:xfrm>
            <a:off x="590550" y="1484313"/>
            <a:ext cx="8229600" cy="4897437"/>
          </a:xfrm>
        </p:spPr>
        <p:txBody>
          <a:bodyPr/>
          <a:lstStyle/>
          <a:p>
            <a:pPr>
              <a:lnSpc>
                <a:spcPct val="105000"/>
              </a:lnSpc>
              <a:spcBef>
                <a:spcPct val="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rPr>
              <a:t>#include</a:t>
            </a:r>
            <a:r>
              <a:rPr kumimoji="1" lang="en-US" altLang="zh-CN" sz="3000" b="1" i="1">
                <a:latin typeface="Times New Roman" panose="02020603050405020304" pitchFamily="18" charset="0"/>
                <a:ea typeface="隶书" panose="02010509060101010101" pitchFamily="49" charset="-122"/>
              </a:rPr>
              <a:t> </a:t>
            </a:r>
            <a:r>
              <a:rPr kumimoji="1" lang="en-US" altLang="zh-CN" sz="3000">
                <a:latin typeface="Times New Roman" panose="02020603050405020304" pitchFamily="18" charset="0"/>
                <a:ea typeface="隶书" panose="02010509060101010101" pitchFamily="49" charset="-122"/>
              </a:rPr>
              <a:t>&lt;stdio.h&gt;</a:t>
            </a:r>
            <a:endParaRPr kumimoji="1" lang="en-US" altLang="zh-CN" sz="3000" i="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rPr>
              <a:t>#include</a:t>
            </a:r>
            <a:r>
              <a:rPr kumimoji="1" lang="en-US" altLang="zh-CN" sz="3000" b="1" i="1">
                <a:latin typeface="Times New Roman" panose="02020603050405020304" pitchFamily="18" charset="0"/>
                <a:ea typeface="隶书" panose="02010509060101010101" pitchFamily="49" charset="-122"/>
              </a:rPr>
              <a:t> </a:t>
            </a:r>
            <a:r>
              <a:rPr kumimoji="1" lang="en-US" altLang="zh-CN" sz="3000">
                <a:latin typeface="Times New Roman" panose="02020603050405020304" pitchFamily="18" charset="0"/>
                <a:ea typeface="隶书" panose="02010509060101010101" pitchFamily="49" charset="-122"/>
              </a:rPr>
              <a:t>&lt;iostream.h&gt;</a:t>
            </a:r>
          </a:p>
          <a:p>
            <a:pPr>
              <a:lnSpc>
                <a:spcPct val="105000"/>
              </a:lnSpc>
              <a:spcBef>
                <a:spcPct val="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rPr>
              <a:t>#include</a:t>
            </a:r>
            <a:r>
              <a:rPr kumimoji="1" lang="en-US" altLang="zh-CN" sz="3000">
                <a:latin typeface="Times New Roman" panose="02020603050405020304" pitchFamily="18" charset="0"/>
                <a:ea typeface="隶书" panose="02010509060101010101" pitchFamily="49" charset="-122"/>
              </a:rPr>
              <a:t> "queue.h</a:t>
            </a:r>
            <a:r>
              <a:rPr kumimoji="1" lang="en-US" altLang="zh-CN" sz="3000" b="1" i="1">
                <a:latin typeface="Times New Roman" panose="02020603050405020304" pitchFamily="18" charset="0"/>
                <a:ea typeface="隶书" panose="02010509060101010101" pitchFamily="49" charset="-122"/>
              </a:rPr>
              <a:t>"</a:t>
            </a:r>
            <a:endParaRPr kumimoji="1" lang="en-US" altLang="zh-CN" sz="30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rPr>
              <a:t>void</a:t>
            </a:r>
            <a:r>
              <a:rPr kumimoji="1" lang="en-US" altLang="zh-CN" sz="3000">
                <a:latin typeface="Times New Roman" panose="02020603050405020304" pitchFamily="18" charset="0"/>
                <a:ea typeface="隶书" panose="02010509060101010101" pitchFamily="49" charset="-122"/>
              </a:rPr>
              <a:t> YANGHVI(</a:t>
            </a:r>
            <a:r>
              <a:rPr kumimoji="1" lang="en-US" altLang="zh-CN" sz="3000" b="1">
                <a:latin typeface="Times New Roman" panose="02020603050405020304" pitchFamily="18" charset="0"/>
                <a:ea typeface="隶书" panose="02010509060101010101" pitchFamily="49" charset="-122"/>
              </a:rPr>
              <a:t>int</a:t>
            </a:r>
            <a:r>
              <a:rPr kumimoji="1" lang="en-US" altLang="zh-CN" sz="3000">
                <a:latin typeface="Times New Roman" panose="02020603050405020304" pitchFamily="18" charset="0"/>
                <a:ea typeface="隶书" panose="02010509060101010101" pitchFamily="49" charset="-122"/>
              </a:rPr>
              <a:t> n)</a:t>
            </a:r>
            <a:r>
              <a:rPr kumimoji="1" lang="en-US" altLang="zh-CN" sz="3000" b="1">
                <a:latin typeface="Times New Roman" panose="02020603050405020304" pitchFamily="18" charset="0"/>
                <a:ea typeface="隶书" panose="02010509060101010101" pitchFamily="49" charset="-122"/>
              </a:rPr>
              <a:t> {</a:t>
            </a:r>
            <a:endParaRPr kumimoji="1" lang="en-US" altLang="zh-CN" sz="30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3000">
                <a:latin typeface="Times New Roman" panose="02020603050405020304" pitchFamily="18" charset="0"/>
                <a:ea typeface="隶书" panose="02010509060101010101" pitchFamily="49" charset="-122"/>
              </a:rPr>
              <a:t>     Queue q(n+3)</a:t>
            </a:r>
            <a:r>
              <a:rPr kumimoji="1" lang="en-US" altLang="zh-CN" sz="3000" b="1">
                <a:latin typeface="Times New Roman" panose="02020603050405020304" pitchFamily="18"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zh-CN" sz="3000">
                <a:solidFill>
                  <a:schemeClr val="tx2"/>
                </a:solidFill>
                <a:latin typeface="Times New Roman" panose="02020603050405020304" pitchFamily="18" charset="0"/>
                <a:ea typeface="隶书" panose="02010509060101010101" pitchFamily="49" charset="-122"/>
              </a:rPr>
              <a:t>队列初始化</a:t>
            </a:r>
            <a:endParaRPr kumimoji="1" lang="zh-CN" altLang="en-US" sz="3000">
              <a:solidFill>
                <a:schemeClr val="tx2"/>
              </a:solidFill>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zh-CN" altLang="en-US" sz="3000">
                <a:latin typeface="Times New Roman" panose="02020603050405020304" pitchFamily="18" charset="0"/>
                <a:ea typeface="隶书" panose="02010509060101010101" pitchFamily="49" charset="-122"/>
              </a:rPr>
              <a:t>     </a:t>
            </a:r>
            <a:r>
              <a:rPr kumimoji="1" lang="en-US" altLang="zh-CN" sz="3000">
                <a:latin typeface="Times New Roman" panose="02020603050405020304" pitchFamily="18" charset="0"/>
                <a:ea typeface="隶书" panose="02010509060101010101" pitchFamily="49" charset="-122"/>
              </a:rPr>
              <a:t>q.MakeEmpty()</a:t>
            </a:r>
            <a:r>
              <a:rPr kumimoji="1" lang="en-US" altLang="zh-CN" sz="3000" b="1">
                <a:latin typeface="Times New Roman" panose="02020603050405020304" pitchFamily="18" charset="0"/>
                <a:ea typeface="隶书" panose="02010509060101010101" pitchFamily="49" charset="-122"/>
              </a:rPr>
              <a:t>;</a:t>
            </a:r>
            <a:endParaRPr kumimoji="1" lang="en-US" altLang="zh-CN" sz="30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3000">
                <a:latin typeface="Times New Roman" panose="02020603050405020304" pitchFamily="18" charset="0"/>
                <a:ea typeface="隶书" panose="02010509060101010101" pitchFamily="49" charset="-122"/>
              </a:rPr>
              <a:t>     q.EnQueue(1)</a:t>
            </a:r>
            <a:r>
              <a:rPr kumimoji="1" lang="en-US" altLang="zh-CN" sz="3000" b="1">
                <a:latin typeface="Times New Roman" panose="02020603050405020304" pitchFamily="18"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  q.EnQueue(1)</a:t>
            </a:r>
            <a:r>
              <a:rPr kumimoji="1" lang="en-US" altLang="zh-CN" sz="3000" b="1">
                <a:latin typeface="Times New Roman" panose="02020603050405020304" pitchFamily="18" charset="0"/>
                <a:ea typeface="隶书" panose="02010509060101010101" pitchFamily="49" charset="-122"/>
              </a:rPr>
              <a:t>;	</a:t>
            </a:r>
            <a:endParaRPr kumimoji="1" lang="en-US" altLang="zh-CN" sz="30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int</a:t>
            </a:r>
            <a:r>
              <a:rPr kumimoji="1" lang="en-US" altLang="zh-CN" sz="3000">
                <a:latin typeface="Times New Roman" panose="02020603050405020304" pitchFamily="18" charset="0"/>
                <a:ea typeface="隶书" panose="02010509060101010101" pitchFamily="49" charset="-122"/>
              </a:rPr>
              <a:t> s = 0, t</a:t>
            </a:r>
            <a:r>
              <a:rPr kumimoji="1" lang="en-US" altLang="zh-CN" sz="3000" b="1">
                <a:latin typeface="Times New Roman" panose="02020603050405020304" pitchFamily="18" charset="0"/>
                <a:ea typeface="隶书" panose="02010509060101010101" pitchFamily="49" charset="-122"/>
              </a:rPr>
              <a:t>;</a:t>
            </a:r>
            <a:endParaRPr kumimoji="1" lang="en-US" altLang="zh-CN" sz="3000">
              <a:latin typeface="Times New Roman" panose="02020603050405020304" pitchFamily="18" charset="0"/>
              <a:ea typeface="隶书" panose="02010509060101010101" pitchFamily="49" charset="-122"/>
            </a:endParaRPr>
          </a:p>
          <a:p>
            <a:endParaRPr lang="en-US" altLang="zh-CN" sz="30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77F80349-A063-46DC-8D8F-B0ED8B44BB24}"/>
              </a:ext>
            </a:extLst>
          </p:cNvPr>
          <p:cNvSpPr>
            <a:spLocks noGrp="1"/>
          </p:cNvSpPr>
          <p:nvPr>
            <p:ph type="sldNum" sz="quarter" idx="11"/>
          </p:nvPr>
        </p:nvSpPr>
        <p:spPr/>
        <p:txBody>
          <a:bodyPr/>
          <a:lstStyle/>
          <a:p>
            <a:fld id="{731C2F96-C954-4E2C-AAC6-699EE79A6CC7}" type="slidenum">
              <a:rPr lang="en-US" altLang="zh-CN"/>
              <a:pPr/>
              <a:t>104</a:t>
            </a:fld>
            <a:endParaRPr lang="en-US" altLang="zh-CN"/>
          </a:p>
        </p:txBody>
      </p:sp>
      <p:sp>
        <p:nvSpPr>
          <p:cNvPr id="302082" name="Rectangle 2">
            <a:extLst>
              <a:ext uri="{FF2B5EF4-FFF2-40B4-BE49-F238E27FC236}">
                <a16:creationId xmlns:a16="http://schemas.microsoft.com/office/drawing/2014/main" id="{9CF46BBE-DB2A-4ECE-8294-17F5A5BEE493}"/>
              </a:ext>
            </a:extLst>
          </p:cNvPr>
          <p:cNvSpPr>
            <a:spLocks noChangeArrowheads="1"/>
          </p:cNvSpPr>
          <p:nvPr/>
        </p:nvSpPr>
        <p:spPr bwMode="auto">
          <a:xfrm>
            <a:off x="735013" y="666750"/>
            <a:ext cx="8229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600" b="1">
                <a:solidFill>
                  <a:srgbClr val="CC3300"/>
                </a:solidFill>
                <a:latin typeface="Times New Roman" panose="02020603050405020304" pitchFamily="18" charset="0"/>
              </a:rPr>
              <a:t>     </a:t>
            </a:r>
            <a:r>
              <a:rPr kumimoji="1" lang="en-US" altLang="zh-CN" sz="3000" b="1">
                <a:latin typeface="Times New Roman" panose="02020603050405020304" pitchFamily="18" charset="0"/>
                <a:ea typeface="仿宋_GB2312" pitchFamily="49" charset="-122"/>
              </a:rPr>
              <a:t>for</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int</a:t>
            </a:r>
            <a:r>
              <a:rPr kumimoji="1" lang="en-US" altLang="zh-CN" sz="3000" i="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i = 1</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i &lt;= n</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i++)</a:t>
            </a:r>
            <a:r>
              <a:rPr kumimoji="1" lang="en-US" altLang="zh-CN" sz="3000" b="1">
                <a:latin typeface="Times New Roman" panose="02020603050405020304" pitchFamily="18" charset="0"/>
                <a:ea typeface="仿宋_GB2312" pitchFamily="49" charset="-122"/>
              </a:rPr>
              <a:t> {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逐行计算</a:t>
            </a:r>
          </a:p>
          <a:p>
            <a:pPr>
              <a:lnSpc>
                <a:spcPct val="105000"/>
              </a:lnSpc>
            </a:pPr>
            <a:r>
              <a:rPr kumimoji="1" lang="zh-CN" altLang="en-US"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cout</a:t>
            </a:r>
            <a:r>
              <a:rPr kumimoji="1" lang="en-US" altLang="zh-CN" sz="3000">
                <a:latin typeface="Times New Roman" panose="02020603050405020304" pitchFamily="18" charset="0"/>
                <a:ea typeface="仿宋_GB2312" pitchFamily="49" charset="-122"/>
              </a:rPr>
              <a:t> &lt;&lt; </a:t>
            </a:r>
            <a:r>
              <a:rPr kumimoji="1" lang="en-US" altLang="zh-CN" sz="3000" b="1">
                <a:latin typeface="Times New Roman" panose="02020603050405020304" pitchFamily="18" charset="0"/>
                <a:ea typeface="仿宋_GB2312" pitchFamily="49" charset="-122"/>
              </a:rPr>
              <a:t>endl;					</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q.EnQueue(0)</a:t>
            </a:r>
            <a:r>
              <a:rPr kumimoji="1" lang="en-US" altLang="zh-CN" sz="3000" b="1">
                <a:latin typeface="Times New Roman" panose="02020603050405020304" pitchFamily="18" charset="0"/>
                <a:ea typeface="仿宋_GB2312" pitchFamily="49" charset="-122"/>
              </a:rPr>
              <a:t>;					</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for</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j = 1</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j &lt;= i+2</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j++) </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下一行</a:t>
            </a:r>
          </a:p>
          <a:p>
            <a:pPr>
              <a:lnSpc>
                <a:spcPct val="105000"/>
              </a:lnSpc>
            </a:pPr>
            <a:r>
              <a:rPr kumimoji="1" lang="zh-CN" altLang="en-US" sz="3000">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q.GetFront(t)</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q.DeQueue()</a:t>
            </a:r>
            <a:r>
              <a:rPr kumimoji="1" lang="en-US" altLang="zh-CN" sz="3000" b="1">
                <a:latin typeface="Times New Roman" panose="02020603050405020304" pitchFamily="18" charset="0"/>
                <a:ea typeface="仿宋_GB2312" pitchFamily="49" charset="-122"/>
              </a:rPr>
              <a:t>;</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q.EnQueue(s + t)</a:t>
            </a:r>
            <a:r>
              <a:rPr kumimoji="1" lang="en-US" altLang="zh-CN" sz="3000" b="1">
                <a:latin typeface="Times New Roman" panose="02020603050405020304" pitchFamily="18" charset="0"/>
                <a:ea typeface="仿宋_GB2312" pitchFamily="49" charset="-122"/>
              </a:rPr>
              <a:t>;		</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s = t</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if</a:t>
            </a:r>
            <a:r>
              <a:rPr kumimoji="1" lang="en-US" altLang="zh-CN" sz="3000">
                <a:latin typeface="Times New Roman" panose="02020603050405020304" pitchFamily="18" charset="0"/>
                <a:ea typeface="仿宋_GB2312" pitchFamily="49" charset="-122"/>
              </a:rPr>
              <a:t> (j != i+2) </a:t>
            </a:r>
            <a:r>
              <a:rPr kumimoji="1" lang="en-US" altLang="zh-CN" sz="3000" b="1">
                <a:latin typeface="Times New Roman" panose="02020603050405020304" pitchFamily="18" charset="0"/>
                <a:ea typeface="仿宋_GB2312" pitchFamily="49" charset="-122"/>
              </a:rPr>
              <a:t>cout </a:t>
            </a:r>
            <a:r>
              <a:rPr kumimoji="1" lang="en-US" altLang="zh-CN" sz="3000">
                <a:latin typeface="Times New Roman" panose="02020603050405020304" pitchFamily="18" charset="0"/>
                <a:ea typeface="仿宋_GB2312" pitchFamily="49" charset="-122"/>
              </a:rPr>
              <a:t>&lt;&lt; s &lt;&lt; ' '</a:t>
            </a:r>
            <a:r>
              <a:rPr kumimoji="1" lang="en-US" altLang="zh-CN" sz="3000" b="1">
                <a:latin typeface="Times New Roman" panose="02020603050405020304" pitchFamily="18" charset="0"/>
                <a:ea typeface="仿宋_GB2312" pitchFamily="49" charset="-122"/>
              </a:rPr>
              <a:t>;		</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b="1">
                <a:latin typeface="Times New Roman" panose="02020603050405020304" pitchFamily="18" charset="0"/>
                <a:ea typeface="仿宋_GB2312" pitchFamily="49" charset="-122"/>
              </a:rPr>
              <a:t>}</a:t>
            </a:r>
          </a:p>
        </p:txBody>
      </p:sp>
      <p:sp>
        <p:nvSpPr>
          <p:cNvPr id="302083" name="AutoShape 3">
            <a:hlinkClick r:id="rId2" action="ppaction://hlinksldjump" highlightClick="1"/>
            <a:extLst>
              <a:ext uri="{FF2B5EF4-FFF2-40B4-BE49-F238E27FC236}">
                <a16:creationId xmlns:a16="http://schemas.microsoft.com/office/drawing/2014/main" id="{FD3EA169-F7FB-4C50-AB45-7DED4CBECFE9}"/>
              </a:ext>
            </a:extLst>
          </p:cNvPr>
          <p:cNvSpPr>
            <a:spLocks noChangeArrowheads="1"/>
          </p:cNvSpPr>
          <p:nvPr/>
        </p:nvSpPr>
        <p:spPr bwMode="auto">
          <a:xfrm>
            <a:off x="8172450" y="6165850"/>
            <a:ext cx="585788" cy="433388"/>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CEB3C29-A717-4A61-B5D0-A7B2FA2F40AF}"/>
              </a:ext>
            </a:extLst>
          </p:cNvPr>
          <p:cNvSpPr>
            <a:spLocks noGrp="1"/>
          </p:cNvSpPr>
          <p:nvPr>
            <p:ph type="sldNum" sz="quarter" idx="11"/>
          </p:nvPr>
        </p:nvSpPr>
        <p:spPr/>
        <p:txBody>
          <a:bodyPr/>
          <a:lstStyle/>
          <a:p>
            <a:fld id="{86E78489-2C3E-491D-BC0B-F3F5C8DAF0E6}" type="slidenum">
              <a:rPr lang="en-US" altLang="zh-CN"/>
              <a:pPr/>
              <a:t>105</a:t>
            </a:fld>
            <a:endParaRPr lang="en-US" altLang="zh-CN"/>
          </a:p>
        </p:txBody>
      </p:sp>
      <p:graphicFrame>
        <p:nvGraphicFramePr>
          <p:cNvPr id="303106" name="Object 2">
            <a:extLst>
              <a:ext uri="{FF2B5EF4-FFF2-40B4-BE49-F238E27FC236}">
                <a16:creationId xmlns:a16="http://schemas.microsoft.com/office/drawing/2014/main" id="{BADBB353-69AF-46FC-84AE-C62F1A4D5EFD}"/>
              </a:ext>
            </a:extLst>
          </p:cNvPr>
          <p:cNvGraphicFramePr>
            <a:graphicFrameLocks noChangeAspect="1"/>
          </p:cNvGraphicFramePr>
          <p:nvPr/>
        </p:nvGraphicFramePr>
        <p:xfrm>
          <a:off x="914400" y="3276600"/>
          <a:ext cx="7223125" cy="1768475"/>
        </p:xfrm>
        <a:graphic>
          <a:graphicData uri="http://schemas.openxmlformats.org/presentationml/2006/ole">
            <mc:AlternateContent xmlns:mc="http://schemas.openxmlformats.org/markup-compatibility/2006">
              <mc:Choice xmlns:v="urn:schemas-microsoft-com:vml" Requires="v">
                <p:oleObj spid="_x0000_s303111" name="Document" r:id="rId3" imgW="7124760" imgH="1743120" progId="Word.Document.8">
                  <p:embed/>
                </p:oleObj>
              </mc:Choice>
              <mc:Fallback>
                <p:oleObj name="Document" r:id="rId3" imgW="7124760" imgH="1743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72231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3107" name="Rectangle 3">
            <a:extLst>
              <a:ext uri="{FF2B5EF4-FFF2-40B4-BE49-F238E27FC236}">
                <a16:creationId xmlns:a16="http://schemas.microsoft.com/office/drawing/2014/main" id="{D225C447-88D0-462A-9122-50001A6EE456}"/>
              </a:ext>
            </a:extLst>
          </p:cNvPr>
          <p:cNvSpPr>
            <a:spLocks noGrp="1" noChangeArrowheads="1"/>
          </p:cNvSpPr>
          <p:nvPr>
            <p:ph type="title"/>
          </p:nvPr>
        </p:nvSpPr>
        <p:spPr>
          <a:xfrm>
            <a:off x="1103313" y="457200"/>
            <a:ext cx="7099300" cy="106362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优先级队列 </a:t>
            </a:r>
            <a:r>
              <a:rPr lang="en-US" altLang="zh-CN" sz="4000" b="1">
                <a:solidFill>
                  <a:schemeClr val="tx2"/>
                </a:solidFill>
                <a:latin typeface="华文新魏" panose="02010800040101010101" pitchFamily="2" charset="-122"/>
                <a:ea typeface="华文新魏" panose="02010800040101010101" pitchFamily="2" charset="-122"/>
              </a:rPr>
              <a:t>(Priority Queue)</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303108" name="Rectangle 4">
            <a:extLst>
              <a:ext uri="{FF2B5EF4-FFF2-40B4-BE49-F238E27FC236}">
                <a16:creationId xmlns:a16="http://schemas.microsoft.com/office/drawing/2014/main" id="{EC19096E-F9E3-43DC-B4B6-AB0B624A0AAA}"/>
              </a:ext>
            </a:extLst>
          </p:cNvPr>
          <p:cNvSpPr>
            <a:spLocks noGrp="1" noChangeArrowheads="1"/>
          </p:cNvSpPr>
          <p:nvPr>
            <p:ph type="body" idx="1"/>
          </p:nvPr>
        </p:nvSpPr>
        <p:spPr>
          <a:xfrm>
            <a:off x="692150" y="1460500"/>
            <a:ext cx="7912100" cy="1752600"/>
          </a:xfrm>
        </p:spPr>
        <p:txBody>
          <a:bodyPr/>
          <a:lstStyle/>
          <a:p>
            <a:pPr>
              <a:spcBef>
                <a:spcPct val="10000"/>
              </a:spcBef>
              <a:buClr>
                <a:srgbClr val="800080"/>
              </a:buClr>
              <a:buSzPct val="50000"/>
            </a:pPr>
            <a:r>
              <a:rPr lang="zh-CN" altLang="en-US" b="1">
                <a:solidFill>
                  <a:schemeClr val="tx2"/>
                </a:solidFill>
                <a:ea typeface="仿宋_GB2312" pitchFamily="49" charset="-122"/>
              </a:rPr>
              <a:t>优先级队列</a:t>
            </a:r>
            <a:r>
              <a:rPr lang="zh-CN" altLang="en-US" b="1">
                <a:ea typeface="仿宋_GB2312" pitchFamily="49" charset="-122"/>
              </a:rPr>
              <a:t>   每次从队列中取出的是具有最高优先权的元素</a:t>
            </a:r>
          </a:p>
          <a:p>
            <a:pPr>
              <a:spcBef>
                <a:spcPct val="10000"/>
              </a:spcBef>
              <a:buClr>
                <a:srgbClr val="800080"/>
              </a:buClr>
              <a:buSzPct val="50000"/>
            </a:pPr>
            <a:r>
              <a:rPr lang="zh-CN" altLang="en-US" b="1">
                <a:ea typeface="仿宋_GB2312" pitchFamily="49" charset="-122"/>
              </a:rPr>
              <a:t>如下表：任务优先权及执行顺序的关系</a:t>
            </a:r>
            <a:endParaRPr lang="zh-CN" altLang="en-US" sz="3600" b="1">
              <a:ea typeface="仿宋_GB2312" pitchFamily="49" charset="-122"/>
            </a:endParaRPr>
          </a:p>
        </p:txBody>
      </p:sp>
      <p:sp>
        <p:nvSpPr>
          <p:cNvPr id="303109" name="Text Box 5">
            <a:extLst>
              <a:ext uri="{FF2B5EF4-FFF2-40B4-BE49-F238E27FC236}">
                <a16:creationId xmlns:a16="http://schemas.microsoft.com/office/drawing/2014/main" id="{B26A325B-5A4E-46A4-9B6E-15D1649BADB6}"/>
              </a:ext>
            </a:extLst>
          </p:cNvPr>
          <p:cNvSpPr txBox="1">
            <a:spLocks noChangeArrowheads="1"/>
          </p:cNvSpPr>
          <p:nvPr/>
        </p:nvSpPr>
        <p:spPr bwMode="auto">
          <a:xfrm>
            <a:off x="1282700" y="4953000"/>
            <a:ext cx="427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数字越小，优先权越高</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374370D-E4D9-4306-9869-8356C73D8A3A}"/>
              </a:ext>
            </a:extLst>
          </p:cNvPr>
          <p:cNvSpPr>
            <a:spLocks noGrp="1"/>
          </p:cNvSpPr>
          <p:nvPr>
            <p:ph type="sldNum" sz="quarter" idx="11"/>
          </p:nvPr>
        </p:nvSpPr>
        <p:spPr/>
        <p:txBody>
          <a:bodyPr/>
          <a:lstStyle/>
          <a:p>
            <a:fld id="{0CC111DF-8509-43AB-BE33-0075FD3B1695}" type="slidenum">
              <a:rPr lang="en-US" altLang="zh-CN"/>
              <a:pPr/>
              <a:t>106</a:t>
            </a:fld>
            <a:endParaRPr lang="en-US" altLang="zh-CN"/>
          </a:p>
        </p:txBody>
      </p:sp>
      <p:sp>
        <p:nvSpPr>
          <p:cNvPr id="304130" name="Text Box 2">
            <a:extLst>
              <a:ext uri="{FF2B5EF4-FFF2-40B4-BE49-F238E27FC236}">
                <a16:creationId xmlns:a16="http://schemas.microsoft.com/office/drawing/2014/main" id="{A3063BB1-3147-4BFE-94AA-401A21383C5C}"/>
              </a:ext>
            </a:extLst>
          </p:cNvPr>
          <p:cNvSpPr txBox="1">
            <a:spLocks noChangeArrowheads="1"/>
          </p:cNvSpPr>
          <p:nvPr/>
        </p:nvSpPr>
        <p:spPr bwMode="auto">
          <a:xfrm>
            <a:off x="762000" y="1219200"/>
            <a:ext cx="8153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latin typeface="Times New Roman" panose="02020603050405020304" pitchFamily="18" charset="0"/>
              </a:rPr>
              <a:t>#include</a:t>
            </a:r>
            <a:r>
              <a:rPr kumimoji="1" lang="en-US" altLang="zh-CN" sz="3000">
                <a:latin typeface="Times New Roman" panose="02020603050405020304" pitchFamily="18" charset="0"/>
              </a:rPr>
              <a:t> &lt;assert.h&gt;</a:t>
            </a:r>
          </a:p>
          <a:p>
            <a:r>
              <a:rPr kumimoji="1" lang="en-US" altLang="zh-CN" sz="3000" b="1">
                <a:latin typeface="Times New Roman" panose="02020603050405020304" pitchFamily="18" charset="0"/>
              </a:rPr>
              <a:t>#include </a:t>
            </a:r>
            <a:r>
              <a:rPr kumimoji="1" lang="en-US" altLang="zh-CN" sz="3000">
                <a:latin typeface="Times New Roman" panose="02020603050405020304" pitchFamily="18" charset="0"/>
              </a:rPr>
              <a:t>&lt;iostream.h&gt;</a:t>
            </a:r>
          </a:p>
          <a:p>
            <a:r>
              <a:rPr kumimoji="1" lang="en-US" altLang="zh-CN" sz="3000" b="1">
                <a:latin typeface="Times New Roman" panose="02020603050405020304" pitchFamily="18" charset="0"/>
              </a:rPr>
              <a:t>#include </a:t>
            </a:r>
            <a:r>
              <a:rPr kumimoji="1" lang="en-US" altLang="zh-CN" sz="3000">
                <a:latin typeface="Times New Roman" panose="02020603050405020304" pitchFamily="18" charset="0"/>
              </a:rPr>
              <a:t>&lt;stdlib.h&gt;</a:t>
            </a:r>
          </a:p>
          <a:p>
            <a:endParaRPr kumimoji="1" lang="en-US" altLang="zh-CN" sz="2000" b="1">
              <a:latin typeface="Times New Roman" panose="02020603050405020304" pitchFamily="18" charset="0"/>
            </a:endParaRPr>
          </a:p>
          <a:p>
            <a:r>
              <a:rPr kumimoji="1" lang="en-US" altLang="zh-CN" sz="3000" b="1">
                <a:latin typeface="Times New Roman" panose="02020603050405020304" pitchFamily="18" charset="0"/>
              </a:rPr>
              <a:t>template &lt;class </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&gt;</a:t>
            </a:r>
          </a:p>
          <a:p>
            <a:r>
              <a:rPr kumimoji="1" lang="en-US" altLang="zh-CN" sz="3000" b="1">
                <a:latin typeface="Times New Roman" panose="02020603050405020304" pitchFamily="18" charset="0"/>
              </a:rPr>
              <a:t>class</a:t>
            </a:r>
            <a:r>
              <a:rPr kumimoji="1" lang="en-US" altLang="zh-CN" sz="3000">
                <a:latin typeface="Times New Roman" panose="02020603050405020304" pitchFamily="18" charset="0"/>
              </a:rPr>
              <a:t> PQueue </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ea typeface="仿宋_GB2312" pitchFamily="49" charset="-122"/>
              </a:rPr>
              <a:t>private:</a:t>
            </a:r>
          </a:p>
          <a:p>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*pqelements</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存放数组</a:t>
            </a:r>
            <a:endParaRPr kumimoji="1" lang="zh-CN" altLang="en-US" sz="3000">
              <a:solidFill>
                <a:schemeClr val="tx2"/>
              </a:solidFill>
              <a:latin typeface="Times New Roman" panose="02020603050405020304" pitchFamily="18" charset="0"/>
              <a:ea typeface="仿宋_GB2312" pitchFamily="49" charset="-122"/>
            </a:endParaRPr>
          </a:p>
          <a:p>
            <a:r>
              <a:rPr kumimoji="1" lang="zh-CN" altLang="en-US"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count</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队列元素计数</a:t>
            </a:r>
          </a:p>
          <a:p>
            <a:r>
              <a:rPr kumimoji="1" lang="zh-CN" altLang="en-US" sz="3000" b="1">
                <a:latin typeface="Times New Roman" panose="02020603050405020304" pitchFamily="18" charset="0"/>
              </a:rPr>
              <a:t>    </a:t>
            </a:r>
            <a:r>
              <a:rPr kumimoji="1" lang="en-US" altLang="zh-CN" sz="3000" b="1">
                <a:latin typeface="Times New Roman" panose="02020603050405020304" pitchFamily="18" charset="0"/>
              </a:rPr>
              <a:t>int</a:t>
            </a:r>
            <a:r>
              <a:rPr kumimoji="1" lang="en-US" altLang="zh-CN" sz="3000">
                <a:latin typeface="Times New Roman" panose="02020603050405020304" pitchFamily="18" charset="0"/>
              </a:rPr>
              <a:t> maxPQSize</a:t>
            </a:r>
            <a:r>
              <a:rPr kumimoji="1" lang="en-US" altLang="zh-CN" sz="3000" b="1">
                <a:latin typeface="Times New Roman" panose="02020603050405020304" pitchFamily="18" charset="0"/>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最大元素个数</a:t>
            </a:r>
          </a:p>
          <a:p>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void</a:t>
            </a:r>
            <a:r>
              <a:rPr kumimoji="1" lang="en-US" altLang="zh-CN" sz="3000">
                <a:latin typeface="Times New Roman" panose="02020603050405020304" pitchFamily="18" charset="0"/>
                <a:ea typeface="隶书" panose="02010509060101010101" pitchFamily="49" charset="-122"/>
              </a:rPr>
              <a:t> adjust()</a:t>
            </a:r>
            <a:r>
              <a:rPr kumimoji="1" lang="en-US" altLang="zh-CN" sz="3000" b="1">
                <a:latin typeface="Times New Roman" panose="02020603050405020304" pitchFamily="18"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调整</a:t>
            </a:r>
            <a:endParaRPr kumimoji="1" lang="zh-CN" altLang="en-US" sz="3000">
              <a:latin typeface="Times New Roman" panose="02020603050405020304" pitchFamily="18" charset="0"/>
            </a:endParaRPr>
          </a:p>
        </p:txBody>
      </p:sp>
      <p:sp>
        <p:nvSpPr>
          <p:cNvPr id="304131" name="Rectangle 3">
            <a:extLst>
              <a:ext uri="{FF2B5EF4-FFF2-40B4-BE49-F238E27FC236}">
                <a16:creationId xmlns:a16="http://schemas.microsoft.com/office/drawing/2014/main" id="{EA173D30-20B0-4C37-885A-EF941E844E4D}"/>
              </a:ext>
            </a:extLst>
          </p:cNvPr>
          <p:cNvSpPr>
            <a:spLocks noGrp="1" noChangeArrowheads="1"/>
          </p:cNvSpPr>
          <p:nvPr>
            <p:ph type="title"/>
          </p:nvPr>
        </p:nvSpPr>
        <p:spPr>
          <a:xfrm>
            <a:off x="2336800" y="319088"/>
            <a:ext cx="4551363" cy="1165225"/>
          </a:xfrm>
        </p:spPr>
        <p:txBody>
          <a:bodyPr/>
          <a:lstStyle/>
          <a:p>
            <a:r>
              <a:rPr lang="zh-CN" altLang="en-US" sz="3600" b="1">
                <a:solidFill>
                  <a:schemeClr val="tx2"/>
                </a:solidFill>
                <a:ea typeface="华文新魏" panose="02010800040101010101" pitchFamily="2" charset="-122"/>
              </a:rPr>
              <a:t>优先级队列的类定义</a:t>
            </a:r>
            <a:endParaRPr lang="zh-CN" altLang="en-US" sz="6000" b="1">
              <a:solidFill>
                <a:schemeClr val="tx2"/>
              </a:solidFill>
              <a:ea typeface="华文新魏" panose="02010800040101010101" pitchFamily="2" charset="-122"/>
            </a:endParaRPr>
          </a:p>
        </p:txBody>
      </p:sp>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90E126C-8E9B-45A2-BF98-8D4A8A2A7270}"/>
              </a:ext>
            </a:extLst>
          </p:cNvPr>
          <p:cNvSpPr>
            <a:spLocks noGrp="1"/>
          </p:cNvSpPr>
          <p:nvPr>
            <p:ph type="sldNum" sz="quarter" idx="11"/>
          </p:nvPr>
        </p:nvSpPr>
        <p:spPr/>
        <p:txBody>
          <a:bodyPr/>
          <a:lstStyle/>
          <a:p>
            <a:fld id="{6BB1B869-F517-4B96-89B5-EB58315D4119}" type="slidenum">
              <a:rPr lang="en-US" altLang="zh-CN"/>
              <a:pPr/>
              <a:t>107</a:t>
            </a:fld>
            <a:endParaRPr lang="en-US" altLang="zh-CN"/>
          </a:p>
        </p:txBody>
      </p:sp>
      <p:sp>
        <p:nvSpPr>
          <p:cNvPr id="305154" name="Rectangle 2">
            <a:extLst>
              <a:ext uri="{FF2B5EF4-FFF2-40B4-BE49-F238E27FC236}">
                <a16:creationId xmlns:a16="http://schemas.microsoft.com/office/drawing/2014/main" id="{173BA2AD-7318-4D52-96ED-1384D860CE66}"/>
              </a:ext>
            </a:extLst>
          </p:cNvPr>
          <p:cNvSpPr>
            <a:spLocks noChangeArrowheads="1"/>
          </p:cNvSpPr>
          <p:nvPr/>
        </p:nvSpPr>
        <p:spPr bwMode="auto">
          <a:xfrm>
            <a:off x="685800" y="657225"/>
            <a:ext cx="83058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latin typeface="Times New Roman" panose="02020603050405020304" pitchFamily="18" charset="0"/>
              </a:rPr>
              <a:t>public:</a:t>
            </a:r>
          </a:p>
          <a:p>
            <a:r>
              <a:rPr kumimoji="1" lang="en-US" altLang="zh-CN" sz="3000" b="1">
                <a:latin typeface="Times New Roman" panose="02020603050405020304" pitchFamily="18" charset="0"/>
              </a:rPr>
              <a:t>     </a:t>
            </a:r>
            <a:r>
              <a:rPr kumimoji="1" lang="en-US" altLang="zh-CN" sz="3000">
                <a:latin typeface="Times New Roman" panose="02020603050405020304" pitchFamily="18" charset="0"/>
              </a:rPr>
              <a:t>PQueue(</a:t>
            </a:r>
            <a:r>
              <a:rPr kumimoji="1" lang="en-US" altLang="zh-CN" sz="3000" b="1">
                <a:latin typeface="Times New Roman" panose="02020603050405020304" pitchFamily="18" charset="0"/>
              </a:rPr>
              <a:t>int </a:t>
            </a:r>
            <a:r>
              <a:rPr kumimoji="1" lang="en-US" altLang="zh-CN" sz="3000">
                <a:latin typeface="Times New Roman" panose="02020603050405020304" pitchFamily="18" charset="0"/>
              </a:rPr>
              <a:t>sz = 50)</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r>
              <a:rPr kumimoji="1" lang="en-US" altLang="zh-CN" sz="3000">
                <a:latin typeface="Times New Roman" panose="02020603050405020304" pitchFamily="18" charset="0"/>
              </a:rPr>
              <a:t>    ~PQueue()</a:t>
            </a:r>
            <a:r>
              <a:rPr kumimoji="1" lang="en-US" altLang="zh-CN" sz="3000" b="1">
                <a:latin typeface="Times New Roman" panose="02020603050405020304" pitchFamily="18" charset="0"/>
              </a:rPr>
              <a:t> { delete</a:t>
            </a:r>
            <a:r>
              <a:rPr kumimoji="1" lang="en-US" altLang="zh-CN" sz="3000">
                <a:latin typeface="Times New Roman" panose="02020603050405020304" pitchFamily="18" charset="0"/>
              </a:rPr>
              <a:t> [ ] pqelements</a:t>
            </a:r>
            <a:r>
              <a:rPr kumimoji="1" lang="en-US" altLang="zh-CN" sz="3000" b="1">
                <a:latin typeface="Times New Roman" panose="02020603050405020304" pitchFamily="18" charset="0"/>
              </a:rPr>
              <a:t>; }</a:t>
            </a:r>
            <a:endParaRPr kumimoji="1" lang="en-US" altLang="zh-CN" sz="3000">
              <a:latin typeface="Times New Roman" panose="02020603050405020304" pitchFamily="18" charset="0"/>
            </a:endParaRP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rPr>
              <a:t>bool </a:t>
            </a:r>
            <a:r>
              <a:rPr kumimoji="1" lang="en-US" altLang="zh-CN" sz="3000">
                <a:latin typeface="Times New Roman" panose="02020603050405020304" pitchFamily="18" charset="0"/>
              </a:rPr>
              <a:t>Insert(E x)</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rPr>
              <a:t>bool</a:t>
            </a:r>
            <a:r>
              <a:rPr kumimoji="1" lang="en-US" altLang="zh-CN" sz="3000">
                <a:latin typeface="Times New Roman" panose="02020603050405020304" pitchFamily="18" charset="0"/>
              </a:rPr>
              <a:t> RemoveMin(E</a:t>
            </a:r>
            <a:r>
              <a:rPr kumimoji="1" lang="en-US" altLang="zh-CN" sz="3000" b="1">
                <a:latin typeface="Times New Roman" panose="02020603050405020304" pitchFamily="18" charset="0"/>
              </a:rPr>
              <a:t>&amp;</a:t>
            </a:r>
            <a:r>
              <a:rPr kumimoji="1" lang="en-US" altLang="zh-CN" sz="3000">
                <a:latin typeface="Times New Roman" panose="02020603050405020304" pitchFamily="18" charset="0"/>
              </a:rPr>
              <a:t> x)</a:t>
            </a:r>
            <a:r>
              <a:rPr kumimoji="1" lang="en-US" altLang="zh-CN" sz="3000" b="1">
                <a:latin typeface="Times New Roman" panose="02020603050405020304" pitchFamily="18" charset="0"/>
              </a:rPr>
              <a:t>; </a:t>
            </a:r>
          </a:p>
          <a:p>
            <a:r>
              <a:rPr kumimoji="1" lang="en-US" altLang="zh-CN" sz="3000" b="1">
                <a:latin typeface="Times New Roman" panose="02020603050405020304" pitchFamily="18" charset="0"/>
              </a:rPr>
              <a:t>    bool</a:t>
            </a:r>
            <a:r>
              <a:rPr kumimoji="1" lang="en-US" altLang="zh-CN" sz="3000">
                <a:latin typeface="Times New Roman" panose="02020603050405020304" pitchFamily="18" charset="0"/>
              </a:rPr>
              <a:t> GetFront(E</a:t>
            </a:r>
            <a:r>
              <a:rPr kumimoji="1" lang="en-US" altLang="zh-CN" sz="3000" b="1">
                <a:latin typeface="Times New Roman" panose="02020603050405020304" pitchFamily="18" charset="0"/>
              </a:rPr>
              <a:t>&amp;</a:t>
            </a:r>
            <a:r>
              <a:rPr kumimoji="1" lang="en-US" altLang="zh-CN" sz="3000">
                <a:latin typeface="Times New Roman" panose="02020603050405020304" pitchFamily="18" charset="0"/>
              </a:rPr>
              <a:t> x)</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a:t>
            </a: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ea typeface="仿宋_GB2312" pitchFamily="49" charset="-122"/>
              </a:rPr>
              <a:t>void</a:t>
            </a:r>
            <a:r>
              <a:rPr kumimoji="1" lang="en-US" altLang="zh-CN" sz="3000" i="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MakeEmpty() </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count = 0</a:t>
            </a:r>
            <a:r>
              <a:rPr kumimoji="1" lang="en-US" altLang="zh-CN" sz="3000" b="1">
                <a:latin typeface="Times New Roman" panose="02020603050405020304" pitchFamily="18" charset="0"/>
                <a:ea typeface="仿宋_GB2312" pitchFamily="49" charset="-122"/>
              </a:rPr>
              <a:t>; }</a:t>
            </a:r>
          </a:p>
          <a:p>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bool</a:t>
            </a:r>
            <a:r>
              <a:rPr kumimoji="1" lang="en-US" altLang="zh-CN" sz="3000">
                <a:latin typeface="Times New Roman" panose="02020603050405020304" pitchFamily="18" charset="0"/>
                <a:ea typeface="仿宋_GB2312" pitchFamily="49" charset="-122"/>
              </a:rPr>
              <a:t> IsEmpty() </a:t>
            </a:r>
            <a:r>
              <a:rPr kumimoji="1" lang="en-US" altLang="zh-CN" sz="3000" b="1">
                <a:latin typeface="Times New Roman" panose="02020603050405020304" pitchFamily="18" charset="0"/>
                <a:ea typeface="仿宋_GB2312" pitchFamily="49" charset="-122"/>
              </a:rPr>
              <a:t>const { return </a:t>
            </a:r>
            <a:r>
              <a:rPr kumimoji="1" lang="en-US" altLang="zh-CN" sz="3000">
                <a:latin typeface="Times New Roman" panose="02020603050405020304" pitchFamily="18" charset="0"/>
                <a:ea typeface="仿宋_GB2312" pitchFamily="49" charset="-122"/>
              </a:rPr>
              <a:t>count == 0</a:t>
            </a:r>
            <a:r>
              <a:rPr kumimoji="1" lang="en-US" altLang="zh-CN" sz="3000" b="1">
                <a:latin typeface="Times New Roman" panose="02020603050405020304" pitchFamily="18" charset="0"/>
                <a:ea typeface="仿宋_GB2312" pitchFamily="49" charset="-122"/>
              </a:rPr>
              <a:t>; }</a:t>
            </a:r>
            <a:endParaRPr kumimoji="1" lang="en-US" altLang="zh-CN" sz="3000">
              <a:latin typeface="Times New Roman" panose="02020603050405020304" pitchFamily="18" charset="0"/>
              <a:ea typeface="仿宋_GB2312" pitchFamily="49" charset="-122"/>
            </a:endParaRPr>
          </a:p>
          <a:p>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bool</a:t>
            </a:r>
            <a:r>
              <a:rPr kumimoji="1" lang="en-US" altLang="zh-CN" sz="3000">
                <a:latin typeface="Times New Roman" panose="02020603050405020304" pitchFamily="18" charset="0"/>
                <a:ea typeface="仿宋_GB2312" pitchFamily="49" charset="-122"/>
              </a:rPr>
              <a:t> IsFull() </a:t>
            </a:r>
            <a:r>
              <a:rPr kumimoji="1" lang="en-US" altLang="zh-CN" sz="3000" b="1">
                <a:latin typeface="Times New Roman" panose="02020603050405020304" pitchFamily="18" charset="0"/>
                <a:ea typeface="仿宋_GB2312" pitchFamily="49" charset="-122"/>
              </a:rPr>
              <a:t>const </a:t>
            </a:r>
          </a:p>
          <a:p>
            <a:r>
              <a:rPr kumimoji="1" lang="en-US" altLang="zh-CN" sz="3000" b="1">
                <a:latin typeface="Times New Roman" panose="02020603050405020304" pitchFamily="18" charset="0"/>
                <a:ea typeface="仿宋_GB2312" pitchFamily="49" charset="-122"/>
              </a:rPr>
              <a:t>           { return </a:t>
            </a:r>
            <a:r>
              <a:rPr kumimoji="1" lang="en-US" altLang="zh-CN" sz="3000">
                <a:latin typeface="Times New Roman" panose="02020603050405020304" pitchFamily="18" charset="0"/>
                <a:ea typeface="仿宋_GB2312" pitchFamily="49" charset="-122"/>
              </a:rPr>
              <a:t>count == maxPQSize</a:t>
            </a:r>
            <a:r>
              <a:rPr kumimoji="1" lang="en-US" altLang="zh-CN" sz="3000" b="1">
                <a:latin typeface="Times New Roman" panose="02020603050405020304" pitchFamily="18" charset="0"/>
                <a:ea typeface="仿宋_GB2312" pitchFamily="49" charset="-122"/>
              </a:rPr>
              <a:t>; }	</a:t>
            </a:r>
            <a:endParaRPr kumimoji="1" lang="en-US" altLang="zh-CN" sz="3000">
              <a:latin typeface="Times New Roman" panose="02020603050405020304" pitchFamily="18" charset="0"/>
              <a:ea typeface="仿宋_GB2312" pitchFamily="49" charset="-122"/>
            </a:endParaRPr>
          </a:p>
          <a:p>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Length() </a:t>
            </a:r>
            <a:r>
              <a:rPr kumimoji="1" lang="en-US" altLang="zh-CN" sz="3000" b="1">
                <a:latin typeface="Times New Roman" panose="02020603050405020304" pitchFamily="18" charset="0"/>
                <a:ea typeface="仿宋_GB2312" pitchFamily="49" charset="-122"/>
              </a:rPr>
              <a:t>const { return </a:t>
            </a:r>
            <a:r>
              <a:rPr kumimoji="1" lang="en-US" altLang="zh-CN" sz="3000">
                <a:latin typeface="Times New Roman" panose="02020603050405020304" pitchFamily="18" charset="0"/>
                <a:ea typeface="仿宋_GB2312" pitchFamily="49" charset="-122"/>
              </a:rPr>
              <a:t>count</a:t>
            </a:r>
            <a:r>
              <a:rPr kumimoji="1" lang="en-US" altLang="zh-CN" sz="3000" b="1">
                <a:latin typeface="Times New Roman" panose="02020603050405020304" pitchFamily="18" charset="0"/>
                <a:ea typeface="仿宋_GB2312" pitchFamily="49" charset="-122"/>
              </a:rPr>
              <a:t>; }</a:t>
            </a:r>
          </a:p>
          <a:p>
            <a:r>
              <a:rPr kumimoji="1"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B5617C0-A7E2-43FD-9922-2C8AAD377984}"/>
              </a:ext>
            </a:extLst>
          </p:cNvPr>
          <p:cNvSpPr>
            <a:spLocks noGrp="1"/>
          </p:cNvSpPr>
          <p:nvPr>
            <p:ph type="sldNum" sz="quarter" idx="11"/>
          </p:nvPr>
        </p:nvSpPr>
        <p:spPr/>
        <p:txBody>
          <a:bodyPr/>
          <a:lstStyle/>
          <a:p>
            <a:fld id="{B9D3E152-DE49-42B2-B6D1-0A8F59087454}" type="slidenum">
              <a:rPr lang="en-US" altLang="zh-CN"/>
              <a:pPr/>
              <a:t>108</a:t>
            </a:fld>
            <a:endParaRPr lang="en-US" altLang="zh-CN"/>
          </a:p>
        </p:txBody>
      </p:sp>
      <p:sp>
        <p:nvSpPr>
          <p:cNvPr id="306178" name="Text Box 2">
            <a:extLst>
              <a:ext uri="{FF2B5EF4-FFF2-40B4-BE49-F238E27FC236}">
                <a16:creationId xmlns:a16="http://schemas.microsoft.com/office/drawing/2014/main" id="{DEA6AC20-8466-464C-B7DA-84A621F3A4C4}"/>
              </a:ext>
            </a:extLst>
          </p:cNvPr>
          <p:cNvSpPr txBox="1">
            <a:spLocks noChangeArrowheads="1"/>
          </p:cNvSpPr>
          <p:nvPr/>
        </p:nvSpPr>
        <p:spPr bwMode="auto">
          <a:xfrm>
            <a:off x="647700" y="1196975"/>
            <a:ext cx="80994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latin typeface="Times New Roman" panose="02020603050405020304" pitchFamily="18" charset="0"/>
                <a:ea typeface="仿宋_GB2312" pitchFamily="49" charset="-122"/>
              </a:rPr>
              <a:t>template &lt;class </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 </a:t>
            </a:r>
          </a:p>
          <a:p>
            <a:r>
              <a:rPr kumimoji="1" lang="en-US" altLang="zh-CN" sz="3000">
                <a:latin typeface="Times New Roman" panose="02020603050405020304" pitchFamily="18" charset="0"/>
                <a:ea typeface="仿宋_GB2312" pitchFamily="49" charset="-122"/>
              </a:rPr>
              <a:t>PQueue</a:t>
            </a:r>
            <a:r>
              <a:rPr kumimoji="1" lang="en-US" altLang="zh-CN" sz="3000" b="1">
                <a:latin typeface="Times New Roman" panose="02020603050405020304" pitchFamily="18" charset="0"/>
                <a:ea typeface="仿宋_GB2312" pitchFamily="49" charset="-122"/>
              </a:rPr>
              <a:t>&lt;</a:t>
            </a:r>
            <a:r>
              <a:rPr kumimoji="1" lang="en-US" altLang="zh-CN" sz="3000">
                <a:latin typeface="Times New Roman" panose="02020603050405020304" pitchFamily="18" charset="0"/>
              </a:rPr>
              <a:t>E</a:t>
            </a:r>
            <a:r>
              <a:rPr kumimoji="1" lang="en-US" altLang="zh-CN" sz="3000" b="1">
                <a:latin typeface="Times New Roman" panose="02020603050405020304" pitchFamily="18" charset="0"/>
                <a:ea typeface="仿宋_GB2312" pitchFamily="49" charset="-122"/>
              </a:rPr>
              <a:t>&gt;::</a:t>
            </a:r>
            <a:r>
              <a:rPr kumimoji="1" lang="en-US" altLang="zh-CN" sz="3000">
                <a:latin typeface="Times New Roman" panose="02020603050405020304" pitchFamily="18" charset="0"/>
                <a:ea typeface="仿宋_GB2312" pitchFamily="49" charset="-122"/>
              </a:rPr>
              <a:t>PQueue(</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sz) </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p>
          <a:p>
            <a:r>
              <a:rPr kumimoji="1" lang="en-US" altLang="zh-CN" sz="3000">
                <a:latin typeface="Times New Roman" panose="02020603050405020304" pitchFamily="18" charset="0"/>
                <a:ea typeface="仿宋_GB2312" pitchFamily="49" charset="-122"/>
              </a:rPr>
              <a:t>     maxPQSize = sz</a:t>
            </a: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count = 0</a:t>
            </a:r>
            <a:r>
              <a:rPr kumimoji="1" lang="en-US" altLang="zh-CN" sz="3000" b="1">
                <a:latin typeface="Times New Roman" panose="02020603050405020304" pitchFamily="18" charset="0"/>
                <a:ea typeface="仿宋_GB2312" pitchFamily="49" charset="-122"/>
              </a:rPr>
              <a:t>; </a:t>
            </a:r>
          </a:p>
          <a:p>
            <a:r>
              <a:rPr kumimoji="1" lang="en-US" altLang="zh-CN" sz="3000">
                <a:latin typeface="Times New Roman" panose="02020603050405020304" pitchFamily="18" charset="0"/>
                <a:ea typeface="仿宋_GB2312" pitchFamily="49" charset="-122"/>
              </a:rPr>
              <a:t>     pqelements = </a:t>
            </a:r>
            <a:r>
              <a:rPr kumimoji="1" lang="en-US" altLang="zh-CN" sz="3000" b="1">
                <a:latin typeface="Times New Roman" panose="02020603050405020304" pitchFamily="18" charset="0"/>
                <a:ea typeface="仿宋_GB2312" pitchFamily="49" charset="-122"/>
              </a:rPr>
              <a:t>new </a:t>
            </a:r>
            <a:r>
              <a:rPr kumimoji="1" lang="en-US" altLang="zh-CN" sz="3000">
                <a:latin typeface="Times New Roman" panose="02020603050405020304" pitchFamily="18" charset="0"/>
                <a:ea typeface="仿宋_GB2312" pitchFamily="49" charset="-122"/>
              </a:rPr>
              <a:t>E[maxPQSize]</a:t>
            </a:r>
            <a:r>
              <a:rPr kumimoji="1" lang="en-US" altLang="zh-CN" sz="3000" b="1">
                <a:latin typeface="Times New Roman" panose="02020603050405020304" pitchFamily="18" charset="0"/>
                <a:ea typeface="仿宋_GB2312" pitchFamily="49" charset="-122"/>
              </a:rPr>
              <a:t>;	</a:t>
            </a:r>
            <a:endParaRPr kumimoji="1" lang="en-US" altLang="zh-CN" sz="3000">
              <a:latin typeface="Times New Roman" panose="02020603050405020304" pitchFamily="18" charset="0"/>
              <a:ea typeface="仿宋_GB2312" pitchFamily="49" charset="-122"/>
            </a:endParaRPr>
          </a:p>
          <a:p>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assert</a:t>
            </a:r>
            <a:r>
              <a:rPr kumimoji="1" lang="en-US" altLang="zh-CN" sz="3000">
                <a:latin typeface="Times New Roman" panose="02020603050405020304" pitchFamily="18" charset="0"/>
                <a:ea typeface="仿宋_GB2312" pitchFamily="49" charset="-122"/>
              </a:rPr>
              <a:t> (pqelements != NULL)</a:t>
            </a:r>
            <a:r>
              <a:rPr kumimoji="1" lang="en-US" altLang="zh-CN" sz="3000" b="1">
                <a:latin typeface="Times New Roman" panose="02020603050405020304" pitchFamily="18" charset="0"/>
                <a:ea typeface="仿宋_GB2312" pitchFamily="49" charset="-122"/>
              </a:rPr>
              <a:t>; </a:t>
            </a:r>
          </a:p>
          <a:p>
            <a:r>
              <a:rPr kumimoji="1" lang="en-US" altLang="zh-CN" sz="3000" b="1">
                <a:latin typeface="Times New Roman" panose="02020603050405020304" pitchFamily="18" charset="0"/>
                <a:ea typeface="仿宋_GB2312" pitchFamily="49" charset="-122"/>
              </a:rPr>
              <a:t>}</a:t>
            </a:r>
            <a:endParaRPr kumimoji="1" lang="en-US" altLang="zh-CN" sz="3000">
              <a:latin typeface="Times New Roman" panose="02020603050405020304" pitchFamily="18" charset="0"/>
              <a:ea typeface="仿宋_GB2312" pitchFamily="49" charset="-122"/>
            </a:endParaRPr>
          </a:p>
          <a:p>
            <a:endParaRPr kumimoji="1" lang="en-US" altLang="zh-CN" sz="2000">
              <a:latin typeface="Times New Roman" panose="02020603050405020304" pitchFamily="18" charset="0"/>
              <a:ea typeface="仿宋_GB2312" pitchFamily="49" charset="-122"/>
            </a:endParaRPr>
          </a:p>
          <a:p>
            <a:r>
              <a:rPr kumimoji="1" lang="en-US" altLang="zh-CN" sz="3000" b="1">
                <a:latin typeface="Times New Roman" panose="02020603050405020304" pitchFamily="18" charset="0"/>
                <a:ea typeface="仿宋_GB2312" pitchFamily="49" charset="-122"/>
              </a:rPr>
              <a:t>template &lt;class </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 </a:t>
            </a:r>
          </a:p>
          <a:p>
            <a:r>
              <a:rPr kumimoji="1" lang="en-US" altLang="zh-CN" sz="3000" b="1">
                <a:latin typeface="Times New Roman" panose="02020603050405020304" pitchFamily="18" charset="0"/>
                <a:ea typeface="仿宋_GB2312" pitchFamily="49" charset="-122"/>
              </a:rPr>
              <a:t>bool</a:t>
            </a:r>
            <a:r>
              <a:rPr kumimoji="1" lang="en-US" altLang="zh-CN" sz="3000">
                <a:latin typeface="Times New Roman" panose="02020603050405020304" pitchFamily="18" charset="0"/>
                <a:ea typeface="仿宋_GB2312" pitchFamily="49" charset="-122"/>
              </a:rPr>
              <a:t> PQueue</a:t>
            </a:r>
            <a:r>
              <a:rPr kumimoji="1" lang="en-US" altLang="zh-CN" sz="3000" b="1">
                <a:latin typeface="Times New Roman" panose="02020603050405020304" pitchFamily="18" charset="0"/>
                <a:ea typeface="仿宋_GB2312" pitchFamily="49" charset="-122"/>
              </a:rPr>
              <a:t>&lt;</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a:t>
            </a:r>
            <a:r>
              <a:rPr kumimoji="1" lang="en-US" altLang="zh-CN" sz="3000">
                <a:latin typeface="Times New Roman" panose="02020603050405020304" pitchFamily="18" charset="0"/>
                <a:ea typeface="仿宋_GB2312" pitchFamily="49" charset="-122"/>
              </a:rPr>
              <a:t>Insert(E x) </a:t>
            </a:r>
            <a:r>
              <a:rPr kumimoji="1" lang="en-US" altLang="zh-CN" sz="3000" b="1">
                <a:latin typeface="Times New Roman" panose="02020603050405020304" pitchFamily="18" charset="0"/>
                <a:ea typeface="仿宋_GB2312" pitchFamily="49" charset="-122"/>
              </a:rPr>
              <a:t>{</a:t>
            </a:r>
            <a:endParaRPr kumimoji="1" lang="en-US" altLang="zh-CN" sz="3000">
              <a:latin typeface="Times New Roman" panose="02020603050405020304" pitchFamily="18" charset="0"/>
              <a:ea typeface="仿宋_GB2312" pitchFamily="49" charset="-122"/>
            </a:endParaRPr>
          </a:p>
          <a:p>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if</a:t>
            </a:r>
            <a:r>
              <a:rPr kumimoji="1" lang="en-US" altLang="zh-CN" sz="3000">
                <a:latin typeface="Times New Roman" panose="02020603050405020304" pitchFamily="18" charset="0"/>
                <a:ea typeface="仿宋_GB2312" pitchFamily="49" charset="-122"/>
              </a:rPr>
              <a:t> (IsFull() == true) </a:t>
            </a:r>
            <a:r>
              <a:rPr kumimoji="1" lang="en-US" altLang="zh-CN" sz="3000" b="1">
                <a:latin typeface="Times New Roman" panose="02020603050405020304" pitchFamily="18" charset="0"/>
                <a:ea typeface="仿宋_GB2312" pitchFamily="49" charset="-122"/>
              </a:rPr>
              <a:t>return </a:t>
            </a:r>
            <a:r>
              <a:rPr kumimoji="1" lang="en-US" altLang="zh-CN" sz="3000">
                <a:latin typeface="Times New Roman" panose="02020603050405020304" pitchFamily="18" charset="0"/>
                <a:ea typeface="仿宋_GB2312" pitchFamily="49" charset="-122"/>
              </a:rPr>
              <a:t>false</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判队满断言</a:t>
            </a:r>
          </a:p>
          <a:p>
            <a:r>
              <a:rPr kumimoji="1" lang="zh-CN" altLang="en-US" sz="3000">
                <a:latin typeface="Times New Roman" panose="02020603050405020304" pitchFamily="18" charset="0"/>
              </a:rPr>
              <a:t>     </a:t>
            </a:r>
            <a:r>
              <a:rPr kumimoji="1" lang="en-US" altLang="zh-CN" sz="3000">
                <a:latin typeface="Times New Roman" panose="02020603050405020304" pitchFamily="18" charset="0"/>
              </a:rPr>
              <a:t>pqelements[count++] = x</a:t>
            </a:r>
            <a:r>
              <a:rPr kumimoji="1" lang="en-US" altLang="zh-CN" sz="3000" b="1">
                <a:latin typeface="Times New Roman" panose="02020603050405020304" pitchFamily="18" charset="0"/>
              </a:rPr>
              <a:t>;              </a:t>
            </a:r>
            <a:r>
              <a:rPr kumimoji="1" lang="en-US" altLang="zh-CN" sz="3000" b="1">
                <a:solidFill>
                  <a:schemeClr val="tx2"/>
                </a:solidFill>
                <a:latin typeface="Times New Roman" panose="02020603050405020304" pitchFamily="18" charset="0"/>
              </a:rPr>
              <a:t>//</a:t>
            </a:r>
            <a:r>
              <a:rPr kumimoji="1" lang="zh-CN" altLang="en-US" sz="3000">
                <a:solidFill>
                  <a:schemeClr val="tx2"/>
                </a:solidFill>
                <a:latin typeface="Times New Roman" panose="02020603050405020304" pitchFamily="18" charset="0"/>
                <a:ea typeface="隶书" panose="02010509060101010101" pitchFamily="49" charset="-122"/>
              </a:rPr>
              <a:t>插入</a:t>
            </a:r>
          </a:p>
        </p:txBody>
      </p:sp>
      <p:sp>
        <p:nvSpPr>
          <p:cNvPr id="306179" name="Rectangle 3">
            <a:extLst>
              <a:ext uri="{FF2B5EF4-FFF2-40B4-BE49-F238E27FC236}">
                <a16:creationId xmlns:a16="http://schemas.microsoft.com/office/drawing/2014/main" id="{3BACAEDD-C37B-4F11-A810-A67FD8CB4537}"/>
              </a:ext>
            </a:extLst>
          </p:cNvPr>
          <p:cNvSpPr>
            <a:spLocks noGrp="1" noChangeArrowheads="1"/>
          </p:cNvSpPr>
          <p:nvPr>
            <p:ph type="title"/>
          </p:nvPr>
        </p:nvSpPr>
        <p:spPr>
          <a:xfrm>
            <a:off x="1192213" y="304800"/>
            <a:ext cx="6959600" cy="1036638"/>
          </a:xfrm>
        </p:spPr>
        <p:txBody>
          <a:bodyPr/>
          <a:lstStyle/>
          <a:p>
            <a:r>
              <a:rPr lang="zh-CN" altLang="en-US" sz="3600" b="1">
                <a:solidFill>
                  <a:schemeClr val="tx2"/>
                </a:solidFill>
                <a:ea typeface="华文新魏" panose="02010800040101010101" pitchFamily="2" charset="-122"/>
              </a:rPr>
              <a:t>优先级队列部分成员函数的实现</a:t>
            </a:r>
            <a:endParaRPr lang="zh-CN" altLang="en-US" sz="6000" b="1">
              <a:solidFill>
                <a:schemeClr val="tx2"/>
              </a:solidFill>
              <a:ea typeface="华文新魏" panose="02010800040101010101" pitchFamily="2" charset="-122"/>
            </a:endParaRPr>
          </a:p>
        </p:txBody>
      </p:sp>
    </p:spTree>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2">
            <a:extLst>
              <a:ext uri="{FF2B5EF4-FFF2-40B4-BE49-F238E27FC236}">
                <a16:creationId xmlns:a16="http://schemas.microsoft.com/office/drawing/2014/main" id="{42FF95F6-3443-424C-92E3-1531539A218E}"/>
              </a:ext>
            </a:extLst>
          </p:cNvPr>
          <p:cNvSpPr>
            <a:spLocks noGrp="1"/>
          </p:cNvSpPr>
          <p:nvPr>
            <p:ph type="sldNum" sz="quarter" idx="11"/>
          </p:nvPr>
        </p:nvSpPr>
        <p:spPr/>
        <p:txBody>
          <a:bodyPr/>
          <a:lstStyle/>
          <a:p>
            <a:fld id="{A66FB422-75E6-4C0F-8EB2-B74A0DF3AD58}" type="slidenum">
              <a:rPr lang="en-US" altLang="zh-CN"/>
              <a:pPr/>
              <a:t>109</a:t>
            </a:fld>
            <a:endParaRPr lang="en-US" altLang="zh-CN"/>
          </a:p>
        </p:txBody>
      </p:sp>
      <p:grpSp>
        <p:nvGrpSpPr>
          <p:cNvPr id="307202" name="Group 2">
            <a:extLst>
              <a:ext uri="{FF2B5EF4-FFF2-40B4-BE49-F238E27FC236}">
                <a16:creationId xmlns:a16="http://schemas.microsoft.com/office/drawing/2014/main" id="{3B080152-C13E-4C24-BDA6-C1B9420CDD33}"/>
              </a:ext>
            </a:extLst>
          </p:cNvPr>
          <p:cNvGrpSpPr>
            <a:grpSpLocks/>
          </p:cNvGrpSpPr>
          <p:nvPr/>
        </p:nvGrpSpPr>
        <p:grpSpPr bwMode="auto">
          <a:xfrm>
            <a:off x="1447800" y="765175"/>
            <a:ext cx="6108700" cy="519113"/>
            <a:chOff x="912" y="482"/>
            <a:chExt cx="3848" cy="327"/>
          </a:xfrm>
        </p:grpSpPr>
        <p:grpSp>
          <p:nvGrpSpPr>
            <p:cNvPr id="307203" name="Group 3">
              <a:extLst>
                <a:ext uri="{FF2B5EF4-FFF2-40B4-BE49-F238E27FC236}">
                  <a16:creationId xmlns:a16="http://schemas.microsoft.com/office/drawing/2014/main" id="{339B531E-B706-45CB-A1DB-658FF494BF0D}"/>
                </a:ext>
              </a:extLst>
            </p:cNvPr>
            <p:cNvGrpSpPr>
              <a:grpSpLocks/>
            </p:cNvGrpSpPr>
            <p:nvPr/>
          </p:nvGrpSpPr>
          <p:grpSpPr bwMode="auto">
            <a:xfrm>
              <a:off x="912" y="496"/>
              <a:ext cx="3848" cy="304"/>
              <a:chOff x="912" y="496"/>
              <a:chExt cx="3848" cy="304"/>
            </a:xfrm>
          </p:grpSpPr>
          <p:sp>
            <p:nvSpPr>
              <p:cNvPr id="307204" name="Rectangle 4" descr="粉色砂纸">
                <a:extLst>
                  <a:ext uri="{FF2B5EF4-FFF2-40B4-BE49-F238E27FC236}">
                    <a16:creationId xmlns:a16="http://schemas.microsoft.com/office/drawing/2014/main" id="{4E71F10D-67C5-41F5-9A6F-4CB7227113C1}"/>
                  </a:ext>
                </a:extLst>
              </p:cNvPr>
              <p:cNvSpPr>
                <a:spLocks noChangeArrowheads="1"/>
              </p:cNvSpPr>
              <p:nvPr/>
            </p:nvSpPr>
            <p:spPr bwMode="auto">
              <a:xfrm>
                <a:off x="912" y="496"/>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07205" name="Line 5">
                <a:extLst>
                  <a:ext uri="{FF2B5EF4-FFF2-40B4-BE49-F238E27FC236}">
                    <a16:creationId xmlns:a16="http://schemas.microsoft.com/office/drawing/2014/main" id="{453B4D22-88FD-48E6-BC3B-4D0ECC92256D}"/>
                  </a:ext>
                </a:extLst>
              </p:cNvPr>
              <p:cNvSpPr>
                <a:spLocks noChangeShapeType="1"/>
              </p:cNvSpPr>
              <p:nvPr/>
            </p:nvSpPr>
            <p:spPr bwMode="auto">
              <a:xfrm>
                <a:off x="128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6" name="Line 6">
                <a:extLst>
                  <a:ext uri="{FF2B5EF4-FFF2-40B4-BE49-F238E27FC236}">
                    <a16:creationId xmlns:a16="http://schemas.microsoft.com/office/drawing/2014/main" id="{88751A8B-51BA-48A0-A871-517C6C26CC9B}"/>
                  </a:ext>
                </a:extLst>
              </p:cNvPr>
              <p:cNvSpPr>
                <a:spLocks noChangeShapeType="1"/>
              </p:cNvSpPr>
              <p:nvPr/>
            </p:nvSpPr>
            <p:spPr bwMode="auto">
              <a:xfrm>
                <a:off x="1680"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7" name="Line 7">
                <a:extLst>
                  <a:ext uri="{FF2B5EF4-FFF2-40B4-BE49-F238E27FC236}">
                    <a16:creationId xmlns:a16="http://schemas.microsoft.com/office/drawing/2014/main" id="{A822D9AA-3A9D-454C-BA5C-A1ED9EC037CC}"/>
                  </a:ext>
                </a:extLst>
              </p:cNvPr>
              <p:cNvSpPr>
                <a:spLocks noChangeShapeType="1"/>
              </p:cNvSpPr>
              <p:nvPr/>
            </p:nvSpPr>
            <p:spPr bwMode="auto">
              <a:xfrm>
                <a:off x="207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8" name="Line 8">
                <a:extLst>
                  <a:ext uri="{FF2B5EF4-FFF2-40B4-BE49-F238E27FC236}">
                    <a16:creationId xmlns:a16="http://schemas.microsoft.com/office/drawing/2014/main" id="{2D5C3DAD-5D20-421E-887D-12665C4300BA}"/>
                  </a:ext>
                </a:extLst>
              </p:cNvPr>
              <p:cNvSpPr>
                <a:spLocks noChangeShapeType="1"/>
              </p:cNvSpPr>
              <p:nvPr/>
            </p:nvSpPr>
            <p:spPr bwMode="auto">
              <a:xfrm>
                <a:off x="2472"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09" name="Line 9">
                <a:extLst>
                  <a:ext uri="{FF2B5EF4-FFF2-40B4-BE49-F238E27FC236}">
                    <a16:creationId xmlns:a16="http://schemas.microsoft.com/office/drawing/2014/main" id="{7B0C60F1-DA2A-4258-AB03-F76E5825EBB3}"/>
                  </a:ext>
                </a:extLst>
              </p:cNvPr>
              <p:cNvSpPr>
                <a:spLocks noChangeShapeType="1"/>
              </p:cNvSpPr>
              <p:nvPr/>
            </p:nvSpPr>
            <p:spPr bwMode="auto">
              <a:xfrm>
                <a:off x="324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10" name="Line 10">
                <a:extLst>
                  <a:ext uri="{FF2B5EF4-FFF2-40B4-BE49-F238E27FC236}">
                    <a16:creationId xmlns:a16="http://schemas.microsoft.com/office/drawing/2014/main" id="{9F7DF8EE-32A6-4735-B47E-4410C38A7AA8}"/>
                  </a:ext>
                </a:extLst>
              </p:cNvPr>
              <p:cNvSpPr>
                <a:spLocks noChangeShapeType="1"/>
              </p:cNvSpPr>
              <p:nvPr/>
            </p:nvSpPr>
            <p:spPr bwMode="auto">
              <a:xfrm>
                <a:off x="363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11" name="Line 11">
                <a:extLst>
                  <a:ext uri="{FF2B5EF4-FFF2-40B4-BE49-F238E27FC236}">
                    <a16:creationId xmlns:a16="http://schemas.microsoft.com/office/drawing/2014/main" id="{472A0A0F-DD15-4AB4-B87C-726B2932470E}"/>
                  </a:ext>
                </a:extLst>
              </p:cNvPr>
              <p:cNvSpPr>
                <a:spLocks noChangeShapeType="1"/>
              </p:cNvSpPr>
              <p:nvPr/>
            </p:nvSpPr>
            <p:spPr bwMode="auto">
              <a:xfrm>
                <a:off x="4000"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12" name="Line 12">
                <a:extLst>
                  <a:ext uri="{FF2B5EF4-FFF2-40B4-BE49-F238E27FC236}">
                    <a16:creationId xmlns:a16="http://schemas.microsoft.com/office/drawing/2014/main" id="{7279997A-C8F5-4C64-A4FF-6FF277DC062B}"/>
                  </a:ext>
                </a:extLst>
              </p:cNvPr>
              <p:cNvSpPr>
                <a:spLocks noChangeShapeType="1"/>
              </p:cNvSpPr>
              <p:nvPr/>
            </p:nvSpPr>
            <p:spPr bwMode="auto">
              <a:xfrm>
                <a:off x="437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13" name="Line 13">
                <a:extLst>
                  <a:ext uri="{FF2B5EF4-FFF2-40B4-BE49-F238E27FC236}">
                    <a16:creationId xmlns:a16="http://schemas.microsoft.com/office/drawing/2014/main" id="{4F6BEB82-5011-462F-8ED3-E8271DDA0D5F}"/>
                  </a:ext>
                </a:extLst>
              </p:cNvPr>
              <p:cNvSpPr>
                <a:spLocks noChangeShapeType="1"/>
              </p:cNvSpPr>
              <p:nvPr/>
            </p:nvSpPr>
            <p:spPr bwMode="auto">
              <a:xfrm>
                <a:off x="285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14" name="Text Box 14">
              <a:extLst>
                <a:ext uri="{FF2B5EF4-FFF2-40B4-BE49-F238E27FC236}">
                  <a16:creationId xmlns:a16="http://schemas.microsoft.com/office/drawing/2014/main" id="{63430A7C-33F1-419C-A27D-46F55CF83244}"/>
                </a:ext>
              </a:extLst>
            </p:cNvPr>
            <p:cNvSpPr txBox="1">
              <a:spLocks noChangeArrowheads="1"/>
            </p:cNvSpPr>
            <p:nvPr/>
          </p:nvSpPr>
          <p:spPr bwMode="auto">
            <a:xfrm>
              <a:off x="926" y="482"/>
              <a:ext cx="2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10   20   40   50   70   90</a:t>
              </a:r>
            </a:p>
          </p:txBody>
        </p:sp>
      </p:grpSp>
      <p:grpSp>
        <p:nvGrpSpPr>
          <p:cNvPr id="307215" name="Group 15">
            <a:extLst>
              <a:ext uri="{FF2B5EF4-FFF2-40B4-BE49-F238E27FC236}">
                <a16:creationId xmlns:a16="http://schemas.microsoft.com/office/drawing/2014/main" id="{EC71814E-E510-44E5-AE24-9D2152A0DD12}"/>
              </a:ext>
            </a:extLst>
          </p:cNvPr>
          <p:cNvGrpSpPr>
            <a:grpSpLocks/>
          </p:cNvGrpSpPr>
          <p:nvPr/>
        </p:nvGrpSpPr>
        <p:grpSpPr bwMode="auto">
          <a:xfrm>
            <a:off x="5461000" y="1282700"/>
            <a:ext cx="1279525" cy="560388"/>
            <a:chOff x="3440" y="808"/>
            <a:chExt cx="806" cy="353"/>
          </a:xfrm>
        </p:grpSpPr>
        <p:sp>
          <p:nvSpPr>
            <p:cNvPr id="307216" name="Text Box 16">
              <a:extLst>
                <a:ext uri="{FF2B5EF4-FFF2-40B4-BE49-F238E27FC236}">
                  <a16:creationId xmlns:a16="http://schemas.microsoft.com/office/drawing/2014/main" id="{C6EBFC23-F762-4665-A373-83D3C967E86C}"/>
                </a:ext>
              </a:extLst>
            </p:cNvPr>
            <p:cNvSpPr txBox="1">
              <a:spLocks noChangeArrowheads="1"/>
            </p:cNvSpPr>
            <p:nvPr/>
          </p:nvSpPr>
          <p:spPr bwMode="auto">
            <a:xfrm>
              <a:off x="3454" y="834"/>
              <a:ext cx="7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tx2"/>
                  </a:solidFill>
                  <a:latin typeface="Times New Roman" panose="02020603050405020304" pitchFamily="18" charset="0"/>
                  <a:ea typeface="仿宋_GB2312" pitchFamily="49" charset="-122"/>
                </a:rPr>
                <a:t>插入</a:t>
              </a:r>
              <a:r>
                <a:rPr kumimoji="1" lang="en-US" altLang="zh-CN" sz="2800" b="1">
                  <a:solidFill>
                    <a:schemeClr val="tx2"/>
                  </a:solidFill>
                  <a:latin typeface="Times New Roman" panose="02020603050405020304" pitchFamily="18" charset="0"/>
                </a:rPr>
                <a:t>60</a:t>
              </a:r>
            </a:p>
          </p:txBody>
        </p:sp>
        <p:sp>
          <p:nvSpPr>
            <p:cNvPr id="307217" name="Line 17">
              <a:extLst>
                <a:ext uri="{FF2B5EF4-FFF2-40B4-BE49-F238E27FC236}">
                  <a16:creationId xmlns:a16="http://schemas.microsoft.com/office/drawing/2014/main" id="{C2F8D4EB-6CAC-40A3-8F81-4BA0B8F8EB70}"/>
                </a:ext>
              </a:extLst>
            </p:cNvPr>
            <p:cNvSpPr>
              <a:spLocks noChangeShapeType="1"/>
            </p:cNvSpPr>
            <p:nvPr/>
          </p:nvSpPr>
          <p:spPr bwMode="auto">
            <a:xfrm flipV="1">
              <a:off x="3440" y="808"/>
              <a:ext cx="0" cy="304"/>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7218" name="Group 18">
            <a:extLst>
              <a:ext uri="{FF2B5EF4-FFF2-40B4-BE49-F238E27FC236}">
                <a16:creationId xmlns:a16="http://schemas.microsoft.com/office/drawing/2014/main" id="{51892512-E5E9-4CDF-BA9A-78D8B450DF46}"/>
              </a:ext>
            </a:extLst>
          </p:cNvPr>
          <p:cNvGrpSpPr>
            <a:grpSpLocks/>
          </p:cNvGrpSpPr>
          <p:nvPr/>
        </p:nvGrpSpPr>
        <p:grpSpPr bwMode="auto">
          <a:xfrm>
            <a:off x="1435100" y="1958975"/>
            <a:ext cx="6108700" cy="519113"/>
            <a:chOff x="904" y="1266"/>
            <a:chExt cx="3848" cy="327"/>
          </a:xfrm>
        </p:grpSpPr>
        <p:grpSp>
          <p:nvGrpSpPr>
            <p:cNvPr id="307219" name="Group 19">
              <a:extLst>
                <a:ext uri="{FF2B5EF4-FFF2-40B4-BE49-F238E27FC236}">
                  <a16:creationId xmlns:a16="http://schemas.microsoft.com/office/drawing/2014/main" id="{89B7B2CC-379D-47E8-89DD-EFC55282175D}"/>
                </a:ext>
              </a:extLst>
            </p:cNvPr>
            <p:cNvGrpSpPr>
              <a:grpSpLocks/>
            </p:cNvGrpSpPr>
            <p:nvPr/>
          </p:nvGrpSpPr>
          <p:grpSpPr bwMode="auto">
            <a:xfrm>
              <a:off x="904" y="1280"/>
              <a:ext cx="3848" cy="304"/>
              <a:chOff x="912" y="496"/>
              <a:chExt cx="3848" cy="304"/>
            </a:xfrm>
          </p:grpSpPr>
          <p:sp>
            <p:nvSpPr>
              <p:cNvPr id="307220" name="Rectangle 20" descr="粉色砂纸">
                <a:extLst>
                  <a:ext uri="{FF2B5EF4-FFF2-40B4-BE49-F238E27FC236}">
                    <a16:creationId xmlns:a16="http://schemas.microsoft.com/office/drawing/2014/main" id="{6564D143-623A-41A6-9D8C-2D3FAB8D62BE}"/>
                  </a:ext>
                </a:extLst>
              </p:cNvPr>
              <p:cNvSpPr>
                <a:spLocks noChangeArrowheads="1"/>
              </p:cNvSpPr>
              <p:nvPr/>
            </p:nvSpPr>
            <p:spPr bwMode="auto">
              <a:xfrm>
                <a:off x="912" y="496"/>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07221" name="Line 21">
                <a:extLst>
                  <a:ext uri="{FF2B5EF4-FFF2-40B4-BE49-F238E27FC236}">
                    <a16:creationId xmlns:a16="http://schemas.microsoft.com/office/drawing/2014/main" id="{EC3FA2F5-173F-4B72-832C-B0783B6ABBF9}"/>
                  </a:ext>
                </a:extLst>
              </p:cNvPr>
              <p:cNvSpPr>
                <a:spLocks noChangeShapeType="1"/>
              </p:cNvSpPr>
              <p:nvPr/>
            </p:nvSpPr>
            <p:spPr bwMode="auto">
              <a:xfrm>
                <a:off x="128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2" name="Line 22">
                <a:extLst>
                  <a:ext uri="{FF2B5EF4-FFF2-40B4-BE49-F238E27FC236}">
                    <a16:creationId xmlns:a16="http://schemas.microsoft.com/office/drawing/2014/main" id="{41A06937-EBC4-43AE-868B-91105507EEDA}"/>
                  </a:ext>
                </a:extLst>
              </p:cNvPr>
              <p:cNvSpPr>
                <a:spLocks noChangeShapeType="1"/>
              </p:cNvSpPr>
              <p:nvPr/>
            </p:nvSpPr>
            <p:spPr bwMode="auto">
              <a:xfrm>
                <a:off x="1680"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3" name="Line 23">
                <a:extLst>
                  <a:ext uri="{FF2B5EF4-FFF2-40B4-BE49-F238E27FC236}">
                    <a16:creationId xmlns:a16="http://schemas.microsoft.com/office/drawing/2014/main" id="{B2EED64A-CE0E-414F-91D1-074EEA05C52A}"/>
                  </a:ext>
                </a:extLst>
              </p:cNvPr>
              <p:cNvSpPr>
                <a:spLocks noChangeShapeType="1"/>
              </p:cNvSpPr>
              <p:nvPr/>
            </p:nvSpPr>
            <p:spPr bwMode="auto">
              <a:xfrm>
                <a:off x="207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4" name="Line 24">
                <a:extLst>
                  <a:ext uri="{FF2B5EF4-FFF2-40B4-BE49-F238E27FC236}">
                    <a16:creationId xmlns:a16="http://schemas.microsoft.com/office/drawing/2014/main" id="{0C8E5733-3773-4E0A-B763-31E89CFD98FA}"/>
                  </a:ext>
                </a:extLst>
              </p:cNvPr>
              <p:cNvSpPr>
                <a:spLocks noChangeShapeType="1"/>
              </p:cNvSpPr>
              <p:nvPr/>
            </p:nvSpPr>
            <p:spPr bwMode="auto">
              <a:xfrm>
                <a:off x="2472"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5" name="Line 25">
                <a:extLst>
                  <a:ext uri="{FF2B5EF4-FFF2-40B4-BE49-F238E27FC236}">
                    <a16:creationId xmlns:a16="http://schemas.microsoft.com/office/drawing/2014/main" id="{691E0EF1-E958-4278-9E89-E103D1DA9562}"/>
                  </a:ext>
                </a:extLst>
              </p:cNvPr>
              <p:cNvSpPr>
                <a:spLocks noChangeShapeType="1"/>
              </p:cNvSpPr>
              <p:nvPr/>
            </p:nvSpPr>
            <p:spPr bwMode="auto">
              <a:xfrm>
                <a:off x="324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6" name="Line 26">
                <a:extLst>
                  <a:ext uri="{FF2B5EF4-FFF2-40B4-BE49-F238E27FC236}">
                    <a16:creationId xmlns:a16="http://schemas.microsoft.com/office/drawing/2014/main" id="{6CCEEA90-5293-478E-A983-1FE930EAE381}"/>
                  </a:ext>
                </a:extLst>
              </p:cNvPr>
              <p:cNvSpPr>
                <a:spLocks noChangeShapeType="1"/>
              </p:cNvSpPr>
              <p:nvPr/>
            </p:nvSpPr>
            <p:spPr bwMode="auto">
              <a:xfrm>
                <a:off x="363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7" name="Line 27">
                <a:extLst>
                  <a:ext uri="{FF2B5EF4-FFF2-40B4-BE49-F238E27FC236}">
                    <a16:creationId xmlns:a16="http://schemas.microsoft.com/office/drawing/2014/main" id="{1CBFA32B-4C47-49D5-9FA9-8AEF3BCE873C}"/>
                  </a:ext>
                </a:extLst>
              </p:cNvPr>
              <p:cNvSpPr>
                <a:spLocks noChangeShapeType="1"/>
              </p:cNvSpPr>
              <p:nvPr/>
            </p:nvSpPr>
            <p:spPr bwMode="auto">
              <a:xfrm>
                <a:off x="4000"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8" name="Line 28">
                <a:extLst>
                  <a:ext uri="{FF2B5EF4-FFF2-40B4-BE49-F238E27FC236}">
                    <a16:creationId xmlns:a16="http://schemas.microsoft.com/office/drawing/2014/main" id="{0287E262-F95B-413A-B77C-96BCBE316210}"/>
                  </a:ext>
                </a:extLst>
              </p:cNvPr>
              <p:cNvSpPr>
                <a:spLocks noChangeShapeType="1"/>
              </p:cNvSpPr>
              <p:nvPr/>
            </p:nvSpPr>
            <p:spPr bwMode="auto">
              <a:xfrm>
                <a:off x="437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29" name="Line 29">
                <a:extLst>
                  <a:ext uri="{FF2B5EF4-FFF2-40B4-BE49-F238E27FC236}">
                    <a16:creationId xmlns:a16="http://schemas.microsoft.com/office/drawing/2014/main" id="{97669654-A0D5-4C75-9107-53BB32A8567F}"/>
                  </a:ext>
                </a:extLst>
              </p:cNvPr>
              <p:cNvSpPr>
                <a:spLocks noChangeShapeType="1"/>
              </p:cNvSpPr>
              <p:nvPr/>
            </p:nvSpPr>
            <p:spPr bwMode="auto">
              <a:xfrm>
                <a:off x="285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30" name="Text Box 30">
              <a:extLst>
                <a:ext uri="{FF2B5EF4-FFF2-40B4-BE49-F238E27FC236}">
                  <a16:creationId xmlns:a16="http://schemas.microsoft.com/office/drawing/2014/main" id="{8308E012-2A0C-46EB-B084-DE182313AF2A}"/>
                </a:ext>
              </a:extLst>
            </p:cNvPr>
            <p:cNvSpPr txBox="1">
              <a:spLocks noChangeArrowheads="1"/>
            </p:cNvSpPr>
            <p:nvPr/>
          </p:nvSpPr>
          <p:spPr bwMode="auto">
            <a:xfrm>
              <a:off x="918" y="1266"/>
              <a:ext cx="2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10   20   40   50   70   90   </a:t>
              </a:r>
              <a:r>
                <a:rPr kumimoji="1" lang="en-US" altLang="zh-CN" sz="2800" b="1">
                  <a:solidFill>
                    <a:schemeClr val="tx2"/>
                  </a:solidFill>
                  <a:latin typeface="Times New Roman" panose="02020603050405020304" pitchFamily="18" charset="0"/>
                </a:rPr>
                <a:t>60</a:t>
              </a:r>
            </a:p>
          </p:txBody>
        </p:sp>
      </p:grpSp>
      <p:grpSp>
        <p:nvGrpSpPr>
          <p:cNvPr id="307231" name="Group 31">
            <a:extLst>
              <a:ext uri="{FF2B5EF4-FFF2-40B4-BE49-F238E27FC236}">
                <a16:creationId xmlns:a16="http://schemas.microsoft.com/office/drawing/2014/main" id="{4C1159F2-0ABA-4B02-8964-BC1CF4C296FF}"/>
              </a:ext>
            </a:extLst>
          </p:cNvPr>
          <p:cNvGrpSpPr>
            <a:grpSpLocks/>
          </p:cNvGrpSpPr>
          <p:nvPr/>
        </p:nvGrpSpPr>
        <p:grpSpPr bwMode="auto">
          <a:xfrm>
            <a:off x="5016500" y="2451100"/>
            <a:ext cx="546100" cy="660400"/>
            <a:chOff x="3160" y="1544"/>
            <a:chExt cx="344" cy="416"/>
          </a:xfrm>
        </p:grpSpPr>
        <p:sp>
          <p:nvSpPr>
            <p:cNvPr id="307232" name="Rectangle 32" descr="粉色砂纸">
              <a:extLst>
                <a:ext uri="{FF2B5EF4-FFF2-40B4-BE49-F238E27FC236}">
                  <a16:creationId xmlns:a16="http://schemas.microsoft.com/office/drawing/2014/main" id="{4DB427C5-5F84-4E0A-BC21-3E19CBB5AFE7}"/>
                </a:ext>
              </a:extLst>
            </p:cNvPr>
            <p:cNvSpPr>
              <a:spLocks noChangeArrowheads="1"/>
            </p:cNvSpPr>
            <p:nvPr/>
          </p:nvSpPr>
          <p:spPr bwMode="auto">
            <a:xfrm>
              <a:off x="3160" y="1688"/>
              <a:ext cx="344" cy="272"/>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800" b="1">
                  <a:solidFill>
                    <a:schemeClr val="tx2"/>
                  </a:solidFill>
                  <a:latin typeface="Times New Roman" panose="02020603050405020304" pitchFamily="18" charset="0"/>
                </a:rPr>
                <a:t>60</a:t>
              </a:r>
            </a:p>
          </p:txBody>
        </p:sp>
        <p:sp>
          <p:nvSpPr>
            <p:cNvPr id="307233" name="Line 33">
              <a:extLst>
                <a:ext uri="{FF2B5EF4-FFF2-40B4-BE49-F238E27FC236}">
                  <a16:creationId xmlns:a16="http://schemas.microsoft.com/office/drawing/2014/main" id="{7BE9731A-3FA3-451F-83F9-B8920A8A091D}"/>
                </a:ext>
              </a:extLst>
            </p:cNvPr>
            <p:cNvSpPr>
              <a:spLocks noChangeShapeType="1"/>
            </p:cNvSpPr>
            <p:nvPr/>
          </p:nvSpPr>
          <p:spPr bwMode="auto">
            <a:xfrm flipH="1">
              <a:off x="3344" y="1544"/>
              <a:ext cx="96" cy="144"/>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7234" name="Group 34">
            <a:extLst>
              <a:ext uri="{FF2B5EF4-FFF2-40B4-BE49-F238E27FC236}">
                <a16:creationId xmlns:a16="http://schemas.microsoft.com/office/drawing/2014/main" id="{EDA8A300-5FFD-4FA6-AA7C-4366AB625326}"/>
              </a:ext>
            </a:extLst>
          </p:cNvPr>
          <p:cNvGrpSpPr>
            <a:grpSpLocks/>
          </p:cNvGrpSpPr>
          <p:nvPr/>
        </p:nvGrpSpPr>
        <p:grpSpPr bwMode="auto">
          <a:xfrm>
            <a:off x="1435100" y="3254375"/>
            <a:ext cx="6108700" cy="1152525"/>
            <a:chOff x="904" y="2050"/>
            <a:chExt cx="3848" cy="726"/>
          </a:xfrm>
        </p:grpSpPr>
        <p:grpSp>
          <p:nvGrpSpPr>
            <p:cNvPr id="307235" name="Group 35">
              <a:extLst>
                <a:ext uri="{FF2B5EF4-FFF2-40B4-BE49-F238E27FC236}">
                  <a16:creationId xmlns:a16="http://schemas.microsoft.com/office/drawing/2014/main" id="{B0E277E2-C344-4E96-8714-DD22CCF7FF66}"/>
                </a:ext>
              </a:extLst>
            </p:cNvPr>
            <p:cNvGrpSpPr>
              <a:grpSpLocks/>
            </p:cNvGrpSpPr>
            <p:nvPr/>
          </p:nvGrpSpPr>
          <p:grpSpPr bwMode="auto">
            <a:xfrm>
              <a:off x="904" y="2050"/>
              <a:ext cx="3848" cy="327"/>
              <a:chOff x="904" y="1266"/>
              <a:chExt cx="3848" cy="327"/>
            </a:xfrm>
          </p:grpSpPr>
          <p:grpSp>
            <p:nvGrpSpPr>
              <p:cNvPr id="307236" name="Group 36">
                <a:extLst>
                  <a:ext uri="{FF2B5EF4-FFF2-40B4-BE49-F238E27FC236}">
                    <a16:creationId xmlns:a16="http://schemas.microsoft.com/office/drawing/2014/main" id="{47781E1A-DE6F-44C2-802F-DA6C95C534F3}"/>
                  </a:ext>
                </a:extLst>
              </p:cNvPr>
              <p:cNvGrpSpPr>
                <a:grpSpLocks/>
              </p:cNvGrpSpPr>
              <p:nvPr/>
            </p:nvGrpSpPr>
            <p:grpSpPr bwMode="auto">
              <a:xfrm>
                <a:off x="904" y="1280"/>
                <a:ext cx="3848" cy="304"/>
                <a:chOff x="912" y="496"/>
                <a:chExt cx="3848" cy="304"/>
              </a:xfrm>
            </p:grpSpPr>
            <p:sp>
              <p:nvSpPr>
                <p:cNvPr id="307237" name="Rectangle 37" descr="粉色砂纸">
                  <a:extLst>
                    <a:ext uri="{FF2B5EF4-FFF2-40B4-BE49-F238E27FC236}">
                      <a16:creationId xmlns:a16="http://schemas.microsoft.com/office/drawing/2014/main" id="{26138C8C-2730-4024-8972-21A5C0B7789F}"/>
                    </a:ext>
                  </a:extLst>
                </p:cNvPr>
                <p:cNvSpPr>
                  <a:spLocks noChangeArrowheads="1"/>
                </p:cNvSpPr>
                <p:nvPr/>
              </p:nvSpPr>
              <p:spPr bwMode="auto">
                <a:xfrm>
                  <a:off x="912" y="496"/>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07238" name="Line 38">
                  <a:extLst>
                    <a:ext uri="{FF2B5EF4-FFF2-40B4-BE49-F238E27FC236}">
                      <a16:creationId xmlns:a16="http://schemas.microsoft.com/office/drawing/2014/main" id="{540F05A0-71FC-4375-8946-75403FF6568F}"/>
                    </a:ext>
                  </a:extLst>
                </p:cNvPr>
                <p:cNvSpPr>
                  <a:spLocks noChangeShapeType="1"/>
                </p:cNvSpPr>
                <p:nvPr/>
              </p:nvSpPr>
              <p:spPr bwMode="auto">
                <a:xfrm>
                  <a:off x="128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9" name="Line 39">
                  <a:extLst>
                    <a:ext uri="{FF2B5EF4-FFF2-40B4-BE49-F238E27FC236}">
                      <a16:creationId xmlns:a16="http://schemas.microsoft.com/office/drawing/2014/main" id="{1F12DD8D-0BE6-4650-93F1-913CF2D4793D}"/>
                    </a:ext>
                  </a:extLst>
                </p:cNvPr>
                <p:cNvSpPr>
                  <a:spLocks noChangeShapeType="1"/>
                </p:cNvSpPr>
                <p:nvPr/>
              </p:nvSpPr>
              <p:spPr bwMode="auto">
                <a:xfrm>
                  <a:off x="1680"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0" name="Line 40">
                  <a:extLst>
                    <a:ext uri="{FF2B5EF4-FFF2-40B4-BE49-F238E27FC236}">
                      <a16:creationId xmlns:a16="http://schemas.microsoft.com/office/drawing/2014/main" id="{F8E6001A-0FA9-40C6-A66B-6852309B3076}"/>
                    </a:ext>
                  </a:extLst>
                </p:cNvPr>
                <p:cNvSpPr>
                  <a:spLocks noChangeShapeType="1"/>
                </p:cNvSpPr>
                <p:nvPr/>
              </p:nvSpPr>
              <p:spPr bwMode="auto">
                <a:xfrm>
                  <a:off x="207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1" name="Line 41">
                  <a:extLst>
                    <a:ext uri="{FF2B5EF4-FFF2-40B4-BE49-F238E27FC236}">
                      <a16:creationId xmlns:a16="http://schemas.microsoft.com/office/drawing/2014/main" id="{428389F7-FA1C-4B4B-87DF-C2EB3AE89D4B}"/>
                    </a:ext>
                  </a:extLst>
                </p:cNvPr>
                <p:cNvSpPr>
                  <a:spLocks noChangeShapeType="1"/>
                </p:cNvSpPr>
                <p:nvPr/>
              </p:nvSpPr>
              <p:spPr bwMode="auto">
                <a:xfrm>
                  <a:off x="2472"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2" name="Line 42">
                  <a:extLst>
                    <a:ext uri="{FF2B5EF4-FFF2-40B4-BE49-F238E27FC236}">
                      <a16:creationId xmlns:a16="http://schemas.microsoft.com/office/drawing/2014/main" id="{B07DD6C3-160B-493B-A0B3-3343028D0872}"/>
                    </a:ext>
                  </a:extLst>
                </p:cNvPr>
                <p:cNvSpPr>
                  <a:spLocks noChangeShapeType="1"/>
                </p:cNvSpPr>
                <p:nvPr/>
              </p:nvSpPr>
              <p:spPr bwMode="auto">
                <a:xfrm>
                  <a:off x="324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3" name="Line 43">
                  <a:extLst>
                    <a:ext uri="{FF2B5EF4-FFF2-40B4-BE49-F238E27FC236}">
                      <a16:creationId xmlns:a16="http://schemas.microsoft.com/office/drawing/2014/main" id="{3DEA73D5-F633-42E2-9649-34BC8B7975C6}"/>
                    </a:ext>
                  </a:extLst>
                </p:cNvPr>
                <p:cNvSpPr>
                  <a:spLocks noChangeShapeType="1"/>
                </p:cNvSpPr>
                <p:nvPr/>
              </p:nvSpPr>
              <p:spPr bwMode="auto">
                <a:xfrm>
                  <a:off x="363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4" name="Line 44">
                  <a:extLst>
                    <a:ext uri="{FF2B5EF4-FFF2-40B4-BE49-F238E27FC236}">
                      <a16:creationId xmlns:a16="http://schemas.microsoft.com/office/drawing/2014/main" id="{CF37520C-55C6-4061-9D89-D23C43137DE2}"/>
                    </a:ext>
                  </a:extLst>
                </p:cNvPr>
                <p:cNvSpPr>
                  <a:spLocks noChangeShapeType="1"/>
                </p:cNvSpPr>
                <p:nvPr/>
              </p:nvSpPr>
              <p:spPr bwMode="auto">
                <a:xfrm>
                  <a:off x="4000"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5" name="Line 45">
                  <a:extLst>
                    <a:ext uri="{FF2B5EF4-FFF2-40B4-BE49-F238E27FC236}">
                      <a16:creationId xmlns:a16="http://schemas.microsoft.com/office/drawing/2014/main" id="{80004C16-90BF-43F5-8F05-BD506826C47E}"/>
                    </a:ext>
                  </a:extLst>
                </p:cNvPr>
                <p:cNvSpPr>
                  <a:spLocks noChangeShapeType="1"/>
                </p:cNvSpPr>
                <p:nvPr/>
              </p:nvSpPr>
              <p:spPr bwMode="auto">
                <a:xfrm>
                  <a:off x="437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6" name="Line 46">
                  <a:extLst>
                    <a:ext uri="{FF2B5EF4-FFF2-40B4-BE49-F238E27FC236}">
                      <a16:creationId xmlns:a16="http://schemas.microsoft.com/office/drawing/2014/main" id="{7B4EF84F-4016-4E2D-9E85-2D629B137EC7}"/>
                    </a:ext>
                  </a:extLst>
                </p:cNvPr>
                <p:cNvSpPr>
                  <a:spLocks noChangeShapeType="1"/>
                </p:cNvSpPr>
                <p:nvPr/>
              </p:nvSpPr>
              <p:spPr bwMode="auto">
                <a:xfrm>
                  <a:off x="285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47" name="Text Box 47">
                <a:extLst>
                  <a:ext uri="{FF2B5EF4-FFF2-40B4-BE49-F238E27FC236}">
                    <a16:creationId xmlns:a16="http://schemas.microsoft.com/office/drawing/2014/main" id="{F3B54568-1E5D-46A0-9A9E-0DE0FE1861A1}"/>
                  </a:ext>
                </a:extLst>
              </p:cNvPr>
              <p:cNvSpPr txBox="1">
                <a:spLocks noChangeArrowheads="1"/>
              </p:cNvSpPr>
              <p:nvPr/>
            </p:nvSpPr>
            <p:spPr bwMode="auto">
              <a:xfrm>
                <a:off x="918" y="1266"/>
                <a:ext cx="2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10   20   40   50   70   90   </a:t>
                </a:r>
                <a:r>
                  <a:rPr kumimoji="1" lang="en-US" altLang="zh-CN" sz="2800" b="1">
                    <a:solidFill>
                      <a:srgbClr val="FFFF66"/>
                    </a:solidFill>
                    <a:latin typeface="Times New Roman" panose="02020603050405020304" pitchFamily="18" charset="0"/>
                  </a:rPr>
                  <a:t>60</a:t>
                </a:r>
              </a:p>
            </p:txBody>
          </p:sp>
        </p:grpSp>
        <p:sp>
          <p:nvSpPr>
            <p:cNvPr id="307248" name="Rectangle 48" descr="粉色砂纸">
              <a:extLst>
                <a:ext uri="{FF2B5EF4-FFF2-40B4-BE49-F238E27FC236}">
                  <a16:creationId xmlns:a16="http://schemas.microsoft.com/office/drawing/2014/main" id="{5BEC074F-F1A1-45FA-99F5-F4091F3F21AC}"/>
                </a:ext>
              </a:extLst>
            </p:cNvPr>
            <p:cNvSpPr>
              <a:spLocks noChangeArrowheads="1"/>
            </p:cNvSpPr>
            <p:nvPr/>
          </p:nvSpPr>
          <p:spPr bwMode="auto">
            <a:xfrm>
              <a:off x="3144" y="2504"/>
              <a:ext cx="344" cy="272"/>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800" b="1">
                  <a:solidFill>
                    <a:schemeClr val="tx2"/>
                  </a:solidFill>
                  <a:latin typeface="Times New Roman" panose="02020603050405020304" pitchFamily="18" charset="0"/>
                </a:rPr>
                <a:t>60</a:t>
              </a:r>
            </a:p>
          </p:txBody>
        </p:sp>
        <p:sp>
          <p:nvSpPr>
            <p:cNvPr id="307249" name="Line 49">
              <a:extLst>
                <a:ext uri="{FF2B5EF4-FFF2-40B4-BE49-F238E27FC236}">
                  <a16:creationId xmlns:a16="http://schemas.microsoft.com/office/drawing/2014/main" id="{2230A0F8-A0EA-4800-825E-60AB71BD0B79}"/>
                </a:ext>
              </a:extLst>
            </p:cNvPr>
            <p:cNvSpPr>
              <a:spLocks noChangeShapeType="1"/>
            </p:cNvSpPr>
            <p:nvPr/>
          </p:nvSpPr>
          <p:spPr bwMode="auto">
            <a:xfrm flipH="1">
              <a:off x="3328" y="2360"/>
              <a:ext cx="96" cy="144"/>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50" name="Text Box 50">
            <a:extLst>
              <a:ext uri="{FF2B5EF4-FFF2-40B4-BE49-F238E27FC236}">
                <a16:creationId xmlns:a16="http://schemas.microsoft.com/office/drawing/2014/main" id="{EF3D951D-98A8-4C20-B83A-E75419286FF6}"/>
              </a:ext>
            </a:extLst>
          </p:cNvPr>
          <p:cNvSpPr txBox="1">
            <a:spLocks noChangeArrowheads="1"/>
          </p:cNvSpPr>
          <p:nvPr/>
        </p:nvSpPr>
        <p:spPr bwMode="auto">
          <a:xfrm>
            <a:off x="5191125" y="32543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90</a:t>
            </a:r>
          </a:p>
        </p:txBody>
      </p:sp>
      <p:sp>
        <p:nvSpPr>
          <p:cNvPr id="307251" name="Text Box 51">
            <a:extLst>
              <a:ext uri="{FF2B5EF4-FFF2-40B4-BE49-F238E27FC236}">
                <a16:creationId xmlns:a16="http://schemas.microsoft.com/office/drawing/2014/main" id="{B8AA31FD-C16F-4979-AEE7-25D08D9DA910}"/>
              </a:ext>
            </a:extLst>
          </p:cNvPr>
          <p:cNvSpPr txBox="1">
            <a:spLocks noChangeArrowheads="1"/>
          </p:cNvSpPr>
          <p:nvPr/>
        </p:nvSpPr>
        <p:spPr bwMode="auto">
          <a:xfrm>
            <a:off x="4568825" y="32543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66"/>
                </a:solidFill>
                <a:latin typeface="Times New Roman" panose="02020603050405020304" pitchFamily="18" charset="0"/>
              </a:rPr>
              <a:t>90</a:t>
            </a:r>
          </a:p>
        </p:txBody>
      </p:sp>
      <p:sp>
        <p:nvSpPr>
          <p:cNvPr id="307252" name="Text Box 52">
            <a:extLst>
              <a:ext uri="{FF2B5EF4-FFF2-40B4-BE49-F238E27FC236}">
                <a16:creationId xmlns:a16="http://schemas.microsoft.com/office/drawing/2014/main" id="{D8F9FA07-0080-46FF-A523-E92425AABDAA}"/>
              </a:ext>
            </a:extLst>
          </p:cNvPr>
          <p:cNvSpPr txBox="1">
            <a:spLocks noChangeArrowheads="1"/>
          </p:cNvSpPr>
          <p:nvPr/>
        </p:nvSpPr>
        <p:spPr bwMode="auto">
          <a:xfrm>
            <a:off x="4543425" y="32543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70</a:t>
            </a:r>
          </a:p>
        </p:txBody>
      </p:sp>
      <p:sp>
        <p:nvSpPr>
          <p:cNvPr id="307253" name="Text Box 53">
            <a:extLst>
              <a:ext uri="{FF2B5EF4-FFF2-40B4-BE49-F238E27FC236}">
                <a16:creationId xmlns:a16="http://schemas.microsoft.com/office/drawing/2014/main" id="{885E03FE-5166-43CC-9C7A-1D4C501A1432}"/>
              </a:ext>
            </a:extLst>
          </p:cNvPr>
          <p:cNvSpPr txBox="1">
            <a:spLocks noChangeArrowheads="1"/>
          </p:cNvSpPr>
          <p:nvPr/>
        </p:nvSpPr>
        <p:spPr bwMode="auto">
          <a:xfrm>
            <a:off x="3946525" y="32543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66"/>
                </a:solidFill>
                <a:latin typeface="Times New Roman" panose="02020603050405020304" pitchFamily="18" charset="0"/>
              </a:rPr>
              <a:t>70</a:t>
            </a:r>
          </a:p>
        </p:txBody>
      </p:sp>
      <p:sp>
        <p:nvSpPr>
          <p:cNvPr id="307254" name="Line 54">
            <a:extLst>
              <a:ext uri="{FF2B5EF4-FFF2-40B4-BE49-F238E27FC236}">
                <a16:creationId xmlns:a16="http://schemas.microsoft.com/office/drawing/2014/main" id="{8538117E-D1E5-4503-BF68-8E8F64C6BDC1}"/>
              </a:ext>
            </a:extLst>
          </p:cNvPr>
          <p:cNvSpPr>
            <a:spLocks noChangeShapeType="1"/>
          </p:cNvSpPr>
          <p:nvPr/>
        </p:nvSpPr>
        <p:spPr bwMode="auto">
          <a:xfrm flipH="1" flipV="1">
            <a:off x="4267200" y="3746500"/>
            <a:ext cx="711200" cy="43180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5" name="Text Box 55">
            <a:extLst>
              <a:ext uri="{FF2B5EF4-FFF2-40B4-BE49-F238E27FC236}">
                <a16:creationId xmlns:a16="http://schemas.microsoft.com/office/drawing/2014/main" id="{98008549-6D33-445D-A98C-241CD0C85DC0}"/>
              </a:ext>
            </a:extLst>
          </p:cNvPr>
          <p:cNvSpPr txBox="1">
            <a:spLocks noChangeArrowheads="1"/>
          </p:cNvSpPr>
          <p:nvPr/>
        </p:nvSpPr>
        <p:spPr bwMode="auto">
          <a:xfrm>
            <a:off x="3959225" y="32416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60</a:t>
            </a:r>
          </a:p>
        </p:txBody>
      </p:sp>
      <p:grpSp>
        <p:nvGrpSpPr>
          <p:cNvPr id="307256" name="Group 56">
            <a:extLst>
              <a:ext uri="{FF2B5EF4-FFF2-40B4-BE49-F238E27FC236}">
                <a16:creationId xmlns:a16="http://schemas.microsoft.com/office/drawing/2014/main" id="{5D55E665-62B2-4BAC-86D8-02CF4C795B2B}"/>
              </a:ext>
            </a:extLst>
          </p:cNvPr>
          <p:cNvGrpSpPr>
            <a:grpSpLocks/>
          </p:cNvGrpSpPr>
          <p:nvPr/>
        </p:nvGrpSpPr>
        <p:grpSpPr bwMode="auto">
          <a:xfrm>
            <a:off x="1397000" y="4625975"/>
            <a:ext cx="6108700" cy="519113"/>
            <a:chOff x="912" y="482"/>
            <a:chExt cx="3848" cy="327"/>
          </a:xfrm>
        </p:grpSpPr>
        <p:grpSp>
          <p:nvGrpSpPr>
            <p:cNvPr id="307257" name="Group 57">
              <a:extLst>
                <a:ext uri="{FF2B5EF4-FFF2-40B4-BE49-F238E27FC236}">
                  <a16:creationId xmlns:a16="http://schemas.microsoft.com/office/drawing/2014/main" id="{3D753E3E-9435-4592-97E3-452F93237B0D}"/>
                </a:ext>
              </a:extLst>
            </p:cNvPr>
            <p:cNvGrpSpPr>
              <a:grpSpLocks/>
            </p:cNvGrpSpPr>
            <p:nvPr/>
          </p:nvGrpSpPr>
          <p:grpSpPr bwMode="auto">
            <a:xfrm>
              <a:off x="912" y="496"/>
              <a:ext cx="3848" cy="304"/>
              <a:chOff x="912" y="496"/>
              <a:chExt cx="3848" cy="304"/>
            </a:xfrm>
          </p:grpSpPr>
          <p:sp>
            <p:nvSpPr>
              <p:cNvPr id="307258" name="Rectangle 58" descr="粉色砂纸">
                <a:extLst>
                  <a:ext uri="{FF2B5EF4-FFF2-40B4-BE49-F238E27FC236}">
                    <a16:creationId xmlns:a16="http://schemas.microsoft.com/office/drawing/2014/main" id="{C4E5A8F0-D63A-4C53-8109-95E45932F3BC}"/>
                  </a:ext>
                </a:extLst>
              </p:cNvPr>
              <p:cNvSpPr>
                <a:spLocks noChangeArrowheads="1"/>
              </p:cNvSpPr>
              <p:nvPr/>
            </p:nvSpPr>
            <p:spPr bwMode="auto">
              <a:xfrm>
                <a:off x="912" y="496"/>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07259" name="Line 59">
                <a:extLst>
                  <a:ext uri="{FF2B5EF4-FFF2-40B4-BE49-F238E27FC236}">
                    <a16:creationId xmlns:a16="http://schemas.microsoft.com/office/drawing/2014/main" id="{6FB37A23-D191-4A64-8ECA-C0F1B7B8555E}"/>
                  </a:ext>
                </a:extLst>
              </p:cNvPr>
              <p:cNvSpPr>
                <a:spLocks noChangeShapeType="1"/>
              </p:cNvSpPr>
              <p:nvPr/>
            </p:nvSpPr>
            <p:spPr bwMode="auto">
              <a:xfrm>
                <a:off x="128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0" name="Line 60">
                <a:extLst>
                  <a:ext uri="{FF2B5EF4-FFF2-40B4-BE49-F238E27FC236}">
                    <a16:creationId xmlns:a16="http://schemas.microsoft.com/office/drawing/2014/main" id="{82223FD1-3E9A-4B07-84FF-6CF8BB696190}"/>
                  </a:ext>
                </a:extLst>
              </p:cNvPr>
              <p:cNvSpPr>
                <a:spLocks noChangeShapeType="1"/>
              </p:cNvSpPr>
              <p:nvPr/>
            </p:nvSpPr>
            <p:spPr bwMode="auto">
              <a:xfrm>
                <a:off x="1680"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1" name="Line 61">
                <a:extLst>
                  <a:ext uri="{FF2B5EF4-FFF2-40B4-BE49-F238E27FC236}">
                    <a16:creationId xmlns:a16="http://schemas.microsoft.com/office/drawing/2014/main" id="{383A24AC-45DF-4D18-ADA3-135E062DD259}"/>
                  </a:ext>
                </a:extLst>
              </p:cNvPr>
              <p:cNvSpPr>
                <a:spLocks noChangeShapeType="1"/>
              </p:cNvSpPr>
              <p:nvPr/>
            </p:nvSpPr>
            <p:spPr bwMode="auto">
              <a:xfrm>
                <a:off x="207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2" name="Line 62">
                <a:extLst>
                  <a:ext uri="{FF2B5EF4-FFF2-40B4-BE49-F238E27FC236}">
                    <a16:creationId xmlns:a16="http://schemas.microsoft.com/office/drawing/2014/main" id="{DE5C5400-2CCF-4CA6-81CF-DF625F615228}"/>
                  </a:ext>
                </a:extLst>
              </p:cNvPr>
              <p:cNvSpPr>
                <a:spLocks noChangeShapeType="1"/>
              </p:cNvSpPr>
              <p:nvPr/>
            </p:nvSpPr>
            <p:spPr bwMode="auto">
              <a:xfrm>
                <a:off x="2472"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3" name="Line 63">
                <a:extLst>
                  <a:ext uri="{FF2B5EF4-FFF2-40B4-BE49-F238E27FC236}">
                    <a16:creationId xmlns:a16="http://schemas.microsoft.com/office/drawing/2014/main" id="{FD391262-A642-4531-8CCC-F041478774EC}"/>
                  </a:ext>
                </a:extLst>
              </p:cNvPr>
              <p:cNvSpPr>
                <a:spLocks noChangeShapeType="1"/>
              </p:cNvSpPr>
              <p:nvPr/>
            </p:nvSpPr>
            <p:spPr bwMode="auto">
              <a:xfrm>
                <a:off x="3248"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4" name="Line 64">
                <a:extLst>
                  <a:ext uri="{FF2B5EF4-FFF2-40B4-BE49-F238E27FC236}">
                    <a16:creationId xmlns:a16="http://schemas.microsoft.com/office/drawing/2014/main" id="{BE8C88F7-3B01-462A-B856-4E3ED6A3D2D8}"/>
                  </a:ext>
                </a:extLst>
              </p:cNvPr>
              <p:cNvSpPr>
                <a:spLocks noChangeShapeType="1"/>
              </p:cNvSpPr>
              <p:nvPr/>
            </p:nvSpPr>
            <p:spPr bwMode="auto">
              <a:xfrm>
                <a:off x="3632" y="496"/>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5" name="Line 65">
                <a:extLst>
                  <a:ext uri="{FF2B5EF4-FFF2-40B4-BE49-F238E27FC236}">
                    <a16:creationId xmlns:a16="http://schemas.microsoft.com/office/drawing/2014/main" id="{5A1BE5AC-34CB-4685-9DD2-6CB5D9B28B64}"/>
                  </a:ext>
                </a:extLst>
              </p:cNvPr>
              <p:cNvSpPr>
                <a:spLocks noChangeShapeType="1"/>
              </p:cNvSpPr>
              <p:nvPr/>
            </p:nvSpPr>
            <p:spPr bwMode="auto">
              <a:xfrm>
                <a:off x="4000"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6" name="Line 66">
                <a:extLst>
                  <a:ext uri="{FF2B5EF4-FFF2-40B4-BE49-F238E27FC236}">
                    <a16:creationId xmlns:a16="http://schemas.microsoft.com/office/drawing/2014/main" id="{CB724E0E-424A-488D-A3B7-D8FF9AD95FAE}"/>
                  </a:ext>
                </a:extLst>
              </p:cNvPr>
              <p:cNvSpPr>
                <a:spLocks noChangeShapeType="1"/>
              </p:cNvSpPr>
              <p:nvPr/>
            </p:nvSpPr>
            <p:spPr bwMode="auto">
              <a:xfrm>
                <a:off x="437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7" name="Line 67">
                <a:extLst>
                  <a:ext uri="{FF2B5EF4-FFF2-40B4-BE49-F238E27FC236}">
                    <a16:creationId xmlns:a16="http://schemas.microsoft.com/office/drawing/2014/main" id="{FA6FAFD8-D1F7-49E0-A5AC-16D14C0402F1}"/>
                  </a:ext>
                </a:extLst>
              </p:cNvPr>
              <p:cNvSpPr>
                <a:spLocks noChangeShapeType="1"/>
              </p:cNvSpPr>
              <p:nvPr/>
            </p:nvSpPr>
            <p:spPr bwMode="auto">
              <a:xfrm>
                <a:off x="2856" y="504"/>
                <a:ext cx="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68" name="Text Box 68">
              <a:extLst>
                <a:ext uri="{FF2B5EF4-FFF2-40B4-BE49-F238E27FC236}">
                  <a16:creationId xmlns:a16="http://schemas.microsoft.com/office/drawing/2014/main" id="{C8D487E8-2814-48B5-AD6B-AD3BC12EC869}"/>
                </a:ext>
              </a:extLst>
            </p:cNvPr>
            <p:cNvSpPr txBox="1">
              <a:spLocks noChangeArrowheads="1"/>
            </p:cNvSpPr>
            <p:nvPr/>
          </p:nvSpPr>
          <p:spPr bwMode="auto">
            <a:xfrm>
              <a:off x="926" y="482"/>
              <a:ext cx="2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6600"/>
                  </a:solidFill>
                  <a:latin typeface="Times New Roman" panose="02020603050405020304" pitchFamily="18" charset="0"/>
                </a:rPr>
                <a:t>10   20   40   50   </a:t>
              </a:r>
              <a:r>
                <a:rPr kumimoji="1" lang="en-US" altLang="zh-CN" sz="2800" b="1">
                  <a:solidFill>
                    <a:schemeClr val="tx2"/>
                  </a:solidFill>
                  <a:latin typeface="Times New Roman" panose="02020603050405020304" pitchFamily="18" charset="0"/>
                </a:rPr>
                <a:t>60</a:t>
              </a:r>
              <a:r>
                <a:rPr kumimoji="1" lang="en-US" altLang="zh-CN" sz="2800" b="1">
                  <a:solidFill>
                    <a:srgbClr val="006600"/>
                  </a:solidFill>
                  <a:latin typeface="Times New Roman" panose="02020603050405020304" pitchFamily="18" charset="0"/>
                </a:rPr>
                <a:t>   70   90</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02"/>
                                        </p:tgtEl>
                                        <p:attrNameLst>
                                          <p:attrName>style.visibility</p:attrName>
                                        </p:attrNameLst>
                                      </p:cBhvr>
                                      <p:to>
                                        <p:strVal val="visible"/>
                                      </p:to>
                                    </p:set>
                                    <p:animEffect transition="in" filter="box(in)">
                                      <p:cBhvr>
                                        <p:cTn id="7" dur="500"/>
                                        <p:tgtEl>
                                          <p:spTgt spid="307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215"/>
                                        </p:tgtEl>
                                        <p:attrNameLst>
                                          <p:attrName>style.visibility</p:attrName>
                                        </p:attrNameLst>
                                      </p:cBhvr>
                                      <p:to>
                                        <p:strVal val="visible"/>
                                      </p:to>
                                    </p:set>
                                    <p:animEffect transition="in" filter="box(in)">
                                      <p:cBhvr>
                                        <p:cTn id="12" dur="500"/>
                                        <p:tgtEl>
                                          <p:spTgt spid="307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7218"/>
                                        </p:tgtEl>
                                        <p:attrNameLst>
                                          <p:attrName>style.visibility</p:attrName>
                                        </p:attrNameLst>
                                      </p:cBhvr>
                                      <p:to>
                                        <p:strVal val="visible"/>
                                      </p:to>
                                    </p:set>
                                    <p:animEffect transition="in" filter="box(in)">
                                      <p:cBhvr>
                                        <p:cTn id="17" dur="500"/>
                                        <p:tgtEl>
                                          <p:spTgt spid="307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7231"/>
                                        </p:tgtEl>
                                        <p:attrNameLst>
                                          <p:attrName>style.visibility</p:attrName>
                                        </p:attrNameLst>
                                      </p:cBhvr>
                                      <p:to>
                                        <p:strVal val="visible"/>
                                      </p:to>
                                    </p:set>
                                    <p:animEffect transition="in" filter="box(in)">
                                      <p:cBhvr>
                                        <p:cTn id="22" dur="500"/>
                                        <p:tgtEl>
                                          <p:spTgt spid="3072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07234"/>
                                        </p:tgtEl>
                                        <p:attrNameLst>
                                          <p:attrName>style.visibility</p:attrName>
                                        </p:attrNameLst>
                                      </p:cBhvr>
                                      <p:to>
                                        <p:strVal val="visible"/>
                                      </p:to>
                                    </p:set>
                                    <p:animEffect transition="in" filter="box(in)">
                                      <p:cBhvr>
                                        <p:cTn id="27" dur="500"/>
                                        <p:tgtEl>
                                          <p:spTgt spid="3072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7250"/>
                                        </p:tgtEl>
                                        <p:attrNameLst>
                                          <p:attrName>style.visibility</p:attrName>
                                        </p:attrNameLst>
                                      </p:cBhvr>
                                      <p:to>
                                        <p:strVal val="visible"/>
                                      </p:to>
                                    </p:set>
                                    <p:animEffect transition="in" filter="box(in)">
                                      <p:cBhvr>
                                        <p:cTn id="32" dur="500"/>
                                        <p:tgtEl>
                                          <p:spTgt spid="307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7251"/>
                                        </p:tgtEl>
                                        <p:attrNameLst>
                                          <p:attrName>style.visibility</p:attrName>
                                        </p:attrNameLst>
                                      </p:cBhvr>
                                      <p:to>
                                        <p:strVal val="visible"/>
                                      </p:to>
                                    </p:set>
                                    <p:animEffect transition="in" filter="box(in)">
                                      <p:cBhvr>
                                        <p:cTn id="37" dur="500"/>
                                        <p:tgtEl>
                                          <p:spTgt spid="3072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7252"/>
                                        </p:tgtEl>
                                        <p:attrNameLst>
                                          <p:attrName>style.visibility</p:attrName>
                                        </p:attrNameLst>
                                      </p:cBhvr>
                                      <p:to>
                                        <p:strVal val="visible"/>
                                      </p:to>
                                    </p:set>
                                    <p:animEffect transition="in" filter="box(in)">
                                      <p:cBhvr>
                                        <p:cTn id="42" dur="500"/>
                                        <p:tgtEl>
                                          <p:spTgt spid="3072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07253"/>
                                        </p:tgtEl>
                                        <p:attrNameLst>
                                          <p:attrName>style.visibility</p:attrName>
                                        </p:attrNameLst>
                                      </p:cBhvr>
                                      <p:to>
                                        <p:strVal val="visible"/>
                                      </p:to>
                                    </p:set>
                                    <p:animEffect transition="in" filter="box(in)">
                                      <p:cBhvr>
                                        <p:cTn id="47" dur="500"/>
                                        <p:tgtEl>
                                          <p:spTgt spid="3072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07254"/>
                                        </p:tgtEl>
                                        <p:attrNameLst>
                                          <p:attrName>style.visibility</p:attrName>
                                        </p:attrNameLst>
                                      </p:cBhvr>
                                      <p:to>
                                        <p:strVal val="visible"/>
                                      </p:to>
                                    </p:set>
                                    <p:animEffect transition="in" filter="box(in)">
                                      <p:cBhvr>
                                        <p:cTn id="52" dur="500"/>
                                        <p:tgtEl>
                                          <p:spTgt spid="3072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07255"/>
                                        </p:tgtEl>
                                        <p:attrNameLst>
                                          <p:attrName>style.visibility</p:attrName>
                                        </p:attrNameLst>
                                      </p:cBhvr>
                                      <p:to>
                                        <p:strVal val="visible"/>
                                      </p:to>
                                    </p:set>
                                    <p:animEffect transition="in" filter="box(in)">
                                      <p:cBhvr>
                                        <p:cTn id="57" dur="500"/>
                                        <p:tgtEl>
                                          <p:spTgt spid="3072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07256"/>
                                        </p:tgtEl>
                                        <p:attrNameLst>
                                          <p:attrName>style.visibility</p:attrName>
                                        </p:attrNameLst>
                                      </p:cBhvr>
                                      <p:to>
                                        <p:strVal val="visible"/>
                                      </p:to>
                                    </p:set>
                                    <p:animEffect transition="in" filter="box(in)">
                                      <p:cBhvr>
                                        <p:cTn id="62" dur="500"/>
                                        <p:tgtEl>
                                          <p:spTgt spid="307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0" grpId="0" autoUpdateAnimBg="0"/>
      <p:bldP spid="307251" grpId="0" autoUpdateAnimBg="0"/>
      <p:bldP spid="307252" grpId="0" autoUpdateAnimBg="0"/>
      <p:bldP spid="307253" grpId="0" autoUpdateAnimBg="0"/>
      <p:bldP spid="30725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6810FC1-4B13-4029-A629-505F92BC49ED}"/>
              </a:ext>
            </a:extLst>
          </p:cNvPr>
          <p:cNvSpPr>
            <a:spLocks noGrp="1"/>
          </p:cNvSpPr>
          <p:nvPr>
            <p:ph type="sldNum" sz="quarter" idx="11"/>
          </p:nvPr>
        </p:nvSpPr>
        <p:spPr/>
        <p:txBody>
          <a:bodyPr/>
          <a:lstStyle/>
          <a:p>
            <a:fld id="{7AA8B33F-8E21-49A7-B179-4BFE27D6D654}" type="slidenum">
              <a:rPr lang="en-US" altLang="zh-CN"/>
              <a:pPr/>
              <a:t>11</a:t>
            </a:fld>
            <a:endParaRPr lang="en-US" altLang="zh-CN"/>
          </a:p>
        </p:txBody>
      </p:sp>
      <p:sp>
        <p:nvSpPr>
          <p:cNvPr id="246788" name="Rectangle 4">
            <a:extLst>
              <a:ext uri="{FF2B5EF4-FFF2-40B4-BE49-F238E27FC236}">
                <a16:creationId xmlns:a16="http://schemas.microsoft.com/office/drawing/2014/main" id="{B7F7F88A-D524-4E60-AAF2-BE2325230D3A}"/>
              </a:ext>
            </a:extLst>
          </p:cNvPr>
          <p:cNvSpPr>
            <a:spLocks noGrp="1" noChangeArrowheads="1"/>
          </p:cNvSpPr>
          <p:nvPr>
            <p:ph type="body" idx="1"/>
          </p:nvPr>
        </p:nvSpPr>
        <p:spPr>
          <a:xfrm>
            <a:off x="627063" y="765175"/>
            <a:ext cx="8229600" cy="543560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Seqstack&lt;E&gt;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getTop(E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若栈不空则函数返回该栈栈顶元素的地址</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(IsEmpty() == true)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x = elements[top]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true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2AA2CB6-7F63-4B37-B01E-A019C3284CE7}"/>
              </a:ext>
            </a:extLst>
          </p:cNvPr>
          <p:cNvSpPr>
            <a:spLocks noGrp="1"/>
          </p:cNvSpPr>
          <p:nvPr>
            <p:ph type="sldNum" sz="quarter" idx="11"/>
          </p:nvPr>
        </p:nvSpPr>
        <p:spPr/>
        <p:txBody>
          <a:bodyPr/>
          <a:lstStyle/>
          <a:p>
            <a:fld id="{EB36D6D6-7FA5-4B91-BA12-4E24CCC1FE56}" type="slidenum">
              <a:rPr lang="en-US" altLang="zh-CN"/>
              <a:pPr/>
              <a:t>110</a:t>
            </a:fld>
            <a:endParaRPr lang="en-US" altLang="zh-CN"/>
          </a:p>
        </p:txBody>
      </p:sp>
      <p:sp>
        <p:nvSpPr>
          <p:cNvPr id="308226" name="Text Box 2">
            <a:extLst>
              <a:ext uri="{FF2B5EF4-FFF2-40B4-BE49-F238E27FC236}">
                <a16:creationId xmlns:a16="http://schemas.microsoft.com/office/drawing/2014/main" id="{B71581C4-4F89-4C41-B4FC-6990E2191D80}"/>
              </a:ext>
            </a:extLst>
          </p:cNvPr>
          <p:cNvSpPr txBox="1">
            <a:spLocks noChangeArrowheads="1"/>
          </p:cNvSpPr>
          <p:nvPr/>
        </p:nvSpPr>
        <p:spPr bwMode="auto">
          <a:xfrm>
            <a:off x="685800" y="665163"/>
            <a:ext cx="7350125" cy="545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     </a:t>
            </a:r>
            <a:r>
              <a:rPr kumimoji="1" lang="en-US" altLang="zh-CN" sz="3000">
                <a:latin typeface="Times New Roman" panose="02020603050405020304" pitchFamily="18" charset="0"/>
              </a:rPr>
              <a:t>adjust()</a:t>
            </a:r>
            <a:r>
              <a:rPr kumimoji="1" lang="en-US" altLang="zh-CN" sz="3000" b="1">
                <a:latin typeface="Times New Roman" panose="02020603050405020304" pitchFamily="18" charset="0"/>
              </a:rPr>
              <a:t>;   return </a:t>
            </a:r>
            <a:r>
              <a:rPr kumimoji="1" lang="en-US" altLang="zh-CN" sz="3000">
                <a:latin typeface="Times New Roman" panose="02020603050405020304" pitchFamily="18" charset="0"/>
              </a:rPr>
              <a:t>true</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rPr>
              <a:t>}</a:t>
            </a:r>
          </a:p>
          <a:p>
            <a:endParaRPr kumimoji="1" lang="en-US" altLang="zh-CN" sz="2000" b="1">
              <a:latin typeface="Times New Roman" panose="02020603050405020304" pitchFamily="18" charset="0"/>
            </a:endParaRPr>
          </a:p>
          <a:p>
            <a:r>
              <a:rPr kumimoji="1" lang="en-US" altLang="zh-CN" sz="3000" b="1">
                <a:latin typeface="Times New Roman" panose="02020603050405020304" pitchFamily="18" charset="0"/>
                <a:ea typeface="仿宋_GB2312" pitchFamily="49" charset="-122"/>
              </a:rPr>
              <a:t>template &lt;class </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 </a:t>
            </a:r>
          </a:p>
          <a:p>
            <a:r>
              <a:rPr kumimoji="1" lang="en-US" altLang="zh-CN" sz="3000" b="1">
                <a:latin typeface="Times New Roman" panose="02020603050405020304" pitchFamily="18" charset="0"/>
                <a:ea typeface="仿宋_GB2312" pitchFamily="49" charset="-122"/>
              </a:rPr>
              <a:t>void</a:t>
            </a:r>
            <a:r>
              <a:rPr kumimoji="1" lang="en-US" altLang="zh-CN" sz="3000">
                <a:latin typeface="Times New Roman" panose="02020603050405020304" pitchFamily="18" charset="0"/>
                <a:ea typeface="仿宋_GB2312" pitchFamily="49" charset="-122"/>
              </a:rPr>
              <a:t> PQueue</a:t>
            </a:r>
            <a:r>
              <a:rPr kumimoji="1" lang="en-US" altLang="zh-CN" sz="3000" b="1">
                <a:latin typeface="Times New Roman" panose="02020603050405020304" pitchFamily="18" charset="0"/>
                <a:ea typeface="仿宋_GB2312" pitchFamily="49" charset="-122"/>
              </a:rPr>
              <a:t>&lt;</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a:t>
            </a:r>
            <a:r>
              <a:rPr kumimoji="1" lang="en-US" altLang="zh-CN" sz="3000">
                <a:latin typeface="Times New Roman" panose="02020603050405020304" pitchFamily="18" charset="0"/>
                <a:ea typeface="仿宋_GB2312" pitchFamily="49" charset="-122"/>
              </a:rPr>
              <a:t>adjust()</a:t>
            </a:r>
            <a:r>
              <a:rPr kumimoji="1" lang="en-US" altLang="zh-CN" sz="3000" b="1">
                <a:latin typeface="Times New Roman" panose="02020603050405020304" pitchFamily="18" charset="0"/>
                <a:ea typeface="仿宋_GB2312" pitchFamily="49" charset="-122"/>
              </a:rPr>
              <a:t> {</a:t>
            </a:r>
            <a:endParaRPr kumimoji="1" lang="en-US" altLang="zh-CN" sz="3000" b="1">
              <a:latin typeface="Times New Roman" panose="02020603050405020304" pitchFamily="18" charset="0"/>
            </a:endParaRPr>
          </a:p>
          <a:p>
            <a:r>
              <a:rPr kumimoji="1" lang="en-US" altLang="zh-CN" sz="3000" b="1">
                <a:latin typeface="Times New Roman" panose="02020603050405020304" pitchFamily="18" charset="0"/>
              </a:rPr>
              <a:t>     </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temp = pqelements[count</a:t>
            </a:r>
            <a:r>
              <a:rPr kumimoji="1" lang="en-US" altLang="zh-CN" sz="3000">
                <a:latin typeface="Courier New" panose="02070309020205020404" pitchFamily="49" charset="0"/>
              </a:rPr>
              <a:t>-</a:t>
            </a:r>
            <a:r>
              <a:rPr kumimoji="1" lang="en-US" altLang="zh-CN" sz="3000">
                <a:latin typeface="Times New Roman" panose="02020603050405020304" pitchFamily="18" charset="0"/>
              </a:rPr>
              <a:t>1]</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rPr>
              <a:t>     </a:t>
            </a:r>
            <a:r>
              <a:rPr kumimoji="1" lang="en-US" altLang="zh-CN" sz="3000" b="1">
                <a:solidFill>
                  <a:schemeClr val="tx2"/>
                </a:solidFill>
                <a:latin typeface="Times New Roman" panose="02020603050405020304" pitchFamily="18" charset="0"/>
              </a:rPr>
              <a:t>//</a:t>
            </a:r>
            <a:r>
              <a:rPr kumimoji="1" lang="zh-CN" altLang="en-US" sz="3000">
                <a:solidFill>
                  <a:schemeClr val="tx2"/>
                </a:solidFill>
                <a:latin typeface="Times New Roman" panose="02020603050405020304" pitchFamily="18" charset="0"/>
                <a:ea typeface="隶书" panose="02010509060101010101" pitchFamily="49" charset="-122"/>
              </a:rPr>
              <a:t>将最后元素暂存再从后向前找插入位置</a:t>
            </a:r>
          </a:p>
          <a:p>
            <a:r>
              <a:rPr kumimoji="1" lang="zh-CN" altLang="en-US" sz="3000" b="1">
                <a:latin typeface="Times New Roman" panose="02020603050405020304" pitchFamily="18" charset="0"/>
              </a:rPr>
              <a:t>     </a:t>
            </a:r>
            <a:r>
              <a:rPr kumimoji="1" lang="en-US" altLang="zh-CN" sz="3000" b="1">
                <a:latin typeface="Times New Roman" panose="02020603050405020304" pitchFamily="18" charset="0"/>
              </a:rPr>
              <a:t>for</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int</a:t>
            </a:r>
            <a:r>
              <a:rPr kumimoji="1" lang="en-US" altLang="zh-CN" sz="3000">
                <a:latin typeface="Times New Roman" panose="02020603050405020304" pitchFamily="18" charset="0"/>
              </a:rPr>
              <a:t> j = count</a:t>
            </a:r>
            <a:r>
              <a:rPr kumimoji="1" lang="en-US" altLang="zh-CN" sz="3000">
                <a:latin typeface="Courier New" panose="02070309020205020404" pitchFamily="49" charset="0"/>
              </a:rPr>
              <a:t>-</a:t>
            </a:r>
            <a:r>
              <a:rPr kumimoji="1" lang="en-US" altLang="zh-CN" sz="3000">
                <a:latin typeface="Times New Roman" panose="02020603050405020304" pitchFamily="18" charset="0"/>
              </a:rPr>
              <a:t>2</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 j </a:t>
            </a:r>
            <a:r>
              <a:rPr kumimoji="1" lang="en-US" altLang="zh-CN" sz="3000" b="1">
                <a:latin typeface="Times New Roman" panose="02020603050405020304" pitchFamily="18" charset="0"/>
              </a:rPr>
              <a:t>&gt;=</a:t>
            </a:r>
            <a:r>
              <a:rPr kumimoji="1" lang="en-US" altLang="zh-CN" sz="3000">
                <a:latin typeface="Times New Roman" panose="02020603050405020304" pitchFamily="18" charset="0"/>
              </a:rPr>
              <a:t> 0</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j</a:t>
            </a:r>
            <a:r>
              <a:rPr kumimoji="1" lang="en-US" altLang="zh-CN" sz="3000">
                <a:latin typeface="Courier New" panose="02070309020205020404" pitchFamily="49" charset="0"/>
                <a:ea typeface="华文行楷" panose="02010800040101010101" pitchFamily="2" charset="-122"/>
              </a:rPr>
              <a:t>-</a:t>
            </a:r>
            <a:r>
              <a:rPr kumimoji="1" lang="en-US" altLang="zh-CN" sz="3000">
                <a:latin typeface="Courier New" panose="02070309020205020404" pitchFamily="49" charset="0"/>
              </a:rPr>
              <a:t>-</a:t>
            </a:r>
            <a:r>
              <a:rPr kumimoji="1" lang="en-US" altLang="zh-CN" sz="3000">
                <a:latin typeface="Times New Roman" panose="02020603050405020304" pitchFamily="18" charset="0"/>
              </a:rPr>
              <a:t>)</a:t>
            </a: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rPr>
              <a:t>if</a:t>
            </a:r>
            <a:r>
              <a:rPr kumimoji="1" lang="en-US" altLang="zh-CN" sz="3000">
                <a:latin typeface="Times New Roman" panose="02020603050405020304" pitchFamily="18" charset="0"/>
              </a:rPr>
              <a:t> (pqelements[j] &lt;= temp) </a:t>
            </a:r>
            <a:r>
              <a:rPr kumimoji="1" lang="en-US" altLang="zh-CN" sz="3000" b="1">
                <a:latin typeface="Times New Roman" panose="02020603050405020304" pitchFamily="18" charset="0"/>
              </a:rPr>
              <a:t>break;</a:t>
            </a:r>
            <a:r>
              <a:rPr kumimoji="1" lang="en-US" altLang="zh-CN" sz="3000">
                <a:latin typeface="Times New Roman" panose="02020603050405020304" pitchFamily="18" charset="0"/>
              </a:rPr>
              <a:t> </a:t>
            </a: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rPr>
              <a:t>else</a:t>
            </a:r>
            <a:r>
              <a:rPr kumimoji="1" lang="en-US" altLang="zh-CN" sz="3000">
                <a:latin typeface="Times New Roman" panose="02020603050405020304" pitchFamily="18" charset="0"/>
              </a:rPr>
              <a:t> pqelements[j+1] = pqelements[j]</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rPr>
              <a:t>     </a:t>
            </a:r>
            <a:r>
              <a:rPr kumimoji="1" lang="en-US" altLang="zh-CN" sz="3000">
                <a:latin typeface="Times New Roman" panose="02020603050405020304" pitchFamily="18" charset="0"/>
              </a:rPr>
              <a:t>pqelements[j+1] = temp</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r>
              <a:rPr kumimoji="1" lang="en-US" altLang="zh-CN" sz="3000" b="1">
                <a:latin typeface="Times New Roman" panose="02020603050405020304" pitchFamily="18" charset="0"/>
              </a:rPr>
              <a:t>}</a:t>
            </a: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E8408C5F-A9AD-4795-A0DE-F75AF4AD985B}"/>
              </a:ext>
            </a:extLst>
          </p:cNvPr>
          <p:cNvSpPr>
            <a:spLocks noGrp="1"/>
          </p:cNvSpPr>
          <p:nvPr>
            <p:ph type="sldNum" sz="quarter" idx="11"/>
          </p:nvPr>
        </p:nvSpPr>
        <p:spPr/>
        <p:txBody>
          <a:bodyPr/>
          <a:lstStyle/>
          <a:p>
            <a:fld id="{4D30B80D-A66E-4425-9436-3D4EE0D2CB65}" type="slidenum">
              <a:rPr lang="en-US" altLang="zh-CN"/>
              <a:pPr/>
              <a:t>111</a:t>
            </a:fld>
            <a:endParaRPr lang="en-US" altLang="zh-CN"/>
          </a:p>
        </p:txBody>
      </p:sp>
      <p:sp>
        <p:nvSpPr>
          <p:cNvPr id="309250" name="Rectangle 2">
            <a:extLst>
              <a:ext uri="{FF2B5EF4-FFF2-40B4-BE49-F238E27FC236}">
                <a16:creationId xmlns:a16="http://schemas.microsoft.com/office/drawing/2014/main" id="{D14BC5E8-3D5D-402D-9D2A-3B0D0A3A8867}"/>
              </a:ext>
            </a:extLst>
          </p:cNvPr>
          <p:cNvSpPr>
            <a:spLocks noChangeArrowheads="1"/>
          </p:cNvSpPr>
          <p:nvPr/>
        </p:nvSpPr>
        <p:spPr bwMode="auto">
          <a:xfrm>
            <a:off x="688975" y="774700"/>
            <a:ext cx="66833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3000" b="1">
                <a:latin typeface="Times New Roman" panose="02020603050405020304" pitchFamily="18" charset="0"/>
              </a:rPr>
              <a:t>template &lt;class </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&gt; </a:t>
            </a:r>
          </a:p>
          <a:p>
            <a:pPr>
              <a:lnSpc>
                <a:spcPct val="105000"/>
              </a:lnSpc>
            </a:pPr>
            <a:r>
              <a:rPr kumimoji="1" lang="en-US" altLang="zh-CN" sz="3000" b="1">
                <a:latin typeface="Times New Roman" panose="02020603050405020304" pitchFamily="18" charset="0"/>
              </a:rPr>
              <a:t>bool </a:t>
            </a:r>
            <a:r>
              <a:rPr kumimoji="1" lang="en-US" altLang="zh-CN" sz="3000">
                <a:latin typeface="Times New Roman" panose="02020603050405020304" pitchFamily="18" charset="0"/>
              </a:rPr>
              <a:t>PQueue</a:t>
            </a:r>
            <a:r>
              <a:rPr kumimoji="1" lang="en-US" altLang="zh-CN" sz="3000" b="1">
                <a:latin typeface="Times New Roman" panose="02020603050405020304" pitchFamily="18" charset="0"/>
              </a:rPr>
              <a:t>&lt;</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&gt;::</a:t>
            </a:r>
            <a:r>
              <a:rPr kumimoji="1" lang="en-US" altLang="zh-CN" sz="3000">
                <a:latin typeface="Times New Roman" panose="02020603050405020304" pitchFamily="18" charset="0"/>
              </a:rPr>
              <a:t>RemoveMin(E</a:t>
            </a:r>
            <a:r>
              <a:rPr kumimoji="1" lang="en-US" altLang="zh-CN" sz="3000" b="1">
                <a:latin typeface="Times New Roman" panose="02020603050405020304" pitchFamily="18" charset="0"/>
              </a:rPr>
              <a:t>&amp;</a:t>
            </a:r>
            <a:r>
              <a:rPr kumimoji="1" lang="en-US" altLang="zh-CN" sz="3000">
                <a:latin typeface="Times New Roman" panose="02020603050405020304" pitchFamily="18" charset="0"/>
              </a:rPr>
              <a:t> x) </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b="1">
                <a:latin typeface="Times New Roman" panose="02020603050405020304" pitchFamily="18" charset="0"/>
              </a:rPr>
              <a:t>     if</a:t>
            </a:r>
            <a:r>
              <a:rPr kumimoji="1" lang="en-US" altLang="zh-CN" sz="3000">
                <a:latin typeface="Times New Roman" panose="02020603050405020304" pitchFamily="18" charset="0"/>
              </a:rPr>
              <a:t> (IsEmpty())</a:t>
            </a:r>
            <a:r>
              <a:rPr kumimoji="1" lang="en-US" altLang="zh-CN" sz="3000" b="1">
                <a:latin typeface="Times New Roman" panose="02020603050405020304" pitchFamily="18" charset="0"/>
              </a:rPr>
              <a:t> return</a:t>
            </a:r>
            <a:r>
              <a:rPr kumimoji="1" lang="en-US" altLang="zh-CN" sz="3000">
                <a:latin typeface="Times New Roman" panose="02020603050405020304" pitchFamily="18" charset="0"/>
              </a:rPr>
              <a:t> false</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a:latin typeface="Times New Roman" panose="02020603050405020304" pitchFamily="18" charset="0"/>
              </a:rPr>
              <a:t>     x = pqelements[0]</a:t>
            </a:r>
            <a:r>
              <a:rPr kumimoji="1" lang="en-US" altLang="zh-CN" sz="3000" b="1">
                <a:latin typeface="Times New Roman" panose="02020603050405020304" pitchFamily="18" charset="0"/>
              </a:rPr>
              <a:t>;       </a:t>
            </a:r>
            <a:r>
              <a:rPr kumimoji="1" lang="en-US" altLang="zh-CN" sz="3000" b="1">
                <a:solidFill>
                  <a:schemeClr val="tx2"/>
                </a:solidFill>
                <a:latin typeface="Times New Roman" panose="02020603050405020304" pitchFamily="18" charset="0"/>
              </a:rPr>
              <a:t>//</a:t>
            </a:r>
            <a:r>
              <a:rPr kumimoji="1" lang="zh-CN" altLang="en-US" sz="3000">
                <a:solidFill>
                  <a:schemeClr val="tx2"/>
                </a:solidFill>
                <a:latin typeface="Times New Roman" panose="02020603050405020304" pitchFamily="18" charset="0"/>
                <a:ea typeface="隶书" panose="02010509060101010101" pitchFamily="49" charset="-122"/>
              </a:rPr>
              <a:t>取出</a:t>
            </a:r>
            <a:r>
              <a:rPr kumimoji="1" lang="en-US" altLang="zh-CN" sz="3000" b="1">
                <a:solidFill>
                  <a:schemeClr val="tx2"/>
                </a:solidFill>
                <a:latin typeface="Times New Roman" panose="02020603050405020304" pitchFamily="18" charset="0"/>
              </a:rPr>
              <a:t>0</a:t>
            </a:r>
            <a:r>
              <a:rPr kumimoji="1" lang="zh-CN" altLang="en-US" sz="3000">
                <a:solidFill>
                  <a:schemeClr val="tx2"/>
                </a:solidFill>
                <a:latin typeface="Times New Roman" panose="02020603050405020304" pitchFamily="18" charset="0"/>
                <a:ea typeface="隶书" panose="02010509060101010101" pitchFamily="49" charset="-122"/>
              </a:rPr>
              <a:t>号元素</a:t>
            </a:r>
          </a:p>
          <a:p>
            <a:pPr>
              <a:lnSpc>
                <a:spcPct val="105000"/>
              </a:lnSpc>
            </a:pPr>
            <a:r>
              <a:rPr kumimoji="1" lang="zh-CN" altLang="en-US" sz="3000">
                <a:latin typeface="Times New Roman" panose="02020603050405020304" pitchFamily="18" charset="0"/>
              </a:rPr>
              <a:t>     </a:t>
            </a:r>
            <a:r>
              <a:rPr kumimoji="1" lang="en-US" altLang="zh-CN" sz="3000" b="1">
                <a:latin typeface="Times New Roman" panose="02020603050405020304" pitchFamily="18" charset="0"/>
              </a:rPr>
              <a:t>for</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int</a:t>
            </a:r>
            <a:r>
              <a:rPr kumimoji="1" lang="en-US" altLang="zh-CN" sz="3000">
                <a:latin typeface="Times New Roman" panose="02020603050405020304" pitchFamily="18" charset="0"/>
              </a:rPr>
              <a:t> i = 1</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i &lt; count</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i++)</a:t>
            </a:r>
          </a:p>
          <a:p>
            <a:pPr>
              <a:lnSpc>
                <a:spcPct val="105000"/>
              </a:lnSpc>
            </a:pPr>
            <a:r>
              <a:rPr kumimoji="1" lang="en-US" altLang="zh-CN" sz="3000">
                <a:latin typeface="Times New Roman" panose="02020603050405020304" pitchFamily="18" charset="0"/>
              </a:rPr>
              <a:t>         pqelements[i</a:t>
            </a:r>
            <a:r>
              <a:rPr kumimoji="1" lang="en-US" altLang="zh-CN" sz="3000">
                <a:latin typeface="Courier New" panose="02070309020205020404" pitchFamily="49" charset="0"/>
              </a:rPr>
              <a:t>-</a:t>
            </a:r>
            <a:r>
              <a:rPr kumimoji="1" lang="en-US" altLang="zh-CN" sz="3000">
                <a:latin typeface="Times New Roman" panose="02020603050405020304" pitchFamily="18" charset="0"/>
              </a:rPr>
              <a:t>1] = pqelements[i]</a:t>
            </a:r>
            <a:r>
              <a:rPr kumimoji="1" lang="en-US" altLang="zh-CN" sz="3000" b="1">
                <a:latin typeface="Times New Roman" panose="02020603050405020304" pitchFamily="18" charset="0"/>
              </a:rPr>
              <a:t>;</a:t>
            </a:r>
          </a:p>
          <a:p>
            <a:pPr>
              <a:lnSpc>
                <a:spcPct val="105000"/>
              </a:lnSpc>
            </a:pPr>
            <a:r>
              <a:rPr kumimoji="1" lang="en-US" altLang="zh-CN" sz="3000" b="1">
                <a:latin typeface="Times New Roman" panose="02020603050405020304" pitchFamily="18" charset="0"/>
              </a:rPr>
              <a:t>          </a:t>
            </a:r>
            <a:r>
              <a:rPr kumimoji="1" lang="en-US" altLang="zh-CN" sz="3000" b="1">
                <a:solidFill>
                  <a:schemeClr val="tx2"/>
                </a:solidFill>
                <a:latin typeface="Times New Roman" panose="02020603050405020304" pitchFamily="18" charset="0"/>
              </a:rPr>
              <a:t>//</a:t>
            </a:r>
            <a:r>
              <a:rPr kumimoji="1" lang="zh-CN" altLang="en-US" sz="3000">
                <a:solidFill>
                  <a:schemeClr val="tx2"/>
                </a:solidFill>
                <a:latin typeface="Times New Roman" panose="02020603050405020304" pitchFamily="18" charset="0"/>
                <a:ea typeface="隶书" panose="02010509060101010101" pitchFamily="49" charset="-122"/>
              </a:rPr>
              <a:t>从后向前逐个移动元素填补空位</a:t>
            </a:r>
          </a:p>
          <a:p>
            <a:pPr>
              <a:lnSpc>
                <a:spcPct val="105000"/>
              </a:lnSpc>
            </a:pPr>
            <a:r>
              <a:rPr kumimoji="1" lang="zh-CN" altLang="en-US" sz="3000">
                <a:latin typeface="Times New Roman" panose="02020603050405020304" pitchFamily="18" charset="0"/>
              </a:rPr>
              <a:t>     </a:t>
            </a:r>
            <a:r>
              <a:rPr kumimoji="1" lang="en-US" altLang="zh-CN" sz="3000">
                <a:latin typeface="Times New Roman" panose="02020603050405020304" pitchFamily="18" charset="0"/>
              </a:rPr>
              <a:t>count</a:t>
            </a:r>
            <a:r>
              <a:rPr kumimoji="1" lang="en-US" altLang="zh-CN" sz="3000">
                <a:latin typeface="Courier New" panose="02070309020205020404" pitchFamily="49" charset="0"/>
              </a:rPr>
              <a:t>--</a:t>
            </a:r>
            <a:r>
              <a:rPr kumimoji="1" lang="en-US" altLang="zh-CN" sz="3000" b="1">
                <a:latin typeface="Times New Roman" panose="02020603050405020304" pitchFamily="18" charset="0"/>
              </a:rPr>
              <a:t>;</a:t>
            </a:r>
          </a:p>
          <a:p>
            <a:pPr>
              <a:lnSpc>
                <a:spcPct val="105000"/>
              </a:lnSpc>
            </a:pPr>
            <a:r>
              <a:rPr kumimoji="1" lang="en-US" altLang="zh-CN" sz="3000" b="1">
                <a:latin typeface="Times New Roman" panose="02020603050405020304" pitchFamily="18" charset="0"/>
              </a:rPr>
              <a:t>     return</a:t>
            </a:r>
            <a:r>
              <a:rPr kumimoji="1" lang="en-US" altLang="zh-CN" sz="3000">
                <a:latin typeface="Times New Roman" panose="02020603050405020304" pitchFamily="18" charset="0"/>
              </a:rPr>
              <a:t> true</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b="1">
                <a:latin typeface="Times New Roman" panose="02020603050405020304" pitchFamily="18" charset="0"/>
              </a:rPr>
              <a:t>}</a:t>
            </a:r>
            <a:r>
              <a:rPr kumimoji="1" lang="en-US" altLang="zh-CN"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F5E74AF-2373-42B3-A7D3-709D60FEE7D5}"/>
              </a:ext>
            </a:extLst>
          </p:cNvPr>
          <p:cNvSpPr>
            <a:spLocks noGrp="1"/>
          </p:cNvSpPr>
          <p:nvPr>
            <p:ph type="sldNum" sz="quarter" idx="11"/>
          </p:nvPr>
        </p:nvSpPr>
        <p:spPr/>
        <p:txBody>
          <a:bodyPr/>
          <a:lstStyle/>
          <a:p>
            <a:fld id="{2CB1346A-663B-4F1D-8504-2C22E4B2B8F9}" type="slidenum">
              <a:rPr lang="en-US" altLang="zh-CN"/>
              <a:pPr/>
              <a:t>112</a:t>
            </a:fld>
            <a:endParaRPr lang="en-US" altLang="zh-CN"/>
          </a:p>
        </p:txBody>
      </p:sp>
      <p:sp>
        <p:nvSpPr>
          <p:cNvPr id="310274" name="Rectangle 2">
            <a:extLst>
              <a:ext uri="{FF2B5EF4-FFF2-40B4-BE49-F238E27FC236}">
                <a16:creationId xmlns:a16="http://schemas.microsoft.com/office/drawing/2014/main" id="{7589BE6D-DE49-4A15-82F3-CAC77B6975BA}"/>
              </a:ext>
            </a:extLst>
          </p:cNvPr>
          <p:cNvSpPr>
            <a:spLocks noChangeArrowheads="1"/>
          </p:cNvSpPr>
          <p:nvPr/>
        </p:nvSpPr>
        <p:spPr bwMode="auto">
          <a:xfrm>
            <a:off x="688975" y="712788"/>
            <a:ext cx="60991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3000" b="1">
                <a:latin typeface="Times New Roman" panose="02020603050405020304" pitchFamily="18" charset="0"/>
                <a:ea typeface="仿宋_GB2312" pitchFamily="49" charset="-122"/>
              </a:rPr>
              <a:t>template &lt;class </a:t>
            </a:r>
            <a:r>
              <a:rPr kumimoji="1" lang="en-US" altLang="zh-CN" sz="3000">
                <a:latin typeface="Times New Roman" panose="02020603050405020304" pitchFamily="18" charset="0"/>
                <a:ea typeface="仿宋_GB2312" pitchFamily="49" charset="-122"/>
              </a:rPr>
              <a:t>E</a:t>
            </a:r>
            <a:r>
              <a:rPr kumimoji="1" lang="en-US" altLang="zh-CN" sz="3000" b="1">
                <a:latin typeface="Times New Roman" panose="02020603050405020304" pitchFamily="18" charset="0"/>
                <a:ea typeface="仿宋_GB2312" pitchFamily="49" charset="-122"/>
              </a:rPr>
              <a:t>&gt;</a:t>
            </a:r>
          </a:p>
          <a:p>
            <a:pPr>
              <a:lnSpc>
                <a:spcPct val="105000"/>
              </a:lnSpc>
            </a:pPr>
            <a:r>
              <a:rPr kumimoji="1" lang="en-US" altLang="zh-CN" sz="3000" b="1">
                <a:latin typeface="Times New Roman" panose="02020603050405020304" pitchFamily="18" charset="0"/>
              </a:rPr>
              <a:t>bool </a:t>
            </a:r>
            <a:r>
              <a:rPr kumimoji="1" lang="en-US" altLang="zh-CN" sz="3000">
                <a:latin typeface="Times New Roman" panose="02020603050405020304" pitchFamily="18" charset="0"/>
              </a:rPr>
              <a:t>PQueue</a:t>
            </a:r>
            <a:r>
              <a:rPr kumimoji="1" lang="en-US" altLang="zh-CN" sz="3000" b="1">
                <a:latin typeface="Times New Roman" panose="02020603050405020304" pitchFamily="18" charset="0"/>
              </a:rPr>
              <a:t>&lt;</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&gt;::</a:t>
            </a:r>
            <a:r>
              <a:rPr kumimoji="1" lang="en-US" altLang="zh-CN" sz="3000">
                <a:latin typeface="Times New Roman" panose="02020603050405020304" pitchFamily="18" charset="0"/>
              </a:rPr>
              <a:t>GetFront</a:t>
            </a:r>
            <a:r>
              <a:rPr kumimoji="1" lang="en-US" altLang="zh-CN" sz="3000" i="1">
                <a:latin typeface="Times New Roman" panose="02020603050405020304" pitchFamily="18" charset="0"/>
              </a:rPr>
              <a:t> </a:t>
            </a:r>
            <a:r>
              <a:rPr kumimoji="1" lang="en-US" altLang="zh-CN" sz="3000">
                <a:latin typeface="Times New Roman" panose="02020603050405020304" pitchFamily="18" charset="0"/>
              </a:rPr>
              <a:t>(E</a:t>
            </a:r>
            <a:r>
              <a:rPr kumimoji="1" lang="en-US" altLang="zh-CN" sz="3000" b="1">
                <a:latin typeface="Times New Roman" panose="02020603050405020304" pitchFamily="18" charset="0"/>
              </a:rPr>
              <a:t>&amp;</a:t>
            </a:r>
            <a:r>
              <a:rPr kumimoji="1" lang="en-US" altLang="zh-CN" sz="3000">
                <a:latin typeface="Times New Roman" panose="02020603050405020304" pitchFamily="18" charset="0"/>
              </a:rPr>
              <a:t> x) </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b="1">
                <a:latin typeface="Times New Roman" panose="02020603050405020304" pitchFamily="18" charset="0"/>
              </a:rPr>
              <a:t>     if</a:t>
            </a:r>
            <a:r>
              <a:rPr kumimoji="1" lang="en-US" altLang="zh-CN" sz="3000">
                <a:latin typeface="Times New Roman" panose="02020603050405020304" pitchFamily="18" charset="0"/>
              </a:rPr>
              <a:t> (IsEmpty() == true)</a:t>
            </a:r>
            <a:r>
              <a:rPr kumimoji="1" lang="en-US" altLang="zh-CN" sz="3000" b="1">
                <a:latin typeface="Times New Roman" panose="02020603050405020304" pitchFamily="18" charset="0"/>
              </a:rPr>
              <a:t> return</a:t>
            </a:r>
            <a:r>
              <a:rPr kumimoji="1" lang="en-US" altLang="zh-CN" sz="3000">
                <a:latin typeface="Times New Roman" panose="02020603050405020304" pitchFamily="18" charset="0"/>
              </a:rPr>
              <a:t> false</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a:latin typeface="Times New Roman" panose="02020603050405020304" pitchFamily="18" charset="0"/>
              </a:rPr>
              <a:t>     x</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 pqelements[0]</a:t>
            </a:r>
            <a:r>
              <a:rPr kumimoji="1" lang="en-US" altLang="zh-CN" sz="3000" b="1">
                <a:latin typeface="Times New Roman" panose="02020603050405020304" pitchFamily="18" charset="0"/>
              </a:rPr>
              <a:t>;  </a:t>
            </a:r>
          </a:p>
          <a:p>
            <a:pPr>
              <a:lnSpc>
                <a:spcPct val="105000"/>
              </a:lnSpc>
            </a:pPr>
            <a:r>
              <a:rPr kumimoji="1" lang="en-US" altLang="zh-CN" sz="3000" b="1">
                <a:latin typeface="Times New Roman" panose="02020603050405020304" pitchFamily="18" charset="0"/>
              </a:rPr>
              <a:t>     return </a:t>
            </a:r>
            <a:r>
              <a:rPr kumimoji="1" lang="en-US" altLang="zh-CN" sz="3000">
                <a:latin typeface="Times New Roman" panose="02020603050405020304" pitchFamily="18" charset="0"/>
              </a:rPr>
              <a:t>true</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nSpc>
                <a:spcPct val="105000"/>
              </a:lnSpc>
            </a:pPr>
            <a:r>
              <a:rPr kumimoji="1" lang="en-US" altLang="zh-CN" sz="3000" b="1">
                <a:latin typeface="Times New Roman" panose="02020603050405020304" pitchFamily="18" charset="0"/>
              </a:rPr>
              <a:t>}</a:t>
            </a:r>
          </a:p>
        </p:txBody>
      </p:sp>
      <p:sp>
        <p:nvSpPr>
          <p:cNvPr id="310275" name="AutoShape 3">
            <a:hlinkClick r:id="rId2" action="ppaction://hlinksldjump" highlightClick="1"/>
            <a:extLst>
              <a:ext uri="{FF2B5EF4-FFF2-40B4-BE49-F238E27FC236}">
                <a16:creationId xmlns:a16="http://schemas.microsoft.com/office/drawing/2014/main" id="{34DFA211-0EDF-43C3-BE1E-FB81C137DDBD}"/>
              </a:ext>
            </a:extLst>
          </p:cNvPr>
          <p:cNvSpPr>
            <a:spLocks noChangeArrowheads="1"/>
          </p:cNvSpPr>
          <p:nvPr/>
        </p:nvSpPr>
        <p:spPr bwMode="auto">
          <a:xfrm>
            <a:off x="8274050" y="6176963"/>
            <a:ext cx="608013" cy="396875"/>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a:extLst>
              <a:ext uri="{FF2B5EF4-FFF2-40B4-BE49-F238E27FC236}">
                <a16:creationId xmlns:a16="http://schemas.microsoft.com/office/drawing/2014/main" id="{9073C70D-4615-40A9-B612-EBD1664A1F8C}"/>
              </a:ext>
            </a:extLst>
          </p:cNvPr>
          <p:cNvSpPr>
            <a:spLocks noGrp="1"/>
          </p:cNvSpPr>
          <p:nvPr>
            <p:ph type="sldNum" sz="quarter" idx="11"/>
          </p:nvPr>
        </p:nvSpPr>
        <p:spPr/>
        <p:txBody>
          <a:bodyPr/>
          <a:lstStyle/>
          <a:p>
            <a:fld id="{EEE84CE6-A54E-4AE2-8374-8D51D6E07687}" type="slidenum">
              <a:rPr lang="en-US" altLang="zh-CN"/>
              <a:pPr/>
              <a:t>12</a:t>
            </a:fld>
            <a:endParaRPr lang="en-US" altLang="zh-CN"/>
          </a:p>
        </p:txBody>
      </p:sp>
      <p:sp>
        <p:nvSpPr>
          <p:cNvPr id="247810" name="Rectangle 2">
            <a:extLst>
              <a:ext uri="{FF2B5EF4-FFF2-40B4-BE49-F238E27FC236}">
                <a16:creationId xmlns:a16="http://schemas.microsoft.com/office/drawing/2014/main" id="{5E88E87A-32A1-49F9-9209-397C2E6948FE}"/>
              </a:ext>
            </a:extLst>
          </p:cNvPr>
          <p:cNvSpPr>
            <a:spLocks noChangeArrowheads="1"/>
          </p:cNvSpPr>
          <p:nvPr/>
        </p:nvSpPr>
        <p:spPr bwMode="auto">
          <a:xfrm>
            <a:off x="533400" y="536575"/>
            <a:ext cx="82296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pPr>
            <a:r>
              <a:rPr kumimoji="1" lang="zh-CN" altLang="en-US" sz="4000" b="1">
                <a:solidFill>
                  <a:schemeClr val="tx2"/>
                </a:solidFill>
                <a:latin typeface="Times New Roman" panose="02020603050405020304" pitchFamily="18" charset="0"/>
                <a:ea typeface="华文新魏" panose="02010800040101010101" pitchFamily="2" charset="-122"/>
              </a:rPr>
              <a:t>双栈共享一个栈空间</a:t>
            </a:r>
          </a:p>
        </p:txBody>
      </p:sp>
      <p:sp>
        <p:nvSpPr>
          <p:cNvPr id="247811" name="Text Box 3">
            <a:extLst>
              <a:ext uri="{FF2B5EF4-FFF2-40B4-BE49-F238E27FC236}">
                <a16:creationId xmlns:a16="http://schemas.microsoft.com/office/drawing/2014/main" id="{435FBEEB-E79A-4953-9800-16DEB5FD4A32}"/>
              </a:ext>
            </a:extLst>
          </p:cNvPr>
          <p:cNvSpPr txBox="1">
            <a:spLocks noChangeArrowheads="1"/>
          </p:cNvSpPr>
          <p:nvPr/>
        </p:nvSpPr>
        <p:spPr bwMode="auto">
          <a:xfrm>
            <a:off x="609600" y="2681288"/>
            <a:ext cx="782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rPr>
              <a:t>b</a:t>
            </a:r>
            <a:r>
              <a:rPr kumimoji="1" lang="en-US" altLang="zh-CN" sz="2800" b="1">
                <a:solidFill>
                  <a:srgbClr val="0000FF"/>
                </a:solidFill>
                <a:latin typeface="Times New Roman" panose="02020603050405020304" pitchFamily="18" charset="0"/>
              </a:rPr>
              <a:t>[0]                               </a:t>
            </a:r>
            <a:r>
              <a:rPr kumimoji="1" lang="en-US" altLang="zh-CN" sz="2800" b="1" i="1">
                <a:solidFill>
                  <a:srgbClr val="0000FF"/>
                </a:solidFill>
                <a:latin typeface="Times New Roman" panose="02020603050405020304" pitchFamily="18" charset="0"/>
              </a:rPr>
              <a:t>t</a:t>
            </a:r>
            <a:r>
              <a:rPr kumimoji="1" lang="en-US" altLang="zh-CN" sz="2800" b="1">
                <a:solidFill>
                  <a:srgbClr val="0000FF"/>
                </a:solidFill>
                <a:latin typeface="Times New Roman" panose="02020603050405020304" pitchFamily="18" charset="0"/>
              </a:rPr>
              <a:t>[0]     </a:t>
            </a:r>
            <a:r>
              <a:rPr kumimoji="1" lang="en-US" altLang="zh-CN" sz="2800" b="1" i="1">
                <a:solidFill>
                  <a:srgbClr val="0000FF"/>
                </a:solidFill>
                <a:latin typeface="Times New Roman" panose="02020603050405020304" pitchFamily="18" charset="0"/>
              </a:rPr>
              <a:t>t</a:t>
            </a:r>
            <a:r>
              <a:rPr kumimoji="1" lang="en-US" altLang="zh-CN" sz="2800" b="1">
                <a:solidFill>
                  <a:srgbClr val="0000FF"/>
                </a:solidFill>
                <a:latin typeface="Times New Roman" panose="02020603050405020304" pitchFamily="18" charset="0"/>
              </a:rPr>
              <a:t>[1]                         </a:t>
            </a:r>
            <a:r>
              <a:rPr kumimoji="1" lang="en-US" altLang="zh-CN" sz="2800" b="1" i="1">
                <a:solidFill>
                  <a:srgbClr val="0000FF"/>
                </a:solidFill>
                <a:latin typeface="Times New Roman" panose="02020603050405020304" pitchFamily="18" charset="0"/>
              </a:rPr>
              <a:t>b</a:t>
            </a:r>
            <a:r>
              <a:rPr kumimoji="1" lang="en-US" altLang="zh-CN" sz="2800" b="1">
                <a:solidFill>
                  <a:srgbClr val="0000FF"/>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47812" name="Line 4">
            <a:extLst>
              <a:ext uri="{FF2B5EF4-FFF2-40B4-BE49-F238E27FC236}">
                <a16:creationId xmlns:a16="http://schemas.microsoft.com/office/drawing/2014/main" id="{FD84DB19-C6DB-4941-AAA5-4A352810DF09}"/>
              </a:ext>
            </a:extLst>
          </p:cNvPr>
          <p:cNvSpPr>
            <a:spLocks noChangeShapeType="1"/>
          </p:cNvSpPr>
          <p:nvPr/>
        </p:nvSpPr>
        <p:spPr bwMode="auto">
          <a:xfrm flipV="1">
            <a:off x="9144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3" name="Line 5">
            <a:extLst>
              <a:ext uri="{FF2B5EF4-FFF2-40B4-BE49-F238E27FC236}">
                <a16:creationId xmlns:a16="http://schemas.microsoft.com/office/drawing/2014/main" id="{D2BD2AB6-7CAE-4198-A91A-635798C4C40F}"/>
              </a:ext>
            </a:extLst>
          </p:cNvPr>
          <p:cNvSpPr>
            <a:spLocks noChangeShapeType="1"/>
          </p:cNvSpPr>
          <p:nvPr/>
        </p:nvSpPr>
        <p:spPr bwMode="auto">
          <a:xfrm flipV="1">
            <a:off x="41910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4" name="Line 6">
            <a:extLst>
              <a:ext uri="{FF2B5EF4-FFF2-40B4-BE49-F238E27FC236}">
                <a16:creationId xmlns:a16="http://schemas.microsoft.com/office/drawing/2014/main" id="{A9B7DF94-95BA-4407-B23B-8DCCB7C177CB}"/>
              </a:ext>
            </a:extLst>
          </p:cNvPr>
          <p:cNvSpPr>
            <a:spLocks noChangeShapeType="1"/>
          </p:cNvSpPr>
          <p:nvPr/>
        </p:nvSpPr>
        <p:spPr bwMode="auto">
          <a:xfrm flipV="1">
            <a:off x="51816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5" name="Line 7">
            <a:extLst>
              <a:ext uri="{FF2B5EF4-FFF2-40B4-BE49-F238E27FC236}">
                <a16:creationId xmlns:a16="http://schemas.microsoft.com/office/drawing/2014/main" id="{DC14406D-43AE-4078-9990-D3E2F0A13B2E}"/>
              </a:ext>
            </a:extLst>
          </p:cNvPr>
          <p:cNvSpPr>
            <a:spLocks noChangeShapeType="1"/>
          </p:cNvSpPr>
          <p:nvPr/>
        </p:nvSpPr>
        <p:spPr bwMode="auto">
          <a:xfrm flipV="1">
            <a:off x="8153400" y="2376488"/>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6" name="Rectangle 8">
            <a:extLst>
              <a:ext uri="{FF2B5EF4-FFF2-40B4-BE49-F238E27FC236}">
                <a16:creationId xmlns:a16="http://schemas.microsoft.com/office/drawing/2014/main" id="{B764C9D2-FEFC-4FBB-9AAE-AAA158008711}"/>
              </a:ext>
            </a:extLst>
          </p:cNvPr>
          <p:cNvSpPr>
            <a:spLocks noChangeArrowheads="1"/>
          </p:cNvSpPr>
          <p:nvPr/>
        </p:nvSpPr>
        <p:spPr bwMode="auto">
          <a:xfrm>
            <a:off x="1066800" y="1843088"/>
            <a:ext cx="32766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7817" name="Rectangle 9">
            <a:extLst>
              <a:ext uri="{FF2B5EF4-FFF2-40B4-BE49-F238E27FC236}">
                <a16:creationId xmlns:a16="http://schemas.microsoft.com/office/drawing/2014/main" id="{B4AF0B12-C780-45B9-BD04-D7C281F3C324}"/>
              </a:ext>
            </a:extLst>
          </p:cNvPr>
          <p:cNvSpPr>
            <a:spLocks noChangeArrowheads="1"/>
          </p:cNvSpPr>
          <p:nvPr/>
        </p:nvSpPr>
        <p:spPr bwMode="auto">
          <a:xfrm>
            <a:off x="4343400" y="1843088"/>
            <a:ext cx="6858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7818" name="Rectangle 10">
            <a:extLst>
              <a:ext uri="{FF2B5EF4-FFF2-40B4-BE49-F238E27FC236}">
                <a16:creationId xmlns:a16="http://schemas.microsoft.com/office/drawing/2014/main" id="{9F510F22-97A9-439D-9E9E-EAD2F6739457}"/>
              </a:ext>
            </a:extLst>
          </p:cNvPr>
          <p:cNvSpPr>
            <a:spLocks noChangeArrowheads="1"/>
          </p:cNvSpPr>
          <p:nvPr/>
        </p:nvSpPr>
        <p:spPr bwMode="auto">
          <a:xfrm>
            <a:off x="5029200" y="1843088"/>
            <a:ext cx="2743200" cy="53340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7819" name="Text Box 11">
            <a:extLst>
              <a:ext uri="{FF2B5EF4-FFF2-40B4-BE49-F238E27FC236}">
                <a16:creationId xmlns:a16="http://schemas.microsoft.com/office/drawing/2014/main" id="{98ED9A7F-B198-460A-AA1E-60F8DA46CC1C}"/>
              </a:ext>
            </a:extLst>
          </p:cNvPr>
          <p:cNvSpPr txBox="1">
            <a:spLocks noChangeArrowheads="1"/>
          </p:cNvSpPr>
          <p:nvPr/>
        </p:nvSpPr>
        <p:spPr bwMode="auto">
          <a:xfrm>
            <a:off x="1143000" y="1171575"/>
            <a:ext cx="734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0                                                             maxSize-1</a:t>
            </a:r>
            <a:endParaRPr kumimoji="1" lang="en-US" altLang="zh-CN" sz="2400">
              <a:latin typeface="Times New Roman" panose="02020603050405020304" pitchFamily="18" charset="0"/>
            </a:endParaRPr>
          </a:p>
        </p:txBody>
      </p:sp>
      <p:sp>
        <p:nvSpPr>
          <p:cNvPr id="247820" name="Text Box 12">
            <a:extLst>
              <a:ext uri="{FF2B5EF4-FFF2-40B4-BE49-F238E27FC236}">
                <a16:creationId xmlns:a16="http://schemas.microsoft.com/office/drawing/2014/main" id="{0A05608F-7FCA-4937-B301-B299CB2DFD6C}"/>
              </a:ext>
            </a:extLst>
          </p:cNvPr>
          <p:cNvSpPr txBox="1">
            <a:spLocks noChangeArrowheads="1"/>
          </p:cNvSpPr>
          <p:nvPr/>
        </p:nvSpPr>
        <p:spPr bwMode="auto">
          <a:xfrm>
            <a:off x="593725" y="179705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latin typeface="Times New Roman" panose="02020603050405020304" pitchFamily="18" charset="0"/>
              </a:rPr>
              <a:t>V</a:t>
            </a:r>
            <a:endParaRPr kumimoji="1" lang="en-US" altLang="zh-CN" sz="2400">
              <a:latin typeface="Times New Roman" panose="02020603050405020304" pitchFamily="18" charset="0"/>
            </a:endParaRPr>
          </a:p>
        </p:txBody>
      </p:sp>
      <p:sp>
        <p:nvSpPr>
          <p:cNvPr id="247821" name="Line 13">
            <a:extLst>
              <a:ext uri="{FF2B5EF4-FFF2-40B4-BE49-F238E27FC236}">
                <a16:creationId xmlns:a16="http://schemas.microsoft.com/office/drawing/2014/main" id="{10ACFEA8-CF2C-429B-8D5A-923A7A2CD196}"/>
              </a:ext>
            </a:extLst>
          </p:cNvPr>
          <p:cNvSpPr>
            <a:spLocks noChangeShapeType="1"/>
          </p:cNvSpPr>
          <p:nvPr/>
        </p:nvSpPr>
        <p:spPr bwMode="auto">
          <a:xfrm>
            <a:off x="1143000" y="2071688"/>
            <a:ext cx="3124200" cy="0"/>
          </a:xfrm>
          <a:prstGeom prst="line">
            <a:avLst/>
          </a:prstGeom>
          <a:noFill/>
          <a:ln w="38100">
            <a:solidFill>
              <a:srgbClr val="96969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2" name="Line 14">
            <a:extLst>
              <a:ext uri="{FF2B5EF4-FFF2-40B4-BE49-F238E27FC236}">
                <a16:creationId xmlns:a16="http://schemas.microsoft.com/office/drawing/2014/main" id="{8A9A69D8-564F-43C5-8712-B1ACF22B5FC2}"/>
              </a:ext>
            </a:extLst>
          </p:cNvPr>
          <p:cNvSpPr>
            <a:spLocks noChangeShapeType="1"/>
          </p:cNvSpPr>
          <p:nvPr/>
        </p:nvSpPr>
        <p:spPr bwMode="auto">
          <a:xfrm>
            <a:off x="5105400" y="2071688"/>
            <a:ext cx="2590800" cy="0"/>
          </a:xfrm>
          <a:prstGeom prst="line">
            <a:avLst/>
          </a:prstGeom>
          <a:noFill/>
          <a:ln w="38100">
            <a:solidFill>
              <a:srgbClr val="969696"/>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23" name="Rectangle 15">
            <a:extLst>
              <a:ext uri="{FF2B5EF4-FFF2-40B4-BE49-F238E27FC236}">
                <a16:creationId xmlns:a16="http://schemas.microsoft.com/office/drawing/2014/main" id="{F0F454BD-A430-4A34-A59B-0DF89AB484A1}"/>
              </a:ext>
            </a:extLst>
          </p:cNvPr>
          <p:cNvSpPr>
            <a:spLocks noChangeArrowheads="1"/>
          </p:cNvSpPr>
          <p:nvPr/>
        </p:nvSpPr>
        <p:spPr bwMode="auto">
          <a:xfrm>
            <a:off x="457200" y="3276600"/>
            <a:ext cx="821848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5000"/>
              </a:spcBef>
              <a:buClr>
                <a:srgbClr val="800080"/>
              </a:buClr>
              <a:buSzPct val="50000"/>
            </a:pPr>
            <a:r>
              <a:rPr lang="zh-CN" altLang="en-US" sz="2800" b="1">
                <a:solidFill>
                  <a:srgbClr val="000099"/>
                </a:solidFill>
                <a:ea typeface="仿宋_GB2312" pitchFamily="49" charset="-122"/>
              </a:rPr>
              <a:t>两个</a:t>
            </a:r>
            <a:r>
              <a:rPr lang="zh-CN" altLang="en-US" sz="2800" b="1">
                <a:solidFill>
                  <a:srgbClr val="000099"/>
                </a:solidFill>
                <a:latin typeface="Times New Roman" panose="02020603050405020304" pitchFamily="18" charset="0"/>
                <a:ea typeface="仿宋_GB2312" pitchFamily="49" charset="-122"/>
              </a:rPr>
              <a:t>栈共享一个数组空间</a:t>
            </a:r>
            <a:r>
              <a:rPr lang="en-US" altLang="zh-CN" sz="2800" b="1">
                <a:solidFill>
                  <a:schemeClr val="tx2"/>
                </a:solidFill>
                <a:latin typeface="Times New Roman" panose="02020603050405020304" pitchFamily="18" charset="0"/>
                <a:ea typeface="仿宋_GB2312" pitchFamily="49" charset="-122"/>
              </a:rPr>
              <a:t>V[maxSize]</a:t>
            </a:r>
            <a:endParaRPr lang="en-US" altLang="zh-CN" sz="2800" b="1">
              <a:solidFill>
                <a:schemeClr val="accent2"/>
              </a:solidFill>
              <a:latin typeface="Times New Roman" panose="02020603050405020304" pitchFamily="18" charset="0"/>
              <a:ea typeface="仿宋_GB2312" pitchFamily="49" charset="-122"/>
            </a:endParaRPr>
          </a:p>
          <a:p>
            <a:pPr>
              <a:lnSpc>
                <a:spcPct val="105000"/>
              </a:lnSpc>
              <a:spcBef>
                <a:spcPct val="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设立栈顶指针数组</a:t>
            </a:r>
            <a:r>
              <a:rPr lang="zh-CN" altLang="en-US" sz="2800" b="1">
                <a:solidFill>
                  <a:schemeClr val="accent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t[2]</a:t>
            </a:r>
            <a:r>
              <a:rPr lang="en-US" altLang="zh-CN" sz="2800" b="1">
                <a:solidFill>
                  <a:schemeClr val="accent2"/>
                </a:solidFill>
                <a:latin typeface="Times New Roman" panose="02020603050405020304" pitchFamily="18" charset="0"/>
                <a:ea typeface="仿宋_GB2312" pitchFamily="49" charset="-122"/>
              </a:rPr>
              <a:t> </a:t>
            </a:r>
            <a:r>
              <a:rPr lang="zh-CN" altLang="en-US" sz="2800" b="1">
                <a:solidFill>
                  <a:srgbClr val="000099"/>
                </a:solidFill>
                <a:latin typeface="Times New Roman" panose="02020603050405020304" pitchFamily="18" charset="0"/>
                <a:ea typeface="仿宋_GB2312" pitchFamily="49" charset="-122"/>
              </a:rPr>
              <a:t>和栈底指针数组</a:t>
            </a:r>
            <a:r>
              <a:rPr lang="zh-CN" altLang="en-US" sz="2800" b="1">
                <a:solidFill>
                  <a:schemeClr val="accent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b[2]</a:t>
            </a:r>
            <a:endParaRPr lang="en-US" altLang="zh-CN" sz="2800" b="1">
              <a:solidFill>
                <a:schemeClr val="accent2"/>
              </a:solidFill>
              <a:latin typeface="Times New Roman" panose="02020603050405020304" pitchFamily="18" charset="0"/>
              <a:ea typeface="仿宋_GB2312" pitchFamily="49" charset="-122"/>
            </a:endParaRPr>
          </a:p>
          <a:p>
            <a:pPr>
              <a:lnSpc>
                <a:spcPct val="105000"/>
              </a:lnSpc>
              <a:spcBef>
                <a:spcPct val="5000"/>
              </a:spcBef>
              <a:buClr>
                <a:srgbClr val="800080"/>
              </a:buClr>
              <a:buSzPct val="50000"/>
              <a:buFont typeface="Wingdings" panose="05000000000000000000" pitchFamily="2" charset="2"/>
              <a:buNone/>
            </a:pPr>
            <a:r>
              <a:rPr lang="en-US" altLang="zh-CN" sz="2800" b="1">
                <a:solidFill>
                  <a:schemeClr val="accent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t[i]</a:t>
            </a:r>
            <a:r>
              <a:rPr lang="zh-CN" altLang="zh-CN" sz="2800" b="1">
                <a:solidFill>
                  <a:srgbClr val="000099"/>
                </a:solidFill>
                <a:latin typeface="Times New Roman" panose="02020603050405020304" pitchFamily="18" charset="0"/>
                <a:ea typeface="仿宋_GB2312" pitchFamily="49" charset="-122"/>
              </a:rPr>
              <a:t>和</a:t>
            </a:r>
            <a:r>
              <a:rPr lang="en-US" altLang="zh-CN" sz="2800" b="1">
                <a:solidFill>
                  <a:schemeClr val="tx2"/>
                </a:solidFill>
                <a:latin typeface="Times New Roman" panose="02020603050405020304" pitchFamily="18" charset="0"/>
                <a:ea typeface="仿宋_GB2312" pitchFamily="49" charset="-122"/>
              </a:rPr>
              <a:t>b[i]</a:t>
            </a:r>
            <a:r>
              <a:rPr lang="zh-CN" altLang="zh-CN" sz="2800" b="1">
                <a:solidFill>
                  <a:srgbClr val="000099"/>
                </a:solidFill>
                <a:latin typeface="Times New Roman" panose="02020603050405020304" pitchFamily="18" charset="0"/>
                <a:ea typeface="仿宋_GB2312" pitchFamily="49" charset="-122"/>
              </a:rPr>
              <a:t>分别指示</a:t>
            </a:r>
            <a:r>
              <a:rPr lang="zh-CN" altLang="zh-CN" sz="2800" b="1">
                <a:solidFill>
                  <a:schemeClr val="tx2"/>
                </a:solidFill>
                <a:latin typeface="Times New Roman" panose="02020603050405020304" pitchFamily="18" charset="0"/>
                <a:ea typeface="仿宋_GB2312" pitchFamily="49" charset="-122"/>
              </a:rPr>
              <a:t>第</a:t>
            </a:r>
            <a:r>
              <a:rPr lang="zh-CN" altLang="zh-CN" sz="2800" b="1">
                <a:solidFill>
                  <a:schemeClr val="hlink"/>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i</a:t>
            </a:r>
            <a:r>
              <a:rPr lang="en-US" altLang="zh-CN" sz="2800" b="1" i="1">
                <a:solidFill>
                  <a:schemeClr val="tx2"/>
                </a:solidFill>
                <a:latin typeface="Times New Roman" panose="02020603050405020304" pitchFamily="18" charset="0"/>
                <a:ea typeface="仿宋_GB2312" pitchFamily="49" charset="-122"/>
              </a:rPr>
              <a:t> </a:t>
            </a:r>
            <a:r>
              <a:rPr lang="zh-CN" altLang="zh-CN" sz="2800" b="1">
                <a:solidFill>
                  <a:schemeClr val="tx2"/>
                </a:solidFill>
                <a:latin typeface="Times New Roman" panose="02020603050405020304" pitchFamily="18" charset="0"/>
                <a:ea typeface="仿宋_GB2312" pitchFamily="49" charset="-122"/>
              </a:rPr>
              <a:t>个栈</a:t>
            </a:r>
            <a:r>
              <a:rPr lang="zh-CN" altLang="zh-CN" sz="2800" b="1">
                <a:solidFill>
                  <a:srgbClr val="000099"/>
                </a:solidFill>
                <a:latin typeface="Times New Roman" panose="02020603050405020304" pitchFamily="18" charset="0"/>
                <a:ea typeface="仿宋_GB2312" pitchFamily="49" charset="-122"/>
              </a:rPr>
              <a:t>的栈顶与栈底</a:t>
            </a:r>
          </a:p>
          <a:p>
            <a:pPr>
              <a:lnSpc>
                <a:spcPct val="105000"/>
              </a:lnSpc>
              <a:spcBef>
                <a:spcPct val="5000"/>
              </a:spcBef>
              <a:buClr>
                <a:srgbClr val="800080"/>
              </a:buClr>
              <a:buSzPct val="50000"/>
            </a:pPr>
            <a:r>
              <a:rPr lang="zh-CN" altLang="zh-CN" sz="2800" b="1">
                <a:solidFill>
                  <a:srgbClr val="000099"/>
                </a:solidFill>
                <a:latin typeface="Times New Roman" panose="02020603050405020304" pitchFamily="18" charset="0"/>
                <a:ea typeface="仿宋_GB2312" pitchFamily="49" charset="-122"/>
              </a:rPr>
              <a:t>初始</a:t>
            </a:r>
            <a:r>
              <a:rPr lang="zh-CN" altLang="zh-CN" sz="2800" b="1">
                <a:solidFill>
                  <a:schemeClr val="accent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t[0] = b[0] = </a:t>
            </a:r>
            <a:r>
              <a:rPr lang="en-US" altLang="zh-CN" sz="2800" b="1">
                <a:solidFill>
                  <a:schemeClr val="tx2"/>
                </a:solidFill>
                <a:latin typeface="Courier New" panose="02070309020205020404" pitchFamily="49" charset="0"/>
                <a:ea typeface="楷体_GB2312" panose="02010609030101010101" pitchFamily="49" charset="-122"/>
              </a:rPr>
              <a:t>-</a:t>
            </a:r>
            <a:r>
              <a:rPr lang="en-US" altLang="zh-CN" sz="2800" b="1">
                <a:solidFill>
                  <a:schemeClr val="tx2"/>
                </a:solidFill>
                <a:latin typeface="Times New Roman" panose="02020603050405020304" pitchFamily="18" charset="0"/>
                <a:ea typeface="仿宋_GB2312" pitchFamily="49" charset="-122"/>
              </a:rPr>
              <a:t>1,   t[1] = b[1] = maxSize</a:t>
            </a:r>
            <a:r>
              <a:rPr lang="en-US" altLang="zh-CN" sz="2800" b="1">
                <a:solidFill>
                  <a:schemeClr val="accent2"/>
                </a:solidFill>
                <a:latin typeface="Times New Roman" panose="02020603050405020304" pitchFamily="18" charset="0"/>
                <a:ea typeface="仿宋_GB2312" pitchFamily="49" charset="-122"/>
              </a:rPr>
              <a:t>  </a:t>
            </a:r>
          </a:p>
          <a:p>
            <a:pPr>
              <a:lnSpc>
                <a:spcPct val="105000"/>
              </a:lnSpc>
              <a:spcBef>
                <a:spcPct val="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栈满条件：</a:t>
            </a:r>
            <a:r>
              <a:rPr lang="en-US" altLang="zh-CN" sz="2800" b="1">
                <a:solidFill>
                  <a:schemeClr val="tx2"/>
                </a:solidFill>
                <a:latin typeface="Times New Roman" panose="02020603050405020304" pitchFamily="18" charset="0"/>
                <a:ea typeface="仿宋_GB2312" pitchFamily="49" charset="-122"/>
              </a:rPr>
              <a:t>t[0]+1 == t[1]           </a:t>
            </a:r>
            <a:r>
              <a:rPr lang="en-US" altLang="zh-CN" sz="2800" b="1">
                <a:solidFill>
                  <a:srgbClr val="800080"/>
                </a:solidFill>
                <a:latin typeface="Times New Roman" panose="02020603050405020304" pitchFamily="18" charset="0"/>
                <a:ea typeface="仿宋_GB2312" pitchFamily="49" charset="-122"/>
              </a:rPr>
              <a:t>//</a:t>
            </a:r>
            <a:r>
              <a:rPr lang="zh-CN" altLang="en-US" sz="2800">
                <a:solidFill>
                  <a:srgbClr val="800080"/>
                </a:solidFill>
                <a:latin typeface="Times New Roman" panose="02020603050405020304" pitchFamily="18" charset="0"/>
                <a:ea typeface="隶书" panose="02010509060101010101" pitchFamily="49" charset="-122"/>
              </a:rPr>
              <a:t>栈顶指针相遇</a:t>
            </a:r>
            <a:endParaRPr lang="en-US" altLang="en-US" sz="2800" b="1">
              <a:solidFill>
                <a:srgbClr val="800080"/>
              </a:solidFill>
              <a:latin typeface="Times New Roman" panose="02020603050405020304" pitchFamily="18" charset="0"/>
              <a:ea typeface="仿宋_GB2312" pitchFamily="49" charset="-122"/>
            </a:endParaRPr>
          </a:p>
          <a:p>
            <a:pPr>
              <a:lnSpc>
                <a:spcPct val="105000"/>
              </a:lnSpc>
              <a:spcBef>
                <a:spcPct val="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栈空条件：</a:t>
            </a:r>
            <a:r>
              <a:rPr lang="en-US" altLang="zh-CN" sz="2800" b="1">
                <a:solidFill>
                  <a:schemeClr val="tx2"/>
                </a:solidFill>
                <a:latin typeface="Times New Roman" panose="02020603050405020304" pitchFamily="18" charset="0"/>
                <a:ea typeface="仿宋_GB2312" pitchFamily="49" charset="-122"/>
              </a:rPr>
              <a:t>t[0] = b[0]</a:t>
            </a:r>
            <a:r>
              <a:rPr lang="zh-CN" altLang="en-US" sz="2800" b="1">
                <a:solidFill>
                  <a:schemeClr val="accent2"/>
                </a:solidFill>
                <a:latin typeface="Times New Roman" panose="02020603050405020304" pitchFamily="18" charset="0"/>
                <a:ea typeface="仿宋_GB2312" pitchFamily="49" charset="-122"/>
              </a:rPr>
              <a:t>或</a:t>
            </a:r>
            <a:r>
              <a:rPr lang="en-US" altLang="zh-CN" sz="2800" b="1">
                <a:solidFill>
                  <a:schemeClr val="tx2"/>
                </a:solidFill>
                <a:latin typeface="Times New Roman" panose="02020603050405020304" pitchFamily="18" charset="0"/>
                <a:ea typeface="仿宋_GB2312" pitchFamily="49" charset="-122"/>
              </a:rPr>
              <a:t>t[1] = b[1]</a:t>
            </a:r>
            <a:r>
              <a:rPr lang="en-US" altLang="zh-CN" sz="2800" b="1">
                <a:solidFill>
                  <a:schemeClr val="tx2"/>
                </a:solidFill>
                <a:ea typeface="仿宋_GB2312" pitchFamily="49" charset="-122"/>
              </a:rPr>
              <a:t>  </a:t>
            </a:r>
            <a:r>
              <a:rPr lang="en-US" altLang="zh-CN" sz="2800" b="1">
                <a:solidFill>
                  <a:srgbClr val="800080"/>
                </a:solidFill>
                <a:latin typeface="Times New Roman" panose="02020603050405020304" pitchFamily="18" charset="0"/>
                <a:ea typeface="仿宋_GB2312" pitchFamily="49" charset="-122"/>
              </a:rPr>
              <a:t>//</a:t>
            </a:r>
            <a:r>
              <a:rPr lang="zh-CN" altLang="en-US" sz="2800">
                <a:solidFill>
                  <a:srgbClr val="800080"/>
                </a:solidFill>
                <a:ea typeface="隶书" panose="02010509060101010101" pitchFamily="49" charset="-122"/>
              </a:rPr>
              <a:t>退到栈底</a:t>
            </a:r>
            <a:r>
              <a:rPr lang="zh-CN" altLang="en-US" sz="2800" b="1">
                <a:solidFill>
                  <a:schemeClr val="tx2"/>
                </a:solidFill>
                <a:effectLst>
                  <a:outerShdw blurRad="38100" dist="38100" dir="2700000" algn="tl">
                    <a:srgbClr val="C0C0C0"/>
                  </a:outerShdw>
                </a:effectLst>
                <a:ea typeface="仿宋_GB2312" pitchFamily="49" charset="-122"/>
              </a:rPr>
              <a:t>                                              </a:t>
            </a:r>
            <a:r>
              <a:rPr lang="zh-CN" altLang="en-US" sz="2800" b="1">
                <a:solidFill>
                  <a:srgbClr val="660066"/>
                </a:solidFill>
                <a:effectLst>
                  <a:outerShdw blurRad="38100" dist="38100" dir="2700000" algn="tl">
                    <a:srgbClr val="C0C0C0"/>
                  </a:outerShdw>
                </a:effectLst>
                <a:ea typeface="仿宋_GB2312" pitchFamily="49" charset="-122"/>
              </a:rPr>
              <a:t>     </a:t>
            </a:r>
            <a:endParaRPr lang="zh-CN" altLang="en-US" sz="2800" b="1">
              <a:solidFill>
                <a:schemeClr val="hlink"/>
              </a:solidFill>
              <a:effectLst>
                <a:outerShdw blurRad="38100" dist="38100" dir="2700000" algn="tl">
                  <a:srgbClr val="C0C0C0"/>
                </a:outerShdw>
              </a:effectLst>
              <a:ea typeface="仿宋_GB2312" pitchFamily="49"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82417170-64EA-4BCD-8371-6870F9D97A7E}"/>
              </a:ext>
            </a:extLst>
          </p:cNvPr>
          <p:cNvSpPr>
            <a:spLocks noGrp="1"/>
          </p:cNvSpPr>
          <p:nvPr>
            <p:ph type="sldNum" sz="quarter" idx="11"/>
          </p:nvPr>
        </p:nvSpPr>
        <p:spPr/>
        <p:txBody>
          <a:bodyPr/>
          <a:lstStyle/>
          <a:p>
            <a:fld id="{BC555911-A153-4B45-9BAF-F619570A6818}" type="slidenum">
              <a:rPr lang="en-US" altLang="zh-CN"/>
              <a:pPr/>
              <a:t>13</a:t>
            </a:fld>
            <a:endParaRPr lang="en-US" altLang="zh-CN"/>
          </a:p>
        </p:txBody>
      </p:sp>
      <p:sp>
        <p:nvSpPr>
          <p:cNvPr id="248834" name="Text Box 2">
            <a:extLst>
              <a:ext uri="{FF2B5EF4-FFF2-40B4-BE49-F238E27FC236}">
                <a16:creationId xmlns:a16="http://schemas.microsoft.com/office/drawing/2014/main" id="{A23BC45D-8BD1-4ACF-86A9-72D00CD8FAA7}"/>
              </a:ext>
            </a:extLst>
          </p:cNvPr>
          <p:cNvSpPr txBox="1">
            <a:spLocks noChangeArrowheads="1"/>
          </p:cNvSpPr>
          <p:nvPr/>
        </p:nvSpPr>
        <p:spPr bwMode="auto">
          <a:xfrm>
            <a:off x="719138" y="657225"/>
            <a:ext cx="7888287"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bool</a:t>
            </a:r>
            <a:r>
              <a:rPr kumimoji="1" lang="en-US" altLang="zh-CN" sz="2800">
                <a:latin typeface="Times New Roman" panose="02020603050405020304" pitchFamily="18" charset="0"/>
              </a:rPr>
              <a:t> push(DualStack</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DS, </a:t>
            </a:r>
            <a:r>
              <a:rPr kumimoji="1" lang="en-US" altLang="zh-CN" sz="2800" b="1">
                <a:latin typeface="Times New Roman" panose="02020603050405020304" pitchFamily="18" charset="0"/>
              </a:rPr>
              <a:t>Type</a:t>
            </a:r>
            <a:r>
              <a:rPr kumimoji="1" lang="en-US" altLang="zh-CN" sz="2800">
                <a:latin typeface="Times New Roman" panose="02020603050405020304" pitchFamily="18" charset="0"/>
              </a:rPr>
              <a:t> x,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     if</a:t>
            </a:r>
            <a:r>
              <a:rPr kumimoji="1" lang="en-US" altLang="zh-CN" sz="2800">
                <a:latin typeface="Times New Roman" panose="02020603050405020304" pitchFamily="18" charset="0"/>
              </a:rPr>
              <a:t> (DS.t[0]+1 == DS.t[1]) </a:t>
            </a:r>
            <a:r>
              <a:rPr kumimoji="1" lang="en-US" altLang="zh-CN" sz="2800" b="1">
                <a:latin typeface="Times New Roman" panose="02020603050405020304" pitchFamily="18" charset="0"/>
              </a:rPr>
              <a:t>return </a:t>
            </a:r>
            <a:r>
              <a:rPr kumimoji="1" lang="en-US" altLang="zh-CN" sz="2800">
                <a:latin typeface="Times New Roman" panose="02020603050405020304" pitchFamily="18" charset="0"/>
              </a:rPr>
              <a:t>false</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a:latin typeface="Times New Roman" panose="02020603050405020304" pitchFamily="18" charset="0"/>
              </a:rPr>
              <a:t>   </a:t>
            </a:r>
            <a:r>
              <a:rPr kumimoji="1" lang="en-US" altLang="zh-CN" sz="2800" b="1">
                <a:latin typeface="Times New Roman" panose="02020603050405020304" pitchFamily="18" charset="0"/>
              </a:rPr>
              <a:t>  if</a:t>
            </a:r>
            <a:r>
              <a:rPr kumimoji="1" lang="en-US" altLang="zh-CN" sz="2800">
                <a:latin typeface="Times New Roman" panose="02020603050405020304" pitchFamily="18" charset="0"/>
              </a:rPr>
              <a:t> (i == 0) DS.t[0]</a:t>
            </a:r>
            <a:r>
              <a:rPr kumimoji="1" lang="en-US" altLang="zh-CN" sz="2800" b="1">
                <a:latin typeface="Times New Roman" panose="02020603050405020304" pitchFamily="18" charset="0"/>
              </a:rPr>
              <a:t>++; else</a:t>
            </a:r>
            <a:r>
              <a:rPr kumimoji="1" lang="en-US" altLang="zh-CN" sz="2800">
                <a:latin typeface="Times New Roman" panose="02020603050405020304" pitchFamily="18" charset="0"/>
              </a:rPr>
              <a:t> DS.t[1]</a:t>
            </a:r>
            <a:r>
              <a:rPr kumimoji="1" lang="en-US" altLang="zh-CN" sz="2800">
                <a:latin typeface="楷体_GB2312" panose="02010609030101010101" pitchFamily="49" charset="-122"/>
                <a:ea typeface="楷体_GB2312" panose="02010609030101010101" pitchFamily="49" charset="-122"/>
              </a:rPr>
              <a:t>--</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a:latin typeface="Times New Roman" panose="02020603050405020304" pitchFamily="18" charset="0"/>
              </a:rPr>
              <a:t>     DS.V[DS.t[i]] = x</a:t>
            </a:r>
            <a:r>
              <a:rPr kumimoji="1" lang="en-US" altLang="zh-CN" sz="2800" b="1">
                <a:latin typeface="Times New Roman" panose="02020603050405020304" pitchFamily="18" charset="0"/>
              </a:rPr>
              <a:t>;   </a:t>
            </a:r>
          </a:p>
          <a:p>
            <a:r>
              <a:rPr kumimoji="1" lang="en-US" altLang="zh-CN" sz="2800" b="1">
                <a:latin typeface="Times New Roman" panose="02020603050405020304" pitchFamily="18" charset="0"/>
              </a:rPr>
              <a:t>     return</a:t>
            </a:r>
            <a:r>
              <a:rPr kumimoji="1" lang="en-US" altLang="zh-CN" sz="2800">
                <a:latin typeface="Times New Roman" panose="02020603050405020304" pitchFamily="18" charset="0"/>
              </a:rPr>
              <a:t> true</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a:t>
            </a:r>
          </a:p>
          <a:p>
            <a:endParaRPr kumimoji="1" lang="en-US" altLang="zh-CN" sz="2000" b="1">
              <a:latin typeface="Times New Roman" panose="02020603050405020304" pitchFamily="18" charset="0"/>
            </a:endParaRPr>
          </a:p>
          <a:p>
            <a:r>
              <a:rPr kumimoji="1" lang="en-US" altLang="zh-CN" sz="2800" b="1">
                <a:latin typeface="Times New Roman" panose="02020603050405020304" pitchFamily="18" charset="0"/>
              </a:rPr>
              <a:t>bool </a:t>
            </a:r>
            <a:r>
              <a:rPr kumimoji="1" lang="en-US" altLang="zh-CN" sz="2800">
                <a:latin typeface="Times New Roman" panose="02020603050405020304" pitchFamily="18" charset="0"/>
              </a:rPr>
              <a:t>Pop(DualStack</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DS, </a:t>
            </a:r>
            <a:r>
              <a:rPr kumimoji="1" lang="en-US" altLang="zh-CN" sz="2800" b="1">
                <a:latin typeface="Times New Roman" panose="02020603050405020304" pitchFamily="18" charset="0"/>
              </a:rPr>
              <a:t>Type&amp; </a:t>
            </a:r>
            <a:r>
              <a:rPr kumimoji="1" lang="en-US" altLang="zh-CN" sz="2800">
                <a:latin typeface="Times New Roman" panose="02020603050405020304" pitchFamily="18" charset="0"/>
              </a:rPr>
              <a:t>x,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     if</a:t>
            </a:r>
            <a:r>
              <a:rPr kumimoji="1" lang="en-US" altLang="zh-CN" sz="2800">
                <a:latin typeface="Times New Roman" panose="02020603050405020304" pitchFamily="18" charset="0"/>
              </a:rPr>
              <a:t> (DS.t[i] == DS.b[i]) </a:t>
            </a:r>
            <a:r>
              <a:rPr kumimoji="1" lang="en-US" altLang="zh-CN" sz="2800" b="1">
                <a:latin typeface="Times New Roman" panose="02020603050405020304" pitchFamily="18" charset="0"/>
              </a:rPr>
              <a:t>return </a:t>
            </a:r>
            <a:r>
              <a:rPr kumimoji="1" lang="en-US" altLang="zh-CN" sz="2800">
                <a:latin typeface="Times New Roman" panose="02020603050405020304" pitchFamily="18" charset="0"/>
              </a:rPr>
              <a:t>false</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a:latin typeface="Times New Roman" panose="02020603050405020304" pitchFamily="18" charset="0"/>
              </a:rPr>
              <a:t>     x = DS.V[DS.t[i]]</a:t>
            </a:r>
            <a:r>
              <a:rPr kumimoji="1" lang="en-US" altLang="zh-CN" sz="2800" b="1">
                <a:latin typeface="Times New Roman" panose="02020603050405020304" pitchFamily="18" charset="0"/>
              </a:rPr>
              <a:t>; </a:t>
            </a:r>
          </a:p>
          <a:p>
            <a:r>
              <a:rPr kumimoji="1" lang="en-US" altLang="zh-CN" sz="2800" b="1">
                <a:latin typeface="Times New Roman" panose="02020603050405020304" pitchFamily="18" charset="0"/>
              </a:rPr>
              <a:t>     if</a:t>
            </a:r>
            <a:r>
              <a:rPr kumimoji="1" lang="en-US" altLang="zh-CN" sz="2800">
                <a:latin typeface="Times New Roman" panose="02020603050405020304" pitchFamily="18" charset="0"/>
              </a:rPr>
              <a:t> (i == 0) DS.t[0]</a:t>
            </a:r>
            <a:r>
              <a:rPr kumimoji="1" lang="en-US" altLang="zh-CN" sz="2800">
                <a:latin typeface="楷体_GB2312" panose="02010609030101010101" pitchFamily="49" charset="-122"/>
                <a:ea typeface="楷体_GB2312" panose="02010609030101010101" pitchFamily="49" charset="-122"/>
              </a:rPr>
              <a:t>--</a:t>
            </a:r>
            <a:r>
              <a:rPr kumimoji="1" lang="en-US" altLang="zh-CN" sz="2800" b="1">
                <a:latin typeface="Times New Roman" panose="02020603050405020304" pitchFamily="18" charset="0"/>
              </a:rPr>
              <a:t>; else</a:t>
            </a:r>
            <a:r>
              <a:rPr kumimoji="1" lang="en-US" altLang="zh-CN" sz="2800">
                <a:latin typeface="Times New Roman" panose="02020603050405020304" pitchFamily="18" charset="0"/>
              </a:rPr>
              <a:t> DS.t[1]</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b="1">
                <a:latin typeface="Times New Roman" panose="02020603050405020304" pitchFamily="18" charset="0"/>
              </a:rPr>
              <a:t>     return</a:t>
            </a:r>
            <a:r>
              <a:rPr kumimoji="1" lang="en-US" altLang="zh-CN" sz="2800">
                <a:latin typeface="Times New Roman" panose="02020603050405020304" pitchFamily="18" charset="0"/>
              </a:rPr>
              <a:t> true</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a:t>
            </a:r>
            <a:r>
              <a:rPr kumimoji="1" lang="en-US" altLang="zh-CN" sz="3200">
                <a:solidFill>
                  <a:schemeClr val="tx2"/>
                </a:solidFill>
                <a:latin typeface="Times New Roman" panose="02020603050405020304" pitchFamily="18" charset="0"/>
              </a:rPr>
              <a:t> </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a:extLst>
              <a:ext uri="{FF2B5EF4-FFF2-40B4-BE49-F238E27FC236}">
                <a16:creationId xmlns:a16="http://schemas.microsoft.com/office/drawing/2014/main" id="{9B90F9E7-B387-4B8E-9B9F-E74284129CDE}"/>
              </a:ext>
            </a:extLst>
          </p:cNvPr>
          <p:cNvSpPr>
            <a:spLocks noGrp="1"/>
          </p:cNvSpPr>
          <p:nvPr>
            <p:ph type="sldNum" sz="quarter" idx="11"/>
          </p:nvPr>
        </p:nvSpPr>
        <p:spPr/>
        <p:txBody>
          <a:bodyPr/>
          <a:lstStyle/>
          <a:p>
            <a:fld id="{0B58691D-BA1B-458F-B0AC-8E11F059AA42}" type="slidenum">
              <a:rPr lang="en-US" altLang="zh-CN"/>
              <a:pPr/>
              <a:t>14</a:t>
            </a:fld>
            <a:endParaRPr lang="en-US" altLang="zh-CN"/>
          </a:p>
        </p:txBody>
      </p:sp>
      <p:sp>
        <p:nvSpPr>
          <p:cNvPr id="249858" name="Rectangle 2">
            <a:extLst>
              <a:ext uri="{FF2B5EF4-FFF2-40B4-BE49-F238E27FC236}">
                <a16:creationId xmlns:a16="http://schemas.microsoft.com/office/drawing/2014/main" id="{6E92426C-B5D3-4EE0-AFC7-AC92F1AA4B22}"/>
              </a:ext>
            </a:extLst>
          </p:cNvPr>
          <p:cNvSpPr>
            <a:spLocks noGrp="1" noChangeArrowheads="1"/>
          </p:cNvSpPr>
          <p:nvPr>
            <p:ph type="title"/>
          </p:nvPr>
        </p:nvSpPr>
        <p:spPr>
          <a:xfrm>
            <a:off x="1330325" y="650875"/>
            <a:ext cx="6805613" cy="762000"/>
          </a:xfrm>
        </p:spPr>
        <p:txBody>
          <a:bodyPr/>
          <a:lstStyle/>
          <a:p>
            <a:r>
              <a:rPr lang="zh-CN" altLang="en-US" sz="4000" b="1">
                <a:solidFill>
                  <a:schemeClr val="tx2"/>
                </a:solidFill>
                <a:latin typeface="华文新魏" panose="02010800040101010101" pitchFamily="2" charset="-122"/>
                <a:ea typeface="华文新魏" panose="02010800040101010101" pitchFamily="2" charset="-122"/>
              </a:rPr>
              <a:t>栈的链接存储表示 </a:t>
            </a:r>
            <a:r>
              <a:rPr lang="en-US" altLang="zh-CN" sz="4000" b="1">
                <a:solidFill>
                  <a:schemeClr val="tx2"/>
                </a:solidFill>
                <a:ea typeface="华文新魏" panose="02010800040101010101" pitchFamily="2" charset="-122"/>
              </a:rPr>
              <a:t>—</a:t>
            </a:r>
            <a:r>
              <a:rPr lang="en-US" altLang="zh-CN" sz="4000" b="1">
                <a:solidFill>
                  <a:schemeClr val="tx2"/>
                </a:solidFill>
                <a:latin typeface="华文新魏" panose="02010800040101010101" pitchFamily="2" charset="-122"/>
                <a:ea typeface="华文新魏" panose="02010800040101010101" pitchFamily="2" charset="-122"/>
              </a:rPr>
              <a:t> </a:t>
            </a:r>
            <a:r>
              <a:rPr lang="zh-CN" altLang="en-US" sz="4000" b="1">
                <a:solidFill>
                  <a:schemeClr val="tx2"/>
                </a:solidFill>
                <a:latin typeface="华文新魏" panose="02010800040101010101" pitchFamily="2" charset="-122"/>
                <a:ea typeface="华文新魏" panose="02010800040101010101" pitchFamily="2" charset="-122"/>
              </a:rPr>
              <a:t>链式栈</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249859" name="Rectangle 3">
            <a:extLst>
              <a:ext uri="{FF2B5EF4-FFF2-40B4-BE49-F238E27FC236}">
                <a16:creationId xmlns:a16="http://schemas.microsoft.com/office/drawing/2014/main" id="{8D32644D-AA69-4F12-BABD-3F571C627C11}"/>
              </a:ext>
            </a:extLst>
          </p:cNvPr>
          <p:cNvSpPr>
            <a:spLocks noGrp="1" noChangeArrowheads="1"/>
          </p:cNvSpPr>
          <p:nvPr>
            <p:ph type="body" idx="1"/>
          </p:nvPr>
        </p:nvSpPr>
        <p:spPr>
          <a:xfrm>
            <a:off x="808038" y="2600325"/>
            <a:ext cx="7543800" cy="2667000"/>
          </a:xfrm>
        </p:spPr>
        <p:txBody>
          <a:bodyPr/>
          <a:lstStyle/>
          <a:p>
            <a:pPr>
              <a:lnSpc>
                <a:spcPct val="105000"/>
              </a:lnSpc>
              <a:spcBef>
                <a:spcPct val="15000"/>
              </a:spcBef>
              <a:buClr>
                <a:srgbClr val="800080"/>
              </a:buClr>
              <a:buSzPct val="50000"/>
            </a:pPr>
            <a:r>
              <a:rPr lang="zh-CN" altLang="en-US" sz="3000" b="1">
                <a:ea typeface="仿宋_GB2312" pitchFamily="49" charset="-122"/>
              </a:rPr>
              <a:t>链式栈无栈满问题，空间可扩充</a:t>
            </a:r>
          </a:p>
          <a:p>
            <a:pPr>
              <a:lnSpc>
                <a:spcPct val="105000"/>
              </a:lnSpc>
              <a:spcBef>
                <a:spcPct val="15000"/>
              </a:spcBef>
              <a:buClr>
                <a:srgbClr val="800080"/>
              </a:buClr>
              <a:buSzPct val="50000"/>
            </a:pPr>
            <a:r>
              <a:rPr lang="zh-CN" altLang="en-US" sz="3000" b="1">
                <a:ea typeface="仿宋_GB2312" pitchFamily="49" charset="-122"/>
              </a:rPr>
              <a:t>插入与删除仅在栈顶处执行</a:t>
            </a:r>
          </a:p>
          <a:p>
            <a:pPr>
              <a:lnSpc>
                <a:spcPct val="105000"/>
              </a:lnSpc>
              <a:spcBef>
                <a:spcPct val="15000"/>
              </a:spcBef>
              <a:buClr>
                <a:srgbClr val="800080"/>
              </a:buClr>
              <a:buSzPct val="50000"/>
            </a:pPr>
            <a:r>
              <a:rPr lang="zh-CN" altLang="en-US" sz="3000" b="1">
                <a:ea typeface="仿宋_GB2312" pitchFamily="49" charset="-122"/>
              </a:rPr>
              <a:t>链式栈的栈顶在链头</a:t>
            </a:r>
          </a:p>
          <a:p>
            <a:pPr>
              <a:lnSpc>
                <a:spcPct val="105000"/>
              </a:lnSpc>
              <a:spcBef>
                <a:spcPct val="15000"/>
              </a:spcBef>
              <a:buClr>
                <a:srgbClr val="800080"/>
              </a:buClr>
              <a:buSzPct val="50000"/>
            </a:pPr>
            <a:r>
              <a:rPr lang="zh-CN" altLang="en-US" sz="3000" b="1">
                <a:ea typeface="仿宋_GB2312" pitchFamily="49" charset="-122"/>
              </a:rPr>
              <a:t>适合于多栈操作</a:t>
            </a:r>
          </a:p>
        </p:txBody>
      </p:sp>
      <p:sp>
        <p:nvSpPr>
          <p:cNvPr id="249860" name="Text Box 4">
            <a:extLst>
              <a:ext uri="{FF2B5EF4-FFF2-40B4-BE49-F238E27FC236}">
                <a16:creationId xmlns:a16="http://schemas.microsoft.com/office/drawing/2014/main" id="{9AC35A7E-A370-438A-A7A8-BB2E722360E3}"/>
              </a:ext>
            </a:extLst>
          </p:cNvPr>
          <p:cNvSpPr txBox="1">
            <a:spLocks noChangeArrowheads="1"/>
          </p:cNvSpPr>
          <p:nvPr/>
        </p:nvSpPr>
        <p:spPr bwMode="auto">
          <a:xfrm>
            <a:off x="593725" y="160020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9861" name="Line 5">
            <a:extLst>
              <a:ext uri="{FF2B5EF4-FFF2-40B4-BE49-F238E27FC236}">
                <a16:creationId xmlns:a16="http://schemas.microsoft.com/office/drawing/2014/main" id="{4E2586EB-C898-46FF-A3F1-783AE59754BD}"/>
              </a:ext>
            </a:extLst>
          </p:cNvPr>
          <p:cNvSpPr>
            <a:spLocks noChangeShapeType="1"/>
          </p:cNvSpPr>
          <p:nvPr/>
        </p:nvSpPr>
        <p:spPr bwMode="auto">
          <a:xfrm>
            <a:off x="1295400" y="196215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2" name="Rectangle 6">
            <a:extLst>
              <a:ext uri="{FF2B5EF4-FFF2-40B4-BE49-F238E27FC236}">
                <a16:creationId xmlns:a16="http://schemas.microsoft.com/office/drawing/2014/main" id="{2943AD84-A7AA-4252-8C61-F858764D4D7C}"/>
              </a:ext>
            </a:extLst>
          </p:cNvPr>
          <p:cNvSpPr>
            <a:spLocks noChangeArrowheads="1"/>
          </p:cNvSpPr>
          <p:nvPr/>
        </p:nvSpPr>
        <p:spPr bwMode="auto">
          <a:xfrm>
            <a:off x="16764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9863" name="Line 7">
            <a:extLst>
              <a:ext uri="{FF2B5EF4-FFF2-40B4-BE49-F238E27FC236}">
                <a16:creationId xmlns:a16="http://schemas.microsoft.com/office/drawing/2014/main" id="{E710BE64-8FC7-4B35-A7D4-3C6D91860FEF}"/>
              </a:ext>
            </a:extLst>
          </p:cNvPr>
          <p:cNvSpPr>
            <a:spLocks noChangeShapeType="1"/>
          </p:cNvSpPr>
          <p:nvPr/>
        </p:nvSpPr>
        <p:spPr bwMode="auto">
          <a:xfrm>
            <a:off x="22098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4" name="Line 8">
            <a:extLst>
              <a:ext uri="{FF2B5EF4-FFF2-40B4-BE49-F238E27FC236}">
                <a16:creationId xmlns:a16="http://schemas.microsoft.com/office/drawing/2014/main" id="{9D97D04D-E430-4584-A5B5-0F60315C6E93}"/>
              </a:ext>
            </a:extLst>
          </p:cNvPr>
          <p:cNvSpPr>
            <a:spLocks noChangeShapeType="1"/>
          </p:cNvSpPr>
          <p:nvPr/>
        </p:nvSpPr>
        <p:spPr bwMode="auto">
          <a:xfrm flipV="1">
            <a:off x="22098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5" name="Rectangle 9">
            <a:extLst>
              <a:ext uri="{FF2B5EF4-FFF2-40B4-BE49-F238E27FC236}">
                <a16:creationId xmlns:a16="http://schemas.microsoft.com/office/drawing/2014/main" id="{AB4334D1-D4A4-4CE4-9DE0-DCE1F565232A}"/>
              </a:ext>
            </a:extLst>
          </p:cNvPr>
          <p:cNvSpPr>
            <a:spLocks noChangeArrowheads="1"/>
          </p:cNvSpPr>
          <p:nvPr/>
        </p:nvSpPr>
        <p:spPr bwMode="auto">
          <a:xfrm>
            <a:off x="30480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9866" name="Line 10">
            <a:extLst>
              <a:ext uri="{FF2B5EF4-FFF2-40B4-BE49-F238E27FC236}">
                <a16:creationId xmlns:a16="http://schemas.microsoft.com/office/drawing/2014/main" id="{25BA72DF-B174-428D-A0AD-841C9B7F3555}"/>
              </a:ext>
            </a:extLst>
          </p:cNvPr>
          <p:cNvSpPr>
            <a:spLocks noChangeShapeType="1"/>
          </p:cNvSpPr>
          <p:nvPr/>
        </p:nvSpPr>
        <p:spPr bwMode="auto">
          <a:xfrm>
            <a:off x="35814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7" name="Line 11">
            <a:extLst>
              <a:ext uri="{FF2B5EF4-FFF2-40B4-BE49-F238E27FC236}">
                <a16:creationId xmlns:a16="http://schemas.microsoft.com/office/drawing/2014/main" id="{A75EAF85-9B00-4320-829F-475028628E85}"/>
              </a:ext>
            </a:extLst>
          </p:cNvPr>
          <p:cNvSpPr>
            <a:spLocks noChangeShapeType="1"/>
          </p:cNvSpPr>
          <p:nvPr/>
        </p:nvSpPr>
        <p:spPr bwMode="auto">
          <a:xfrm flipV="1">
            <a:off x="35814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8" name="Rectangle 12">
            <a:extLst>
              <a:ext uri="{FF2B5EF4-FFF2-40B4-BE49-F238E27FC236}">
                <a16:creationId xmlns:a16="http://schemas.microsoft.com/office/drawing/2014/main" id="{1788F12E-CA77-4406-B7BB-B7FE199DC0AE}"/>
              </a:ext>
            </a:extLst>
          </p:cNvPr>
          <p:cNvSpPr>
            <a:spLocks noChangeArrowheads="1"/>
          </p:cNvSpPr>
          <p:nvPr/>
        </p:nvSpPr>
        <p:spPr bwMode="auto">
          <a:xfrm>
            <a:off x="44196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9869" name="Line 13">
            <a:extLst>
              <a:ext uri="{FF2B5EF4-FFF2-40B4-BE49-F238E27FC236}">
                <a16:creationId xmlns:a16="http://schemas.microsoft.com/office/drawing/2014/main" id="{511A81BE-F28C-4ABB-8859-1FC9CEBA7458}"/>
              </a:ext>
            </a:extLst>
          </p:cNvPr>
          <p:cNvSpPr>
            <a:spLocks noChangeShapeType="1"/>
          </p:cNvSpPr>
          <p:nvPr/>
        </p:nvSpPr>
        <p:spPr bwMode="auto">
          <a:xfrm>
            <a:off x="49530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0" name="Line 14">
            <a:extLst>
              <a:ext uri="{FF2B5EF4-FFF2-40B4-BE49-F238E27FC236}">
                <a16:creationId xmlns:a16="http://schemas.microsoft.com/office/drawing/2014/main" id="{9268ABE6-EEF1-476E-BE3A-A4730BB8FB94}"/>
              </a:ext>
            </a:extLst>
          </p:cNvPr>
          <p:cNvSpPr>
            <a:spLocks noChangeShapeType="1"/>
          </p:cNvSpPr>
          <p:nvPr/>
        </p:nvSpPr>
        <p:spPr bwMode="auto">
          <a:xfrm flipV="1">
            <a:off x="49530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1" name="Rectangle 15">
            <a:extLst>
              <a:ext uri="{FF2B5EF4-FFF2-40B4-BE49-F238E27FC236}">
                <a16:creationId xmlns:a16="http://schemas.microsoft.com/office/drawing/2014/main" id="{502E5817-4553-47ED-B80F-B05BDA655052}"/>
              </a:ext>
            </a:extLst>
          </p:cNvPr>
          <p:cNvSpPr>
            <a:spLocks noChangeArrowheads="1"/>
          </p:cNvSpPr>
          <p:nvPr/>
        </p:nvSpPr>
        <p:spPr bwMode="auto">
          <a:xfrm>
            <a:off x="6934200" y="1828800"/>
            <a:ext cx="914400" cy="457200"/>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9872" name="Line 16">
            <a:extLst>
              <a:ext uri="{FF2B5EF4-FFF2-40B4-BE49-F238E27FC236}">
                <a16:creationId xmlns:a16="http://schemas.microsoft.com/office/drawing/2014/main" id="{E5F7840D-E081-4D6A-9374-82355257560A}"/>
              </a:ext>
            </a:extLst>
          </p:cNvPr>
          <p:cNvSpPr>
            <a:spLocks noChangeShapeType="1"/>
          </p:cNvSpPr>
          <p:nvPr/>
        </p:nvSpPr>
        <p:spPr bwMode="auto">
          <a:xfrm>
            <a:off x="7467600" y="1828800"/>
            <a:ext cx="0" cy="4572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3" name="Line 17">
            <a:extLst>
              <a:ext uri="{FF2B5EF4-FFF2-40B4-BE49-F238E27FC236}">
                <a16:creationId xmlns:a16="http://schemas.microsoft.com/office/drawing/2014/main" id="{AFA8A8B6-E767-4AD1-9170-874AC350CA66}"/>
              </a:ext>
            </a:extLst>
          </p:cNvPr>
          <p:cNvSpPr>
            <a:spLocks noChangeShapeType="1"/>
          </p:cNvSpPr>
          <p:nvPr/>
        </p:nvSpPr>
        <p:spPr bwMode="auto">
          <a:xfrm flipV="1">
            <a:off x="7467600" y="1676400"/>
            <a:ext cx="152400" cy="1524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4" name="Line 18">
            <a:extLst>
              <a:ext uri="{FF2B5EF4-FFF2-40B4-BE49-F238E27FC236}">
                <a16:creationId xmlns:a16="http://schemas.microsoft.com/office/drawing/2014/main" id="{C7B94542-F1EE-47CC-B737-B5264EEF32DD}"/>
              </a:ext>
            </a:extLst>
          </p:cNvPr>
          <p:cNvSpPr>
            <a:spLocks noChangeShapeType="1"/>
          </p:cNvSpPr>
          <p:nvPr/>
        </p:nvSpPr>
        <p:spPr bwMode="auto">
          <a:xfrm>
            <a:off x="26670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5" name="Line 19">
            <a:extLst>
              <a:ext uri="{FF2B5EF4-FFF2-40B4-BE49-F238E27FC236}">
                <a16:creationId xmlns:a16="http://schemas.microsoft.com/office/drawing/2014/main" id="{B60555FC-74A9-4952-A3FB-3A64E39EE07F}"/>
              </a:ext>
            </a:extLst>
          </p:cNvPr>
          <p:cNvSpPr>
            <a:spLocks noChangeShapeType="1"/>
          </p:cNvSpPr>
          <p:nvPr/>
        </p:nvSpPr>
        <p:spPr bwMode="auto">
          <a:xfrm>
            <a:off x="4038600" y="1981200"/>
            <a:ext cx="3810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6" name="Line 20">
            <a:extLst>
              <a:ext uri="{FF2B5EF4-FFF2-40B4-BE49-F238E27FC236}">
                <a16:creationId xmlns:a16="http://schemas.microsoft.com/office/drawing/2014/main" id="{4835AAE8-D2FC-462A-9615-5F5C106CFB2F}"/>
              </a:ext>
            </a:extLst>
          </p:cNvPr>
          <p:cNvSpPr>
            <a:spLocks noChangeShapeType="1"/>
          </p:cNvSpPr>
          <p:nvPr/>
        </p:nvSpPr>
        <p:spPr bwMode="auto">
          <a:xfrm>
            <a:off x="54102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7" name="Line 21">
            <a:extLst>
              <a:ext uri="{FF2B5EF4-FFF2-40B4-BE49-F238E27FC236}">
                <a16:creationId xmlns:a16="http://schemas.microsoft.com/office/drawing/2014/main" id="{197FD952-9D8C-49C5-B2C1-6D66CB56A38E}"/>
              </a:ext>
            </a:extLst>
          </p:cNvPr>
          <p:cNvSpPr>
            <a:spLocks noChangeShapeType="1"/>
          </p:cNvSpPr>
          <p:nvPr/>
        </p:nvSpPr>
        <p:spPr bwMode="auto">
          <a:xfrm>
            <a:off x="6477000" y="1981200"/>
            <a:ext cx="45720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8" name="Line 22">
            <a:extLst>
              <a:ext uri="{FF2B5EF4-FFF2-40B4-BE49-F238E27FC236}">
                <a16:creationId xmlns:a16="http://schemas.microsoft.com/office/drawing/2014/main" id="{EB551678-C8BF-47B7-9228-D0B1F5D4C420}"/>
              </a:ext>
            </a:extLst>
          </p:cNvPr>
          <p:cNvSpPr>
            <a:spLocks noChangeShapeType="1"/>
          </p:cNvSpPr>
          <p:nvPr/>
        </p:nvSpPr>
        <p:spPr bwMode="auto">
          <a:xfrm>
            <a:off x="5867400" y="1981200"/>
            <a:ext cx="609600" cy="0"/>
          </a:xfrm>
          <a:prstGeom prst="line">
            <a:avLst/>
          </a:prstGeom>
          <a:noFill/>
          <a:ln w="1905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B7DB515-2859-4A48-B776-547D6357769B}"/>
              </a:ext>
            </a:extLst>
          </p:cNvPr>
          <p:cNvSpPr>
            <a:spLocks noGrp="1"/>
          </p:cNvSpPr>
          <p:nvPr>
            <p:ph type="sldNum" sz="quarter" idx="11"/>
          </p:nvPr>
        </p:nvSpPr>
        <p:spPr/>
        <p:txBody>
          <a:bodyPr/>
          <a:lstStyle/>
          <a:p>
            <a:fld id="{D96C077D-5DD5-4C5B-B823-9EC4C385EE63}" type="slidenum">
              <a:rPr lang="en-US" altLang="zh-CN"/>
              <a:pPr/>
              <a:t>15</a:t>
            </a:fld>
            <a:endParaRPr lang="en-US" altLang="zh-CN"/>
          </a:p>
        </p:txBody>
      </p:sp>
      <p:sp>
        <p:nvSpPr>
          <p:cNvPr id="250884" name="Rectangle 4">
            <a:extLst>
              <a:ext uri="{FF2B5EF4-FFF2-40B4-BE49-F238E27FC236}">
                <a16:creationId xmlns:a16="http://schemas.microsoft.com/office/drawing/2014/main" id="{E02CE134-7C2B-4118-ADCC-175EBF53CE82}"/>
              </a:ext>
            </a:extLst>
          </p:cNvPr>
          <p:cNvSpPr>
            <a:spLocks noGrp="1" noChangeArrowheads="1"/>
          </p:cNvSpPr>
          <p:nvPr>
            <p:ph type="title"/>
          </p:nvPr>
        </p:nvSpPr>
        <p:spPr>
          <a:xfrm>
            <a:off x="539750" y="441325"/>
            <a:ext cx="8229600" cy="1008063"/>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链式栈 </a:t>
            </a:r>
            <a:r>
              <a:rPr kumimoji="1" lang="en-US" altLang="zh-CN" sz="4000" b="1">
                <a:solidFill>
                  <a:schemeClr val="tx2"/>
                </a:solidFill>
                <a:latin typeface="华文新魏" panose="02010800040101010101" pitchFamily="2" charset="-122"/>
                <a:ea typeface="华文新魏" panose="02010800040101010101" pitchFamily="2" charset="-122"/>
              </a:rPr>
              <a:t>(LinkedStack)</a:t>
            </a:r>
            <a:r>
              <a:rPr kumimoji="1" lang="zh-CN" altLang="en-US" sz="4000" b="1">
                <a:solidFill>
                  <a:schemeClr val="tx2"/>
                </a:solidFill>
                <a:latin typeface="华文新魏" panose="02010800040101010101" pitchFamily="2" charset="-122"/>
                <a:ea typeface="华文新魏" panose="02010800040101010101" pitchFamily="2" charset="-122"/>
              </a:rPr>
              <a:t>类的定义</a:t>
            </a:r>
          </a:p>
        </p:txBody>
      </p:sp>
      <p:sp>
        <p:nvSpPr>
          <p:cNvPr id="250885" name="Rectangle 5">
            <a:extLst>
              <a:ext uri="{FF2B5EF4-FFF2-40B4-BE49-F238E27FC236}">
                <a16:creationId xmlns:a16="http://schemas.microsoft.com/office/drawing/2014/main" id="{1559DD92-F4AC-42B2-9A87-F980056E7A2B}"/>
              </a:ext>
            </a:extLst>
          </p:cNvPr>
          <p:cNvSpPr>
            <a:spLocks noGrp="1" noChangeArrowheads="1"/>
          </p:cNvSpPr>
          <p:nvPr>
            <p:ph type="body" idx="1"/>
          </p:nvPr>
        </p:nvSpPr>
        <p:spPr>
          <a:xfrm>
            <a:off x="555625" y="1341438"/>
            <a:ext cx="8229600" cy="50768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a:t>
            </a:r>
            <a:r>
              <a:rPr lang="en-US" altLang="zh-CN" sz="2800">
                <a:latin typeface="Times New Roman" panose="02020603050405020304" pitchFamily="18" charset="0"/>
                <a:ea typeface="隶书" panose="02010509060101010101" pitchFamily="49" charset="-122"/>
              </a:rPr>
              <a:t> &lt;iostream.h&gt;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a:t>
            </a:r>
            <a:r>
              <a:rPr lang="en-US" altLang="zh-CN" sz="2800">
                <a:latin typeface="Times New Roman" panose="02020603050405020304" pitchFamily="18" charset="0"/>
                <a:ea typeface="隶书" panose="02010509060101010101" pitchFamily="49" charset="-122"/>
              </a:rPr>
              <a:t> “stack.h”</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StackNode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栈结点类定义</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private:</a:t>
            </a:r>
            <a:r>
              <a:rPr kumimoji="1"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 data</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栈结点数据</a:t>
            </a: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StackNode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*link</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结点链指针</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public:</a:t>
            </a:r>
            <a:endParaRPr kumimoji="1" lang="en-US" altLang="zh-CN"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StackNode(E d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StackNode&lt;E&gt; *next = NULL)</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data(d)</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link(next)</a:t>
            </a:r>
            <a:r>
              <a:rPr kumimoji="1"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2230FF6-B9A2-47D9-9705-08FC18568AFD}"/>
              </a:ext>
            </a:extLst>
          </p:cNvPr>
          <p:cNvSpPr>
            <a:spLocks noGrp="1"/>
          </p:cNvSpPr>
          <p:nvPr>
            <p:ph type="sldNum" sz="quarter" idx="11"/>
          </p:nvPr>
        </p:nvSpPr>
        <p:spPr/>
        <p:txBody>
          <a:bodyPr/>
          <a:lstStyle/>
          <a:p>
            <a:fld id="{5395DC29-4FFA-496F-B4DE-73D060B8734F}" type="slidenum">
              <a:rPr lang="en-US" altLang="zh-CN"/>
              <a:pPr/>
              <a:t>16</a:t>
            </a:fld>
            <a:endParaRPr lang="en-US" altLang="zh-CN"/>
          </a:p>
        </p:txBody>
      </p:sp>
      <p:sp>
        <p:nvSpPr>
          <p:cNvPr id="331779" name="Rectangle 3">
            <a:extLst>
              <a:ext uri="{FF2B5EF4-FFF2-40B4-BE49-F238E27FC236}">
                <a16:creationId xmlns:a16="http://schemas.microsoft.com/office/drawing/2014/main" id="{932E4222-E5F0-49D7-85D6-50195B361FFF}"/>
              </a:ext>
            </a:extLst>
          </p:cNvPr>
          <p:cNvSpPr>
            <a:spLocks noGrp="1" noChangeArrowheads="1"/>
          </p:cNvSpPr>
          <p:nvPr>
            <p:ph type="body" idx="1"/>
          </p:nvPr>
        </p:nvSpPr>
        <p:spPr>
          <a:xfrm>
            <a:off x="555625" y="765175"/>
            <a:ext cx="8229600" cy="5651500"/>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a:t>
            </a:r>
            <a:r>
              <a:rPr lang="en-US" altLang="zh-CN" sz="2800">
                <a:latin typeface="Times New Roman" panose="02020603050405020304" pitchFamily="18" charset="0"/>
                <a:ea typeface="隶书" panose="02010509060101010101" pitchFamily="49" charset="-122"/>
              </a:rPr>
              <a:t> LinkedStack </a:t>
            </a:r>
            <a:r>
              <a:rPr lang="en-US" altLang="zh-CN" sz="2800" b="1">
                <a:latin typeface="Times New Roman" panose="02020603050405020304" pitchFamily="18" charset="0"/>
                <a:ea typeface="隶书" panose="02010509060101010101" pitchFamily="49" charset="-122"/>
              </a:rPr>
              <a:t>: public</a:t>
            </a:r>
            <a:r>
              <a:rPr lang="en-US" altLang="zh-CN" sz="2800">
                <a:latin typeface="Times New Roman" panose="02020603050405020304" pitchFamily="18" charset="0"/>
                <a:ea typeface="隶书" panose="02010509060101010101" pitchFamily="49" charset="-122"/>
              </a:rPr>
              <a:t> Stack&lt;E&gt;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链式栈类定义</a:t>
            </a:r>
            <a:r>
              <a:rPr lang="zh-CN" altLang="en-US"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StackNode&lt;E&gt; *top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栈顶指针</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output(</a:t>
            </a:r>
            <a:r>
              <a:rPr lang="en-US" altLang="zh-CN" sz="2800" b="1">
                <a:latin typeface="Times New Roman" panose="02020603050405020304" pitchFamily="18" charset="0"/>
                <a:ea typeface="隶书" panose="02010509060101010101" pitchFamily="49" charset="-122"/>
              </a:rPr>
              <a:t>ostream&amp;</a:t>
            </a:r>
            <a:r>
              <a:rPr lang="en-US" altLang="zh-CN" sz="2800">
                <a:latin typeface="Times New Roman" panose="02020603050405020304" pitchFamily="18" charset="0"/>
                <a:ea typeface="隶书" panose="02010509060101010101" pitchFamily="49" charset="-122"/>
              </a:rPr>
              <a:t> os</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StackNode &lt;E&gt; *ptr</a:t>
            </a:r>
            <a:r>
              <a:rPr lang="en-US" altLang="zh-CN" sz="2800" b="1">
                <a:latin typeface="Times New Roman" panose="02020603050405020304" pitchFamily="18" charset="0"/>
                <a:ea typeface="隶书" panose="02010509060101010101" pitchFamily="49" charset="-122"/>
              </a:rPr>
              <a:t>, int&amp;</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递归输出栈的所有元素</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LinkedStack()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top(NULL)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LinkedStack()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makeEmpty()</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Push(E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进栈</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Pop(E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a:t>
            </a:r>
            <a:endParaRPr lang="zh-CN" altLang="en-US"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87B3F76-EC9A-4CF9-8C94-F82E915A35E6}"/>
              </a:ext>
            </a:extLst>
          </p:cNvPr>
          <p:cNvSpPr>
            <a:spLocks noGrp="1"/>
          </p:cNvSpPr>
          <p:nvPr>
            <p:ph type="sldNum" sz="quarter" idx="11"/>
          </p:nvPr>
        </p:nvSpPr>
        <p:spPr/>
        <p:txBody>
          <a:bodyPr/>
          <a:lstStyle/>
          <a:p>
            <a:fld id="{1D593F02-E0CE-4EDC-8620-176169C0BB39}" type="slidenum">
              <a:rPr lang="en-US" altLang="zh-CN"/>
              <a:pPr/>
              <a:t>17</a:t>
            </a:fld>
            <a:endParaRPr lang="en-US" altLang="zh-CN"/>
          </a:p>
        </p:txBody>
      </p:sp>
      <p:sp>
        <p:nvSpPr>
          <p:cNvPr id="318467" name="Rectangle 3">
            <a:extLst>
              <a:ext uri="{FF2B5EF4-FFF2-40B4-BE49-F238E27FC236}">
                <a16:creationId xmlns:a16="http://schemas.microsoft.com/office/drawing/2014/main" id="{A8C9CFF6-AD20-4DA6-922B-2D3DCC8715EA}"/>
              </a:ext>
            </a:extLst>
          </p:cNvPr>
          <p:cNvSpPr>
            <a:spLocks noGrp="1" noChangeArrowheads="1"/>
          </p:cNvSpPr>
          <p:nvPr>
            <p:ph type="body" idx="1"/>
          </p:nvPr>
        </p:nvSpPr>
        <p:spPr>
          <a:xfrm>
            <a:off x="590550" y="728663"/>
            <a:ext cx="8229600" cy="5076825"/>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getTop(E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取栈顶</a:t>
            </a:r>
            <a:r>
              <a:rPr lang="zh-CN" altLang="en-US"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IsEmpty() </a:t>
            </a:r>
            <a:r>
              <a:rPr lang="en-US" altLang="zh-CN" sz="2800" b="1">
                <a:latin typeface="Times New Roman" panose="02020603050405020304" pitchFamily="18" charset="0"/>
                <a:ea typeface="隶书" panose="02010509060101010101" pitchFamily="49" charset="-122"/>
              </a:rPr>
              <a:t>const { return</a:t>
            </a:r>
            <a:r>
              <a:rPr lang="en-US" altLang="zh-CN" sz="2800">
                <a:latin typeface="Times New Roman" panose="02020603050405020304" pitchFamily="18" charset="0"/>
                <a:ea typeface="隶书" panose="02010509060101010101" pitchFamily="49" charset="-122"/>
              </a:rPr>
              <a:t> top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makeEmpty()</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清空栈的内容</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k = 1;</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friend ostream&amp; operator &lt;&lt;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ostream&amp;</a:t>
            </a:r>
            <a:r>
              <a:rPr lang="en-US" altLang="zh-CN" sz="2800">
                <a:latin typeface="Times New Roman" panose="02020603050405020304" pitchFamily="18" charset="0"/>
                <a:ea typeface="隶书" panose="02010509060101010101" pitchFamily="49" charset="-122"/>
              </a:rPr>
              <a:t> os,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LinkedStack&lt;E&gt;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s)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output(os, s.top,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输出栈元素的重载操作 </a:t>
            </a:r>
            <a:r>
              <a:rPr lang="en-US" altLang="zh-CN" sz="2800">
                <a:solidFill>
                  <a:schemeClr val="tx2"/>
                </a:solidFill>
                <a:latin typeface="Times New Roman" panose="02020603050405020304" pitchFamily="18" charset="0"/>
                <a:ea typeface="隶书" panose="02010509060101010101" pitchFamily="49" charset="-122"/>
              </a:rPr>
              <a:t>&lt;&lt;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29076A2-2FE4-49AE-9247-3B7A2844D697}"/>
              </a:ext>
            </a:extLst>
          </p:cNvPr>
          <p:cNvSpPr>
            <a:spLocks noGrp="1"/>
          </p:cNvSpPr>
          <p:nvPr>
            <p:ph type="sldNum" sz="quarter" idx="11"/>
          </p:nvPr>
        </p:nvSpPr>
        <p:spPr/>
        <p:txBody>
          <a:bodyPr/>
          <a:lstStyle/>
          <a:p>
            <a:fld id="{71F71072-9DFB-4BBA-AA89-5502430E0689}" type="slidenum">
              <a:rPr lang="en-US" altLang="zh-CN"/>
              <a:pPr/>
              <a:t>18</a:t>
            </a:fld>
            <a:endParaRPr lang="en-US" altLang="zh-CN"/>
          </a:p>
        </p:txBody>
      </p:sp>
      <p:sp>
        <p:nvSpPr>
          <p:cNvPr id="252931" name="Rectangle 3">
            <a:extLst>
              <a:ext uri="{FF2B5EF4-FFF2-40B4-BE49-F238E27FC236}">
                <a16:creationId xmlns:a16="http://schemas.microsoft.com/office/drawing/2014/main" id="{F5C8F611-44AE-4A65-A28B-3621BD3297ED}"/>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链式栈类操作的实现</a:t>
            </a:r>
          </a:p>
        </p:txBody>
      </p:sp>
      <p:sp>
        <p:nvSpPr>
          <p:cNvPr id="252932" name="Rectangle 4">
            <a:extLst>
              <a:ext uri="{FF2B5EF4-FFF2-40B4-BE49-F238E27FC236}">
                <a16:creationId xmlns:a16="http://schemas.microsoft.com/office/drawing/2014/main" id="{57EA5C30-77D2-469E-B4D5-A5C38E7ABE88}"/>
              </a:ext>
            </a:extLst>
          </p:cNvPr>
          <p:cNvSpPr>
            <a:spLocks noGrp="1" noChangeArrowheads="1"/>
          </p:cNvSpPr>
          <p:nvPr>
            <p:ph type="body" idx="1"/>
          </p:nvPr>
        </p:nvSpPr>
        <p:spPr>
          <a:xfrm>
            <a:off x="663575" y="1271588"/>
            <a:ext cx="8229600" cy="511016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LinkedStack&lt;E&gt;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逐次删去链式栈中的元素直至栈顶指针为空。</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StackNode&lt;E&gt; *p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a:t>
            </a:r>
            <a:r>
              <a:rPr lang="en-US" altLang="zh-CN" sz="2800">
                <a:latin typeface="Times New Roman" panose="02020603050405020304" pitchFamily="18" charset="0"/>
                <a:ea typeface="隶书" panose="02010509060101010101" pitchFamily="49" charset="-122"/>
              </a:rPr>
              <a:t> (top != NULL)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逐个结点释放</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 = top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top = top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LinkedStack&lt;E&gt;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Push(E x)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将元素值</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插入到链式栈的栈顶</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即链头。</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708C98F-74C9-4560-8110-23B337A67015}"/>
              </a:ext>
            </a:extLst>
          </p:cNvPr>
          <p:cNvSpPr>
            <a:spLocks noGrp="1"/>
          </p:cNvSpPr>
          <p:nvPr>
            <p:ph type="sldNum" sz="quarter" idx="11"/>
          </p:nvPr>
        </p:nvSpPr>
        <p:spPr/>
        <p:txBody>
          <a:bodyPr/>
          <a:lstStyle/>
          <a:p>
            <a:fld id="{B3F40BFA-9BB9-4C2B-94AA-B4A72118D6DC}" type="slidenum">
              <a:rPr lang="en-US" altLang="zh-CN"/>
              <a:pPr/>
              <a:t>19</a:t>
            </a:fld>
            <a:endParaRPr lang="en-US" altLang="zh-CN"/>
          </a:p>
        </p:txBody>
      </p:sp>
      <p:sp>
        <p:nvSpPr>
          <p:cNvPr id="320515" name="Rectangle 3">
            <a:extLst>
              <a:ext uri="{FF2B5EF4-FFF2-40B4-BE49-F238E27FC236}">
                <a16:creationId xmlns:a16="http://schemas.microsoft.com/office/drawing/2014/main" id="{5A686C58-FE5A-40D0-B5DA-AA25B32F1A38}"/>
              </a:ext>
            </a:extLst>
          </p:cNvPr>
          <p:cNvSpPr>
            <a:spLocks noGrp="1" noChangeArrowheads="1"/>
          </p:cNvSpPr>
          <p:nvPr>
            <p:ph type="body" idx="1"/>
          </p:nvPr>
        </p:nvSpPr>
        <p:spPr>
          <a:xfrm>
            <a:off x="663575" y="695325"/>
            <a:ext cx="8229600" cy="5613400"/>
          </a:xfrm>
        </p:spPr>
        <p:txBody>
          <a:bodyPr/>
          <a:lstStyle/>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top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StackNode&lt;E&gt;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top)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创建新结点</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(top != NULL)</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创建失败退出</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LinkedStack&lt;E&gt;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Pop(E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删除栈顶结点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返回被删栈顶元素的值。</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(IsEmpty() == true)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栈空返回</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StackNode&lt;E&gt; *p = top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暂存栈顶元素</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top = top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退栈顶指针</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x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释放结点</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true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ED8D1E7-E5E0-4F36-A8B2-F21543E2A4F8}"/>
              </a:ext>
            </a:extLst>
          </p:cNvPr>
          <p:cNvSpPr>
            <a:spLocks noGrp="1"/>
          </p:cNvSpPr>
          <p:nvPr>
            <p:ph type="sldNum" sz="quarter" idx="11"/>
          </p:nvPr>
        </p:nvSpPr>
        <p:spPr/>
        <p:txBody>
          <a:bodyPr/>
          <a:lstStyle/>
          <a:p>
            <a:fld id="{7A6C23A5-1BF4-4189-81D7-84A49BC467B0}" type="slidenum">
              <a:rPr lang="en-US" altLang="zh-CN"/>
              <a:pPr/>
              <a:t>2</a:t>
            </a:fld>
            <a:endParaRPr lang="en-US" altLang="zh-CN"/>
          </a:p>
        </p:txBody>
      </p:sp>
      <p:sp>
        <p:nvSpPr>
          <p:cNvPr id="238595" name="Rectangle 3">
            <a:extLst>
              <a:ext uri="{FF2B5EF4-FFF2-40B4-BE49-F238E27FC236}">
                <a16:creationId xmlns:a16="http://schemas.microsoft.com/office/drawing/2014/main" id="{63B6B678-FC61-4AC5-8632-E30181DC238E}"/>
              </a:ext>
            </a:extLst>
          </p:cNvPr>
          <p:cNvSpPr>
            <a:spLocks noGrp="1" noChangeArrowheads="1"/>
          </p:cNvSpPr>
          <p:nvPr>
            <p:ph type="body" idx="1"/>
          </p:nvPr>
        </p:nvSpPr>
        <p:spPr>
          <a:xfrm>
            <a:off x="1547813" y="1844675"/>
            <a:ext cx="6858000" cy="4356100"/>
          </a:xfrm>
        </p:spPr>
        <p:txBody>
          <a:bodyPr/>
          <a:lstStyle/>
          <a:p>
            <a:pPr>
              <a:lnSpc>
                <a:spcPct val="105000"/>
              </a:lnSpc>
              <a:buClr>
                <a:srgbClr val="009900"/>
              </a:buClr>
              <a:buSzPct val="50000"/>
            </a:pPr>
            <a:r>
              <a:rPr lang="zh-CN" altLang="en-US" sz="3600" b="1">
                <a:effectLst>
                  <a:outerShdw blurRad="38100" dist="38100" dir="2700000" algn="tl">
                    <a:srgbClr val="C0C0C0"/>
                  </a:outerShdw>
                </a:effectLst>
                <a:ea typeface="仿宋_GB2312" pitchFamily="49" charset="-122"/>
                <a:hlinkClick r:id="rId2" action="ppaction://hlinksldjump"/>
              </a:rPr>
              <a:t>栈</a:t>
            </a:r>
            <a:endParaRPr lang="zh-CN" altLang="en-US" sz="3600" b="1">
              <a:effectLst>
                <a:outerShdw blurRad="38100" dist="38100" dir="2700000" algn="tl">
                  <a:srgbClr val="C0C0C0"/>
                </a:outerShdw>
              </a:effectLst>
              <a:ea typeface="仿宋_GB2312" pitchFamily="49" charset="-122"/>
              <a:hlinkClick r:id="rId3" action="ppaction://hlinksldjump"/>
            </a:endParaRPr>
          </a:p>
          <a:p>
            <a:pPr>
              <a:lnSpc>
                <a:spcPct val="105000"/>
              </a:lnSpc>
              <a:buClr>
                <a:srgbClr val="009900"/>
              </a:buClr>
              <a:buSzPct val="50000"/>
            </a:pPr>
            <a:r>
              <a:rPr lang="zh-CN" altLang="en-US" sz="3600" b="1">
                <a:effectLst>
                  <a:outerShdw blurRad="38100" dist="38100" dir="2700000" algn="tl">
                    <a:srgbClr val="C0C0C0"/>
                  </a:outerShdw>
                </a:effectLst>
                <a:ea typeface="仿宋_GB2312" pitchFamily="49" charset="-122"/>
                <a:hlinkClick r:id="rId4" action="ppaction://hlinksldjump"/>
              </a:rPr>
              <a:t>队列</a:t>
            </a:r>
            <a:endParaRPr lang="zh-CN" altLang="en-US" sz="3600" b="1">
              <a:effectLst>
                <a:outerShdw blurRad="38100" dist="38100" dir="2700000" algn="tl">
                  <a:srgbClr val="C0C0C0"/>
                </a:outerShdw>
              </a:effectLst>
              <a:ea typeface="仿宋_GB2312" pitchFamily="49" charset="-122"/>
            </a:endParaRPr>
          </a:p>
          <a:p>
            <a:pPr>
              <a:lnSpc>
                <a:spcPct val="105000"/>
              </a:lnSpc>
              <a:buClr>
                <a:srgbClr val="009900"/>
              </a:buClr>
              <a:buSzPct val="50000"/>
            </a:pPr>
            <a:r>
              <a:rPr lang="zh-CN" altLang="en-US" sz="3600" b="1">
                <a:solidFill>
                  <a:schemeClr val="tx2"/>
                </a:solidFill>
                <a:effectLst>
                  <a:outerShdw blurRad="38100" dist="38100" dir="2700000" algn="tl">
                    <a:srgbClr val="C0C0C0"/>
                  </a:outerShdw>
                </a:effectLst>
                <a:ea typeface="仿宋_GB2312" pitchFamily="49" charset="-122"/>
                <a:hlinkClick r:id="rId5" action="ppaction://hlinksldjump"/>
              </a:rPr>
              <a:t>栈的应用：</a:t>
            </a:r>
            <a:r>
              <a:rPr lang="zh-CN" altLang="en-US" sz="3600" b="1">
                <a:effectLst>
                  <a:outerShdw blurRad="38100" dist="38100" dir="2700000" algn="tl">
                    <a:srgbClr val="C0C0C0"/>
                  </a:outerShdw>
                </a:effectLst>
                <a:ea typeface="仿宋_GB2312" pitchFamily="49" charset="-122"/>
                <a:hlinkClick r:id="rId5" action="ppaction://hlinksldjump"/>
              </a:rPr>
              <a:t>表达式求值</a:t>
            </a:r>
            <a:endParaRPr lang="zh-CN" altLang="en-US" sz="3600" b="1">
              <a:effectLst>
                <a:outerShdw blurRad="38100" dist="38100" dir="2700000" algn="tl">
                  <a:srgbClr val="C0C0C0"/>
                </a:outerShdw>
              </a:effectLst>
              <a:ea typeface="仿宋_GB2312" pitchFamily="49" charset="-122"/>
              <a:hlinkClick r:id="rId6" action="ppaction://hlinksldjump"/>
            </a:endParaRPr>
          </a:p>
          <a:p>
            <a:pPr>
              <a:lnSpc>
                <a:spcPct val="105000"/>
              </a:lnSpc>
              <a:buClr>
                <a:srgbClr val="009900"/>
              </a:buClr>
              <a:buSzPct val="50000"/>
            </a:pPr>
            <a:r>
              <a:rPr lang="zh-CN" altLang="en-US" sz="3600" b="1">
                <a:effectLst>
                  <a:outerShdw blurRad="38100" dist="38100" dir="2700000" algn="tl">
                    <a:srgbClr val="C0C0C0"/>
                  </a:outerShdw>
                </a:effectLst>
                <a:ea typeface="仿宋_GB2312" pitchFamily="49" charset="-122"/>
                <a:hlinkClick r:id="rId7" action="ppaction://hlinksldjump"/>
              </a:rPr>
              <a:t>栈的应用：递归 </a:t>
            </a:r>
            <a:endParaRPr lang="zh-CN" altLang="en-US" sz="3600" b="1">
              <a:effectLst>
                <a:outerShdw blurRad="38100" dist="38100" dir="2700000" algn="tl">
                  <a:srgbClr val="C0C0C0"/>
                </a:outerShdw>
              </a:effectLst>
              <a:ea typeface="仿宋_GB2312" pitchFamily="49" charset="-122"/>
              <a:hlinkClick r:id="rId8" action="ppaction://hlinksldjump"/>
            </a:endParaRPr>
          </a:p>
          <a:p>
            <a:pPr>
              <a:lnSpc>
                <a:spcPct val="105000"/>
              </a:lnSpc>
              <a:buClr>
                <a:srgbClr val="009900"/>
              </a:buClr>
              <a:buSzPct val="50000"/>
            </a:pPr>
            <a:r>
              <a:rPr lang="zh-CN" altLang="en-US" sz="3600" b="1">
                <a:effectLst>
                  <a:outerShdw blurRad="38100" dist="38100" dir="2700000" algn="tl">
                    <a:srgbClr val="C0C0C0"/>
                  </a:outerShdw>
                </a:effectLst>
                <a:ea typeface="仿宋_GB2312" pitchFamily="49" charset="-122"/>
                <a:hlinkClick r:id="rId9" action="ppaction://hlinksldjump"/>
              </a:rPr>
              <a:t>队列的应用：打印杨辉三角形</a:t>
            </a:r>
            <a:endParaRPr lang="zh-CN" altLang="en-US" sz="3600" b="1">
              <a:effectLst>
                <a:outerShdw blurRad="38100" dist="38100" dir="2700000" algn="tl">
                  <a:srgbClr val="C0C0C0"/>
                </a:outerShdw>
              </a:effectLst>
              <a:ea typeface="仿宋_GB2312" pitchFamily="49" charset="-122"/>
            </a:endParaRPr>
          </a:p>
          <a:p>
            <a:pPr>
              <a:lnSpc>
                <a:spcPct val="105000"/>
              </a:lnSpc>
              <a:buClr>
                <a:srgbClr val="009900"/>
              </a:buClr>
              <a:buSzPct val="50000"/>
            </a:pPr>
            <a:r>
              <a:rPr lang="zh-CN" altLang="en-US" sz="3600" b="1">
                <a:effectLst>
                  <a:outerShdw blurRad="38100" dist="38100" dir="2700000" algn="tl">
                    <a:srgbClr val="C0C0C0"/>
                  </a:outerShdw>
                </a:effectLst>
                <a:ea typeface="仿宋_GB2312" pitchFamily="49" charset="-122"/>
                <a:hlinkClick r:id="rId10" action="ppaction://hlinksldjump"/>
              </a:rPr>
              <a:t>优先级队列 </a:t>
            </a:r>
            <a:endParaRPr lang="zh-CN" altLang="en-US" sz="3600" b="1">
              <a:effectLst>
                <a:outerShdw blurRad="38100" dist="38100" dir="2700000" algn="tl">
                  <a:srgbClr val="C0C0C0"/>
                </a:outerShdw>
              </a:effectLst>
              <a:ea typeface="仿宋_GB2312" pitchFamily="49" charset="-122"/>
              <a:hlinkClick r:id="rId11" action="ppaction://hlinksldjump"/>
            </a:endParaRPr>
          </a:p>
        </p:txBody>
      </p:sp>
      <p:sp>
        <p:nvSpPr>
          <p:cNvPr id="238596" name="Rectangle 4">
            <a:extLst>
              <a:ext uri="{FF2B5EF4-FFF2-40B4-BE49-F238E27FC236}">
                <a16:creationId xmlns:a16="http://schemas.microsoft.com/office/drawing/2014/main" id="{FC4A1416-F465-4F51-AAFF-9E8119AEC57A}"/>
              </a:ext>
            </a:extLst>
          </p:cNvPr>
          <p:cNvSpPr>
            <a:spLocks noGrp="1" noChangeArrowheads="1"/>
          </p:cNvSpPr>
          <p:nvPr>
            <p:ph type="title"/>
          </p:nvPr>
        </p:nvSpPr>
        <p:spPr>
          <a:xfrm>
            <a:off x="446088" y="620713"/>
            <a:ext cx="8229600" cy="1371600"/>
          </a:xfrm>
        </p:spPr>
        <p:txBody>
          <a:bodyPr/>
          <a:lstStyle/>
          <a:p>
            <a:pPr algn="ctr"/>
            <a:r>
              <a:rPr lang="zh-CN" altLang="en-US" sz="6000" b="1">
                <a:latin typeface="华文新魏" panose="02010800040101010101" pitchFamily="2" charset="-122"/>
                <a:ea typeface="华文新魏" panose="02010800040101010101" pitchFamily="2" charset="-122"/>
              </a:rPr>
              <a:t>第三章  栈与队列</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CBCC53B-5B49-478A-9A20-A13054C7D534}"/>
              </a:ext>
            </a:extLst>
          </p:cNvPr>
          <p:cNvSpPr>
            <a:spLocks noGrp="1"/>
          </p:cNvSpPr>
          <p:nvPr>
            <p:ph type="sldNum" sz="quarter" idx="11"/>
          </p:nvPr>
        </p:nvSpPr>
        <p:spPr/>
        <p:txBody>
          <a:bodyPr/>
          <a:lstStyle/>
          <a:p>
            <a:fld id="{4D5ACA34-16EA-4449-A5E5-DDF3BBE17592}" type="slidenum">
              <a:rPr lang="en-US" altLang="zh-CN"/>
              <a:pPr/>
              <a:t>20</a:t>
            </a:fld>
            <a:endParaRPr lang="en-US" altLang="zh-CN"/>
          </a:p>
        </p:txBody>
      </p:sp>
      <p:sp>
        <p:nvSpPr>
          <p:cNvPr id="321539" name="Rectangle 3">
            <a:extLst>
              <a:ext uri="{FF2B5EF4-FFF2-40B4-BE49-F238E27FC236}">
                <a16:creationId xmlns:a16="http://schemas.microsoft.com/office/drawing/2014/main" id="{6709E069-04AF-46A3-BA2B-B7D3B836AF36}"/>
              </a:ext>
            </a:extLst>
          </p:cNvPr>
          <p:cNvSpPr>
            <a:spLocks noGrp="1" noChangeArrowheads="1"/>
          </p:cNvSpPr>
          <p:nvPr>
            <p:ph type="body" idx="1"/>
          </p:nvPr>
        </p:nvSpPr>
        <p:spPr>
          <a:xfrm>
            <a:off x="590550" y="695325"/>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LinkedStack&lt;E&gt;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getTop(E</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(IsEmpty() == true)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栈空返回</a:t>
            </a:r>
            <a:endParaRPr lang="zh-CN" altLang="en-US"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x = top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返回栈顶元素的值</a:t>
            </a:r>
            <a:endParaRPr lang="zh-CN" altLang="en-US"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true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endParaRPr lang="en-US" altLang="zh-CN"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LinkedStack&lt;E&gt;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output(</a:t>
            </a:r>
            <a:r>
              <a:rPr lang="en-US" altLang="zh-CN" sz="2800" b="1">
                <a:latin typeface="Times New Roman" panose="02020603050405020304" pitchFamily="18" charset="0"/>
                <a:ea typeface="隶书" panose="02010509060101010101" pitchFamily="49" charset="-122"/>
              </a:rPr>
              <a:t>ostream&amp;</a:t>
            </a:r>
            <a:r>
              <a:rPr lang="en-US" altLang="zh-CN" sz="2800">
                <a:latin typeface="Times New Roman" panose="02020603050405020304" pitchFamily="18" charset="0"/>
                <a:ea typeface="隶书" panose="02010509060101010101" pitchFamily="49" charset="-122"/>
              </a:rPr>
              <a:t> os</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StackNode&lt;E&gt; *ptr</a:t>
            </a:r>
            <a:r>
              <a:rPr lang="en-US" altLang="zh-CN" sz="2800" b="1">
                <a:latin typeface="Times New Roman" panose="02020603050405020304" pitchFamily="18" charset="0"/>
                <a:ea typeface="隶书" panose="02010509060101010101" pitchFamily="49" charset="-122"/>
              </a:rPr>
              <a:t>, int&amp;</a:t>
            </a:r>
            <a:r>
              <a:rPr lang="en-US" altLang="zh-CN" sz="2800">
                <a:latin typeface="Times New Roman" panose="02020603050405020304" pitchFamily="18" charset="0"/>
                <a:ea typeface="隶书" panose="02010509060101010101" pitchFamily="49" charset="-122"/>
              </a:rPr>
              <a:t> i)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递归输出栈中所有元素（沿链逆向输出）</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(ptr != NULL) </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D3D1CA-74CE-4C57-88E8-47B0C81E7EE6}"/>
              </a:ext>
            </a:extLst>
          </p:cNvPr>
          <p:cNvSpPr>
            <a:spLocks noGrp="1"/>
          </p:cNvSpPr>
          <p:nvPr>
            <p:ph type="sldNum" sz="quarter" idx="11"/>
          </p:nvPr>
        </p:nvSpPr>
        <p:spPr/>
        <p:txBody>
          <a:bodyPr/>
          <a:lstStyle/>
          <a:p>
            <a:fld id="{9997C2B7-16C7-4144-95EC-90783886FE60}" type="slidenum">
              <a:rPr lang="en-US" altLang="zh-CN"/>
              <a:pPr/>
              <a:t>21</a:t>
            </a:fld>
            <a:endParaRPr lang="en-US" altLang="zh-CN"/>
          </a:p>
        </p:txBody>
      </p:sp>
      <p:sp>
        <p:nvSpPr>
          <p:cNvPr id="322562" name="Rectangle 2">
            <a:extLst>
              <a:ext uri="{FF2B5EF4-FFF2-40B4-BE49-F238E27FC236}">
                <a16:creationId xmlns:a16="http://schemas.microsoft.com/office/drawing/2014/main" id="{F14D4706-DCE9-4D35-A20C-B9152840BC14}"/>
              </a:ext>
            </a:extLst>
          </p:cNvPr>
          <p:cNvSpPr>
            <a:spLocks noGrp="1" noChangeArrowheads="1"/>
          </p:cNvSpPr>
          <p:nvPr>
            <p:ph type="body" idx="1"/>
          </p:nvPr>
        </p:nvSpPr>
        <p:spPr>
          <a:xfrm>
            <a:off x="590550" y="695325"/>
            <a:ext cx="8050213" cy="5686425"/>
          </a:xfrm>
        </p:spPr>
        <p:txBody>
          <a:bodyPr/>
          <a:lstStyle/>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 != NULL)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output(os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ptr</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os </a:t>
            </a:r>
            <a:r>
              <a:rPr lang="en-US" altLang="zh-CN" sz="2800" b="1">
                <a:latin typeface="Times New Roman" panose="02020603050405020304" pitchFamily="18" charset="0"/>
                <a:ea typeface="隶书" panose="02010509060101010101" pitchFamily="49" charset="-122"/>
              </a:rPr>
              <a:t>&lt;&lt;</a:t>
            </a:r>
            <a:r>
              <a:rPr lang="en-US" altLang="zh-CN" sz="2800">
                <a:latin typeface="Times New Roman" panose="02020603050405020304" pitchFamily="18" charset="0"/>
                <a:ea typeface="隶书" panose="02010509060101010101" pitchFamily="49" charset="-122"/>
              </a:rPr>
              <a:t> i </a:t>
            </a:r>
            <a:r>
              <a:rPr lang="en-US" altLang="zh-CN" sz="2800" b="1">
                <a:latin typeface="Times New Roman" panose="02020603050405020304" pitchFamily="18" charset="0"/>
                <a:ea typeface="隶书" panose="02010509060101010101" pitchFamily="49" charset="-122"/>
              </a:rPr>
              <a:t>&lt;&lt;</a:t>
            </a:r>
            <a:r>
              <a:rPr lang="en-US" altLang="zh-CN" sz="2800">
                <a:latin typeface="Times New Roman" panose="02020603050405020304" pitchFamily="18" charset="0"/>
                <a:ea typeface="隶书" panose="02010509060101010101" pitchFamily="49" charset="-122"/>
              </a:rPr>
              <a:t>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 </a:t>
            </a:r>
            <a:r>
              <a:rPr lang="en-US" altLang="zh-CN" sz="2800" b="1">
                <a:latin typeface="Times New Roman" panose="02020603050405020304" pitchFamily="18" charset="0"/>
                <a:ea typeface="隶书" panose="02010509060101010101" pitchFamily="49" charset="-122"/>
              </a:rPr>
              <a:t>&lt;&lt;</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&lt;&lt;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endl;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逐个输出栈中元素的值</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问题是：当进栈元素的编号为</a:t>
            </a:r>
            <a:r>
              <a:rPr lang="en-US" altLang="zh-CN" sz="3000" b="1">
                <a:latin typeface="Times New Roman" panose="02020603050405020304" pitchFamily="18" charset="0"/>
                <a:ea typeface="仿宋_GB2312" pitchFamily="49" charset="-122"/>
              </a:rPr>
              <a:t>1, 2, …, n</a:t>
            </a:r>
            <a:r>
              <a:rPr lang="zh-CN" altLang="en-US" sz="3000" b="1">
                <a:latin typeface="Times New Roman" panose="02020603050405020304" pitchFamily="18" charset="0"/>
                <a:ea typeface="仿宋_GB2312" pitchFamily="49" charset="-122"/>
              </a:rPr>
              <a:t>时，可能的出栈序列有多少种？</a:t>
            </a:r>
          </a:p>
        </p:txBody>
      </p:sp>
      <p:sp>
        <p:nvSpPr>
          <p:cNvPr id="322564" name="Rectangle 4">
            <a:extLst>
              <a:ext uri="{FF2B5EF4-FFF2-40B4-BE49-F238E27FC236}">
                <a16:creationId xmlns:a16="http://schemas.microsoft.com/office/drawing/2014/main" id="{1001C2D7-7E99-4B77-9BAB-24EDE8A77F66}"/>
              </a:ext>
            </a:extLst>
          </p:cNvPr>
          <p:cNvSpPr>
            <a:spLocks noGrp="1" noChangeArrowheads="1"/>
          </p:cNvSpPr>
          <p:nvPr>
            <p:ph type="title"/>
          </p:nvPr>
        </p:nvSpPr>
        <p:spPr>
          <a:xfrm>
            <a:off x="519113" y="3429000"/>
            <a:ext cx="8229600" cy="1079500"/>
          </a:xfrm>
        </p:spPr>
        <p:txBody>
          <a:bodyPr/>
          <a:lstStyle/>
          <a:p>
            <a:pPr algn="ctr"/>
            <a:r>
              <a:rPr lang="zh-CN" altLang="en-US" sz="4000" b="1">
                <a:solidFill>
                  <a:schemeClr val="tx2"/>
                </a:solidFill>
                <a:ea typeface="华文新魏" panose="02010800040101010101" pitchFamily="2" charset="-122"/>
              </a:rPr>
              <a:t>关于栈的进一步讨论</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6A47E3F3-F877-4DE8-81FB-9DE7B1A8CE0D}"/>
              </a:ext>
            </a:extLst>
          </p:cNvPr>
          <p:cNvSpPr>
            <a:spLocks noGrp="1"/>
          </p:cNvSpPr>
          <p:nvPr>
            <p:ph type="sldNum" sz="quarter" idx="11"/>
          </p:nvPr>
        </p:nvSpPr>
        <p:spPr/>
        <p:txBody>
          <a:bodyPr/>
          <a:lstStyle/>
          <a:p>
            <a:fld id="{B2970995-E93E-4A55-A21A-B9D2411B6174}" type="slidenum">
              <a:rPr lang="en-US" altLang="zh-CN"/>
              <a:pPr/>
              <a:t>22</a:t>
            </a:fld>
            <a:endParaRPr lang="en-US" altLang="zh-CN"/>
          </a:p>
        </p:txBody>
      </p:sp>
      <p:sp>
        <p:nvSpPr>
          <p:cNvPr id="460807" name="Rectangle 7">
            <a:extLst>
              <a:ext uri="{FF2B5EF4-FFF2-40B4-BE49-F238E27FC236}">
                <a16:creationId xmlns:a16="http://schemas.microsoft.com/office/drawing/2014/main" id="{6CCA9D71-B226-46F6-998F-8659406D8919}"/>
              </a:ext>
            </a:extLst>
          </p:cNvPr>
          <p:cNvSpPr>
            <a:spLocks noChangeArrowheads="1"/>
          </p:cNvSpPr>
          <p:nvPr/>
        </p:nvSpPr>
        <p:spPr bwMode="auto">
          <a:xfrm>
            <a:off x="4211638" y="4724400"/>
            <a:ext cx="4068762"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6" name="Rectangle 6">
            <a:extLst>
              <a:ext uri="{FF2B5EF4-FFF2-40B4-BE49-F238E27FC236}">
                <a16:creationId xmlns:a16="http://schemas.microsoft.com/office/drawing/2014/main" id="{59C97B16-5A89-4B0D-9FFB-F7DE597B495B}"/>
              </a:ext>
            </a:extLst>
          </p:cNvPr>
          <p:cNvSpPr>
            <a:spLocks noChangeArrowheads="1"/>
          </p:cNvSpPr>
          <p:nvPr/>
        </p:nvSpPr>
        <p:spPr bwMode="auto">
          <a:xfrm>
            <a:off x="4248150" y="2276475"/>
            <a:ext cx="2808288" cy="504825"/>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5" name="Rectangle 5">
            <a:extLst>
              <a:ext uri="{FF2B5EF4-FFF2-40B4-BE49-F238E27FC236}">
                <a16:creationId xmlns:a16="http://schemas.microsoft.com/office/drawing/2014/main" id="{29FCF450-066F-4FFA-B1EC-BE5BF7538B56}"/>
              </a:ext>
            </a:extLst>
          </p:cNvPr>
          <p:cNvSpPr>
            <a:spLocks noChangeArrowheads="1"/>
          </p:cNvSpPr>
          <p:nvPr/>
        </p:nvSpPr>
        <p:spPr bwMode="auto">
          <a:xfrm>
            <a:off x="5940425" y="3284538"/>
            <a:ext cx="1835150" cy="431800"/>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4" name="Rectangle 4">
            <a:extLst>
              <a:ext uri="{FF2B5EF4-FFF2-40B4-BE49-F238E27FC236}">
                <a16:creationId xmlns:a16="http://schemas.microsoft.com/office/drawing/2014/main" id="{CBC8F7DC-5DF9-422D-82B7-58F3A1D78367}"/>
              </a:ext>
            </a:extLst>
          </p:cNvPr>
          <p:cNvSpPr>
            <a:spLocks noChangeArrowheads="1"/>
          </p:cNvSpPr>
          <p:nvPr/>
        </p:nvSpPr>
        <p:spPr bwMode="auto">
          <a:xfrm>
            <a:off x="5940425" y="4257675"/>
            <a:ext cx="1871663" cy="39528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03" name="Rectangle 3">
            <a:extLst>
              <a:ext uri="{FF2B5EF4-FFF2-40B4-BE49-F238E27FC236}">
                <a16:creationId xmlns:a16="http://schemas.microsoft.com/office/drawing/2014/main" id="{90EFF88D-DD57-438B-9C92-79ED8173EC06}"/>
              </a:ext>
            </a:extLst>
          </p:cNvPr>
          <p:cNvSpPr>
            <a:spLocks noGrp="1" noChangeArrowheads="1"/>
          </p:cNvSpPr>
          <p:nvPr>
            <p:ph type="body" idx="1"/>
          </p:nvPr>
        </p:nvSpPr>
        <p:spPr>
          <a:xfrm>
            <a:off x="627063" y="692150"/>
            <a:ext cx="8158162" cy="5578475"/>
          </a:xfrm>
        </p:spPr>
        <p:txBody>
          <a:bodyPr/>
          <a:lstStyle/>
          <a:p>
            <a:pPr marL="609600" indent="-609600">
              <a:spcBef>
                <a:spcPct val="10000"/>
              </a:spcBef>
              <a:buClr>
                <a:srgbClr val="800080"/>
              </a:buClr>
              <a:buSzPct val="50000"/>
            </a:pPr>
            <a:r>
              <a:rPr lang="zh-CN" altLang="en-US" sz="3000" b="1">
                <a:latin typeface="Times New Roman" panose="02020603050405020304" pitchFamily="18" charset="0"/>
                <a:ea typeface="仿宋_GB2312" pitchFamily="49" charset="-122"/>
              </a:rPr>
              <a:t>设进栈元素数为</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，可能出栈序列数为</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p>
          <a:p>
            <a:pPr marL="990600" lvl="1" indent="-533400">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n = 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 1: </a:t>
            </a:r>
            <a:r>
              <a:rPr lang="zh-CN" altLang="en-US" sz="3000" b="1">
                <a:latin typeface="Times New Roman" panose="02020603050405020304" pitchFamily="18" charset="0"/>
                <a:ea typeface="仿宋_GB2312" pitchFamily="49" charset="-122"/>
              </a:rPr>
              <a:t>出栈序列</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990600" lvl="1" indent="-533400">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n = 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1: </a:t>
            </a:r>
            <a:r>
              <a:rPr lang="zh-CN" altLang="en-US" sz="3000" b="1">
                <a:latin typeface="Times New Roman" panose="02020603050405020304" pitchFamily="18" charset="0"/>
                <a:ea typeface="仿宋_GB2312" pitchFamily="49" charset="-122"/>
              </a:rPr>
              <a:t>出栈序列</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marL="990600" lvl="1" indent="-533400">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n = 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2</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0</a:t>
            </a:r>
          </a:p>
          <a:p>
            <a:pPr marL="1371600" lvl="2" indent="-457200">
              <a:spcBef>
                <a:spcPct val="10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ea typeface="仿宋_GB2312" pitchFamily="49" charset="-122"/>
              </a:rPr>
              <a:t>在</a:t>
            </a:r>
            <a:r>
              <a:rPr lang="zh-CN" altLang="en-US" sz="3000" b="1">
                <a:solidFill>
                  <a:srgbClr val="008000"/>
                </a:solidFill>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1</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进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出 </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进 </a:t>
            </a:r>
            <a:r>
              <a:rPr lang="en-US" altLang="zh-CN" sz="3000" b="1">
                <a:latin typeface="Times New Roman" panose="02020603050405020304" pitchFamily="18" charset="0"/>
                <a:ea typeface="仿宋_GB2312" pitchFamily="49" charset="-122"/>
              </a:rPr>
              <a:t>2</a:t>
            </a:r>
            <a:r>
              <a:rPr lang="zh-CN" altLang="en-US" sz="3000" b="1">
                <a:ea typeface="仿宋_GB2312" pitchFamily="49" charset="-122"/>
              </a:rPr>
              <a:t>出，</a:t>
            </a:r>
            <a:r>
              <a:rPr lang="zh-CN" altLang="en-US" sz="3000" b="1">
                <a:latin typeface="Times New Roman" panose="02020603050405020304" pitchFamily="18" charset="0"/>
                <a:ea typeface="仿宋_GB2312" pitchFamily="49" charset="-122"/>
              </a:rPr>
              <a:t>出栈序列为</a:t>
            </a:r>
            <a:r>
              <a:rPr lang="en-US" altLang="zh-CN" sz="3000" b="1">
                <a:solidFill>
                  <a:schemeClr val="tx2"/>
                </a:solidFill>
                <a:latin typeface="Times New Roman" panose="02020603050405020304" pitchFamily="18" charset="0"/>
                <a:ea typeface="仿宋_GB2312" pitchFamily="49" charset="-122"/>
              </a:rPr>
              <a:t>{1, 2}</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2600" b="1">
                <a:solidFill>
                  <a:schemeClr val="tx2"/>
                </a:solidFill>
                <a:latin typeface="Times New Roman" panose="02020603050405020304" pitchFamily="18" charset="0"/>
                <a:ea typeface="仿宋_GB2312" pitchFamily="49" charset="-122"/>
              </a:rPr>
              <a:t>m</a:t>
            </a:r>
            <a:r>
              <a:rPr lang="en-US" altLang="zh-CN" sz="2600" b="1" baseline="-25000">
                <a:solidFill>
                  <a:schemeClr val="tx2"/>
                </a:solidFill>
                <a:latin typeface="Times New Roman" panose="02020603050405020304" pitchFamily="18" charset="0"/>
                <a:ea typeface="仿宋_GB2312" pitchFamily="49" charset="-122"/>
              </a:rPr>
              <a:t>0</a:t>
            </a:r>
            <a:r>
              <a:rPr lang="en-US" altLang="zh-CN" sz="2600" b="1">
                <a:solidFill>
                  <a:schemeClr val="tx2"/>
                </a:solidFill>
                <a:latin typeface="Times New Roman" panose="02020603050405020304" pitchFamily="18" charset="0"/>
                <a:ea typeface="仿宋_GB2312" pitchFamily="49" charset="-122"/>
              </a:rPr>
              <a:t>*m</a:t>
            </a:r>
            <a:r>
              <a:rPr lang="en-US" altLang="zh-CN" sz="2600" b="1" baseline="-25000">
                <a:solidFill>
                  <a:schemeClr val="tx2"/>
                </a:solidFill>
                <a:latin typeface="Times New Roman" panose="02020603050405020304" pitchFamily="18" charset="0"/>
                <a:ea typeface="仿宋_GB2312" pitchFamily="49" charset="-122"/>
              </a:rPr>
              <a:t>1</a:t>
            </a:r>
            <a:r>
              <a:rPr lang="en-US" altLang="zh-CN" sz="2600" b="1">
                <a:solidFill>
                  <a:schemeClr val="tx2"/>
                </a:solidFill>
                <a:latin typeface="Times New Roman" panose="02020603050405020304" pitchFamily="18" charset="0"/>
                <a:ea typeface="仿宋_GB2312" pitchFamily="49" charset="-122"/>
              </a:rPr>
              <a:t>= 1</a:t>
            </a:r>
          </a:p>
          <a:p>
            <a:pPr marL="1371600" lvl="2" indent="-457200">
              <a:spcBef>
                <a:spcPct val="10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2</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进 </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进 </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出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出，出栈序列为</a:t>
            </a:r>
            <a:r>
              <a:rPr lang="en-US" altLang="zh-CN" sz="3000" b="1">
                <a:solidFill>
                  <a:schemeClr val="tx2"/>
                </a:solidFill>
                <a:latin typeface="Times New Roman" panose="02020603050405020304" pitchFamily="18" charset="0"/>
                <a:ea typeface="仿宋_GB2312" pitchFamily="49" charset="-122"/>
              </a:rPr>
              <a:t>{2, 1}</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2600" b="1">
                <a:solidFill>
                  <a:schemeClr val="tx2"/>
                </a:solidFill>
                <a:latin typeface="Times New Roman" panose="02020603050405020304" pitchFamily="18" charset="0"/>
                <a:ea typeface="仿宋_GB2312" pitchFamily="49" charset="-122"/>
              </a:rPr>
              <a:t>m</a:t>
            </a:r>
            <a:r>
              <a:rPr lang="en-US" altLang="zh-CN" sz="2600" b="1" baseline="-25000">
                <a:solidFill>
                  <a:schemeClr val="tx2"/>
                </a:solidFill>
                <a:latin typeface="Times New Roman" panose="02020603050405020304" pitchFamily="18" charset="0"/>
                <a:ea typeface="仿宋_GB2312" pitchFamily="49" charset="-122"/>
              </a:rPr>
              <a:t>1</a:t>
            </a:r>
            <a:r>
              <a:rPr lang="en-US" altLang="zh-CN" sz="2600" b="1">
                <a:solidFill>
                  <a:schemeClr val="tx2"/>
                </a:solidFill>
                <a:latin typeface="Times New Roman" panose="02020603050405020304" pitchFamily="18" charset="0"/>
                <a:ea typeface="仿宋_GB2312" pitchFamily="49" charset="-122"/>
              </a:rPr>
              <a:t>*m</a:t>
            </a:r>
            <a:r>
              <a:rPr lang="en-US" altLang="zh-CN" sz="2600" b="1" baseline="-25000">
                <a:solidFill>
                  <a:schemeClr val="tx2"/>
                </a:solidFill>
                <a:latin typeface="Times New Roman" panose="02020603050405020304" pitchFamily="18" charset="0"/>
                <a:ea typeface="仿宋_GB2312" pitchFamily="49" charset="-122"/>
              </a:rPr>
              <a:t>0 </a:t>
            </a:r>
            <a:r>
              <a:rPr lang="en-US" altLang="zh-CN" sz="2600" b="1">
                <a:solidFill>
                  <a:schemeClr val="tx2"/>
                </a:solidFill>
                <a:latin typeface="Times New Roman" panose="02020603050405020304" pitchFamily="18" charset="0"/>
                <a:ea typeface="仿宋_GB2312" pitchFamily="49" charset="-122"/>
              </a:rPr>
              <a:t>= 1</a:t>
            </a:r>
          </a:p>
          <a:p>
            <a:pPr marL="990600" lvl="1" indent="-533400">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n = 3</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 5: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0</a:t>
            </a:r>
          </a:p>
          <a:p>
            <a:pPr marL="1371600" lvl="2" indent="-457200">
              <a:spcBef>
                <a:spcPct val="10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1</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。后面</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个元素有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2</a:t>
            </a:r>
            <a:r>
              <a:rPr lang="zh-CN" altLang="en-US" sz="3000" b="1">
                <a:latin typeface="Times New Roman" panose="02020603050405020304" pitchFamily="18" charset="0"/>
                <a:ea typeface="仿宋_GB2312" pitchFamily="49" charset="-122"/>
              </a:rPr>
              <a:t>个出栈序列：</a:t>
            </a:r>
            <a:r>
              <a:rPr lang="en-US" altLang="zh-CN" sz="3000" b="1">
                <a:solidFill>
                  <a:schemeClr val="tx2"/>
                </a:solidFill>
                <a:latin typeface="Times New Roman" panose="02020603050405020304" pitchFamily="18" charset="0"/>
                <a:ea typeface="仿宋_GB2312" pitchFamily="49" charset="-122"/>
              </a:rPr>
              <a:t>{1, 2, 3}</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 3, 2}</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18418166-4BA7-424C-B3FF-A44746A31021}"/>
              </a:ext>
            </a:extLst>
          </p:cNvPr>
          <p:cNvSpPr>
            <a:spLocks noGrp="1"/>
          </p:cNvSpPr>
          <p:nvPr>
            <p:ph type="sldNum" sz="quarter" idx="11"/>
          </p:nvPr>
        </p:nvSpPr>
        <p:spPr/>
        <p:txBody>
          <a:bodyPr/>
          <a:lstStyle/>
          <a:p>
            <a:fld id="{DFF32038-1984-4C8A-B794-A23C545897E9}" type="slidenum">
              <a:rPr lang="en-US" altLang="zh-CN"/>
              <a:pPr/>
              <a:t>23</a:t>
            </a:fld>
            <a:endParaRPr lang="en-US" altLang="zh-CN"/>
          </a:p>
        </p:txBody>
      </p:sp>
      <p:sp>
        <p:nvSpPr>
          <p:cNvPr id="464902" name="Rectangle 6">
            <a:extLst>
              <a:ext uri="{FF2B5EF4-FFF2-40B4-BE49-F238E27FC236}">
                <a16:creationId xmlns:a16="http://schemas.microsoft.com/office/drawing/2014/main" id="{71796AD5-8516-475C-94A8-41F4FDAC3D38}"/>
              </a:ext>
            </a:extLst>
          </p:cNvPr>
          <p:cNvSpPr>
            <a:spLocks noChangeArrowheads="1"/>
          </p:cNvSpPr>
          <p:nvPr/>
        </p:nvSpPr>
        <p:spPr bwMode="auto">
          <a:xfrm>
            <a:off x="1908175" y="4257675"/>
            <a:ext cx="5400675" cy="39528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1" name="Rectangle 5">
            <a:extLst>
              <a:ext uri="{FF2B5EF4-FFF2-40B4-BE49-F238E27FC236}">
                <a16:creationId xmlns:a16="http://schemas.microsoft.com/office/drawing/2014/main" id="{BD9CA54E-D02D-4B70-ACD2-12167C24A118}"/>
              </a:ext>
            </a:extLst>
          </p:cNvPr>
          <p:cNvSpPr>
            <a:spLocks noChangeArrowheads="1"/>
          </p:cNvSpPr>
          <p:nvPr/>
        </p:nvSpPr>
        <p:spPr bwMode="auto">
          <a:xfrm>
            <a:off x="2484438" y="3213100"/>
            <a:ext cx="2159000" cy="466725"/>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900" name="Rectangle 4">
            <a:extLst>
              <a:ext uri="{FF2B5EF4-FFF2-40B4-BE49-F238E27FC236}">
                <a16:creationId xmlns:a16="http://schemas.microsoft.com/office/drawing/2014/main" id="{E3585141-A56B-41FE-B97A-DE86F1D90918}"/>
              </a:ext>
            </a:extLst>
          </p:cNvPr>
          <p:cNvSpPr>
            <a:spLocks noChangeArrowheads="1"/>
          </p:cNvSpPr>
          <p:nvPr/>
        </p:nvSpPr>
        <p:spPr bwMode="auto">
          <a:xfrm>
            <a:off x="5651500" y="1736725"/>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899" name="Rectangle 3">
            <a:extLst>
              <a:ext uri="{FF2B5EF4-FFF2-40B4-BE49-F238E27FC236}">
                <a16:creationId xmlns:a16="http://schemas.microsoft.com/office/drawing/2014/main" id="{1F32CCCC-0AFB-4A92-8441-ED53A666A9FF}"/>
              </a:ext>
            </a:extLst>
          </p:cNvPr>
          <p:cNvSpPr>
            <a:spLocks noChangeArrowheads="1"/>
          </p:cNvSpPr>
          <p:nvPr/>
        </p:nvSpPr>
        <p:spPr bwMode="auto">
          <a:xfrm>
            <a:off x="2447925" y="800100"/>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898" name="Rectangle 2">
            <a:extLst>
              <a:ext uri="{FF2B5EF4-FFF2-40B4-BE49-F238E27FC236}">
                <a16:creationId xmlns:a16="http://schemas.microsoft.com/office/drawing/2014/main" id="{B7369C88-8E07-4603-8878-6FB3E5DE7ED1}"/>
              </a:ext>
            </a:extLst>
          </p:cNvPr>
          <p:cNvSpPr>
            <a:spLocks noGrp="1" noChangeArrowheads="1"/>
          </p:cNvSpPr>
          <p:nvPr>
            <p:ph type="body" idx="1"/>
          </p:nvPr>
        </p:nvSpPr>
        <p:spPr>
          <a:xfrm>
            <a:off x="627063" y="692150"/>
            <a:ext cx="8048625" cy="5578475"/>
          </a:xfrm>
        </p:spPr>
        <p:txBody>
          <a:bodyPr/>
          <a:lstStyle/>
          <a:p>
            <a:pPr marL="1371600" lvl="2" indent="-457200">
              <a:spcBef>
                <a:spcPct val="10000"/>
              </a:spcBef>
              <a:buClr>
                <a:schemeClr val="tx2"/>
              </a:buClr>
              <a:buSzTx/>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2</a:t>
            </a:r>
          </a:p>
          <a:p>
            <a:pPr marL="1371600" lvl="2" indent="-457200">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2</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前有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后有</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，出栈序列为 </a:t>
            </a:r>
            <a:r>
              <a:rPr lang="en-US" altLang="zh-CN" sz="3000" b="1">
                <a:solidFill>
                  <a:schemeClr val="tx2"/>
                </a:solidFill>
                <a:latin typeface="Times New Roman" panose="02020603050405020304" pitchFamily="18" charset="0"/>
                <a:ea typeface="仿宋_GB2312" pitchFamily="49" charset="-122"/>
              </a:rPr>
              <a:t>{2, 1, 3}</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 1</a:t>
            </a:r>
          </a:p>
          <a:p>
            <a:pPr marL="1371600" lvl="2" indent="-457200">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3</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。前面</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个元素有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2</a:t>
            </a:r>
            <a:r>
              <a:rPr lang="zh-CN" altLang="en-US" sz="3000" b="1">
                <a:latin typeface="Times New Roman" panose="02020603050405020304" pitchFamily="18" charset="0"/>
                <a:ea typeface="仿宋_GB2312" pitchFamily="49" charset="-122"/>
              </a:rPr>
              <a:t>个出栈序列：</a:t>
            </a:r>
            <a:r>
              <a:rPr lang="en-US" altLang="zh-CN" sz="3000" b="1">
                <a:solidFill>
                  <a:schemeClr val="tx2"/>
                </a:solidFill>
                <a:latin typeface="Times New Roman" panose="02020603050405020304" pitchFamily="18" charset="0"/>
                <a:ea typeface="仿宋_GB2312" pitchFamily="49" charset="-122"/>
              </a:rPr>
              <a:t>{2, 3, 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 2, 1}</a:t>
            </a:r>
            <a:r>
              <a:rPr lang="zh-CN" altLang="en-US" sz="3000" b="1">
                <a:latin typeface="Times New Roman" panose="02020603050405020304" pitchFamily="18" charset="0"/>
                <a:ea typeface="仿宋_GB2312" pitchFamily="49" charset="-122"/>
              </a:rPr>
              <a:t>。</a:t>
            </a:r>
          </a:p>
          <a:p>
            <a:pPr marL="1371600" lvl="2" indent="-457200">
              <a:spcBef>
                <a:spcPct val="10000"/>
              </a:spcBef>
              <a:buClr>
                <a:schemeClr val="tx2"/>
              </a:buClr>
              <a:buSzTx/>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 2</a:t>
            </a:r>
          </a:p>
          <a:p>
            <a:pPr marL="990600" lvl="1" indent="-533400">
              <a:spcBef>
                <a:spcPct val="1000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n = 4</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4</a:t>
            </a:r>
            <a:r>
              <a:rPr lang="en-US" altLang="zh-CN" sz="3000" b="1">
                <a:latin typeface="Times New Roman" panose="02020603050405020304" pitchFamily="18" charset="0"/>
                <a:ea typeface="仿宋_GB2312" pitchFamily="49" charset="-122"/>
              </a:rPr>
              <a:t> = 14:</a:t>
            </a:r>
          </a:p>
          <a:p>
            <a:pPr marL="990600" lvl="1" indent="-533400">
              <a:spcBef>
                <a:spcPct val="10000"/>
              </a:spcBef>
              <a:buClr>
                <a:schemeClr val="tx2"/>
              </a:buClr>
              <a:buSzTx/>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0</a:t>
            </a:r>
          </a:p>
          <a:p>
            <a:pPr marL="1371600" lvl="2" indent="-457200">
              <a:spcBef>
                <a:spcPct val="10000"/>
              </a:spcBef>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1</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。后面</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个元素有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 5</a:t>
            </a:r>
            <a:r>
              <a:rPr lang="zh-CN" altLang="en-US" sz="3000" b="1">
                <a:latin typeface="Times New Roman" panose="02020603050405020304" pitchFamily="18" charset="0"/>
                <a:ea typeface="仿宋_GB2312" pitchFamily="49" charset="-122"/>
              </a:rPr>
              <a:t>个出栈序列： </a:t>
            </a:r>
            <a:r>
              <a:rPr lang="en-US" altLang="zh-CN" sz="3000" b="1">
                <a:solidFill>
                  <a:schemeClr val="tx2"/>
                </a:solidFill>
                <a:latin typeface="Times New Roman" panose="02020603050405020304" pitchFamily="18" charset="0"/>
                <a:ea typeface="仿宋_GB2312" pitchFamily="49" charset="-122"/>
              </a:rPr>
              <a:t>{1, 2, 3, 4}</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 2, 4, 3}</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 3, 2, 4}</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 3, 4, 2}</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 4, 3, 2}</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DC6CB176-201C-4B93-AA1D-9613E273474F}"/>
              </a:ext>
            </a:extLst>
          </p:cNvPr>
          <p:cNvSpPr>
            <a:spLocks noGrp="1"/>
          </p:cNvSpPr>
          <p:nvPr>
            <p:ph type="sldNum" sz="quarter" idx="11"/>
          </p:nvPr>
        </p:nvSpPr>
        <p:spPr/>
        <p:txBody>
          <a:bodyPr/>
          <a:lstStyle/>
          <a:p>
            <a:fld id="{2D037D0A-83A1-4C6E-B160-F904807293B1}" type="slidenum">
              <a:rPr lang="en-US" altLang="zh-CN"/>
              <a:pPr/>
              <a:t>24</a:t>
            </a:fld>
            <a:endParaRPr lang="en-US" altLang="zh-CN"/>
          </a:p>
        </p:txBody>
      </p:sp>
      <p:sp>
        <p:nvSpPr>
          <p:cNvPr id="463878" name="Rectangle 6">
            <a:extLst>
              <a:ext uri="{FF2B5EF4-FFF2-40B4-BE49-F238E27FC236}">
                <a16:creationId xmlns:a16="http://schemas.microsoft.com/office/drawing/2014/main" id="{284B7540-2CFC-47F4-95BE-995B04AA2A8C}"/>
              </a:ext>
            </a:extLst>
          </p:cNvPr>
          <p:cNvSpPr>
            <a:spLocks noChangeArrowheads="1"/>
          </p:cNvSpPr>
          <p:nvPr/>
        </p:nvSpPr>
        <p:spPr bwMode="auto">
          <a:xfrm>
            <a:off x="2663825" y="5516563"/>
            <a:ext cx="2160588" cy="541337"/>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7" name="Rectangle 5">
            <a:extLst>
              <a:ext uri="{FF2B5EF4-FFF2-40B4-BE49-F238E27FC236}">
                <a16:creationId xmlns:a16="http://schemas.microsoft.com/office/drawing/2014/main" id="{2D93D260-F5EE-42CC-997F-288408D40498}"/>
              </a:ext>
            </a:extLst>
          </p:cNvPr>
          <p:cNvSpPr>
            <a:spLocks noChangeArrowheads="1"/>
          </p:cNvSpPr>
          <p:nvPr/>
        </p:nvSpPr>
        <p:spPr bwMode="auto">
          <a:xfrm>
            <a:off x="2627313" y="765175"/>
            <a:ext cx="2160587" cy="503238"/>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6" name="Rectangle 4">
            <a:extLst>
              <a:ext uri="{FF2B5EF4-FFF2-40B4-BE49-F238E27FC236}">
                <a16:creationId xmlns:a16="http://schemas.microsoft.com/office/drawing/2014/main" id="{A22BB4BF-6057-4659-8AE3-38BCC62660A8}"/>
              </a:ext>
            </a:extLst>
          </p:cNvPr>
          <p:cNvSpPr>
            <a:spLocks noChangeArrowheads="1"/>
          </p:cNvSpPr>
          <p:nvPr/>
        </p:nvSpPr>
        <p:spPr bwMode="auto">
          <a:xfrm>
            <a:off x="4103688" y="3644900"/>
            <a:ext cx="2124075" cy="468313"/>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5" name="Rectangle 3">
            <a:extLst>
              <a:ext uri="{FF2B5EF4-FFF2-40B4-BE49-F238E27FC236}">
                <a16:creationId xmlns:a16="http://schemas.microsoft.com/office/drawing/2014/main" id="{5D5AC353-7F73-4D74-9B81-14CA1C07583D}"/>
              </a:ext>
            </a:extLst>
          </p:cNvPr>
          <p:cNvSpPr>
            <a:spLocks noChangeArrowheads="1"/>
          </p:cNvSpPr>
          <p:nvPr/>
        </p:nvSpPr>
        <p:spPr bwMode="auto">
          <a:xfrm>
            <a:off x="4103688" y="2205038"/>
            <a:ext cx="2160587" cy="468312"/>
          </a:xfrm>
          <a:prstGeom prst="rect">
            <a:avLst/>
          </a:prstGeom>
          <a:solidFill>
            <a:schemeClr val="accent1"/>
          </a:solidFill>
          <a:ln>
            <a:noFill/>
          </a:ln>
          <a:effectLst/>
          <a:extLs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874" name="Rectangle 2">
            <a:extLst>
              <a:ext uri="{FF2B5EF4-FFF2-40B4-BE49-F238E27FC236}">
                <a16:creationId xmlns:a16="http://schemas.microsoft.com/office/drawing/2014/main" id="{E9D1191E-A64F-4343-AF74-B0F291DFD917}"/>
              </a:ext>
            </a:extLst>
          </p:cNvPr>
          <p:cNvSpPr>
            <a:spLocks noGrp="1" noChangeArrowheads="1"/>
          </p:cNvSpPr>
          <p:nvPr>
            <p:ph type="body" idx="1"/>
          </p:nvPr>
        </p:nvSpPr>
        <p:spPr>
          <a:xfrm>
            <a:off x="627063" y="692150"/>
            <a:ext cx="8048625" cy="5578475"/>
          </a:xfrm>
        </p:spPr>
        <p:txBody>
          <a:bodyPr/>
          <a:lstStyle/>
          <a:p>
            <a:pPr marL="1371600" lvl="2" indent="-457200">
              <a:spcBef>
                <a:spcPct val="10000"/>
              </a:spcBef>
              <a:buClr>
                <a:schemeClr val="tx2"/>
              </a:buClr>
              <a:buSzTx/>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3 </a:t>
            </a:r>
            <a:r>
              <a:rPr lang="en-US" altLang="zh-CN" sz="3000" b="1">
                <a:solidFill>
                  <a:schemeClr val="tx2"/>
                </a:solidFill>
                <a:latin typeface="Times New Roman" panose="02020603050405020304" pitchFamily="18" charset="0"/>
                <a:ea typeface="仿宋_GB2312" pitchFamily="49" charset="-122"/>
              </a:rPr>
              <a:t>= 5</a:t>
            </a:r>
          </a:p>
          <a:p>
            <a:pPr marL="1371600" lvl="2" indent="-457200">
              <a:spcBef>
                <a:spcPct val="10000"/>
              </a:spcBef>
              <a:buClr>
                <a:schemeClr val="tx2"/>
              </a:buClr>
              <a:buSzTx/>
              <a:buFont typeface="Wingdings" panose="05000000000000000000" pitchFamily="2" charset="2"/>
              <a:buAutoNum type="alphaLcParenR" startAt="2"/>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2</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。前面有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，后面</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2</a:t>
            </a:r>
            <a:r>
              <a:rPr lang="zh-CN" altLang="en-US" sz="3000" b="1">
                <a:latin typeface="Times New Roman" panose="02020603050405020304" pitchFamily="18" charset="0"/>
                <a:ea typeface="仿宋_GB2312" pitchFamily="49" charset="-122"/>
              </a:rPr>
              <a:t>个出栈序列</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 1, 3, 4}</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 1, 4, 3}</a:t>
            </a: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2</a:t>
            </a:r>
          </a:p>
          <a:p>
            <a:pPr marL="1371600" lvl="2" indent="-457200">
              <a:spcBef>
                <a:spcPct val="10000"/>
              </a:spcBef>
              <a:buClr>
                <a:schemeClr val="tx2"/>
              </a:buClr>
              <a:buSzTx/>
              <a:buFont typeface="Wingdings" panose="05000000000000000000" pitchFamily="2" charset="2"/>
              <a:buAutoNum type="alphaLcParenR" startAt="2"/>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3</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。前面</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2</a:t>
            </a:r>
            <a:r>
              <a:rPr lang="zh-CN" altLang="en-US" sz="3000" b="1">
                <a:latin typeface="Times New Roman" panose="02020603050405020304" pitchFamily="18" charset="0"/>
                <a:ea typeface="仿宋_GB2312" pitchFamily="49" charset="-122"/>
              </a:rPr>
              <a:t>个出栈序列，后面有</a:t>
            </a:r>
            <a:r>
              <a:rPr lang="en-US" altLang="zh-CN" sz="3000" b="1">
                <a:latin typeface="Times New Roman" panose="02020603050405020304" pitchFamily="18" charset="0"/>
                <a:ea typeface="仿宋_GB2312" pitchFamily="49" charset="-122"/>
              </a:rPr>
              <a:t>4: </a:t>
            </a:r>
            <a:r>
              <a:rPr lang="en-US" altLang="zh-CN" sz="3000" b="1">
                <a:solidFill>
                  <a:schemeClr val="tx2"/>
                </a:solidFill>
                <a:latin typeface="Times New Roman" panose="02020603050405020304" pitchFamily="18" charset="0"/>
                <a:ea typeface="仿宋_GB2312" pitchFamily="49" charset="-122"/>
              </a:rPr>
              <a:t>{1, 4, 3, 2}</a:t>
            </a:r>
            <a:r>
              <a:rPr lang="en-US" altLang="zh-CN"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{2, 4, 3, 1}</a:t>
            </a: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 2</a:t>
            </a:r>
            <a:endParaRPr lang="en-US" altLang="zh-CN" sz="2600" b="1">
              <a:latin typeface="Times New Roman" panose="02020603050405020304" pitchFamily="18" charset="0"/>
              <a:ea typeface="仿宋_GB2312" pitchFamily="49" charset="-122"/>
            </a:endParaRPr>
          </a:p>
          <a:p>
            <a:pPr marL="1371600" lvl="2" indent="-457200">
              <a:spcBef>
                <a:spcPct val="10000"/>
              </a:spcBef>
              <a:buClr>
                <a:schemeClr val="tx2"/>
              </a:buClr>
              <a:buSzTx/>
              <a:buFont typeface="Wingdings" panose="05000000000000000000" pitchFamily="2" charset="2"/>
              <a:buAutoNum type="alphaLcParenR" startAt="4"/>
            </a:pPr>
            <a:r>
              <a:rPr lang="zh-CN" altLang="en-US" sz="3000" b="1">
                <a:latin typeface="Times New Roman" panose="02020603050405020304" pitchFamily="18" charset="0"/>
                <a:ea typeface="仿宋_GB2312" pitchFamily="49" charset="-122"/>
              </a:rPr>
              <a:t>出栈序列中</a:t>
            </a:r>
            <a:r>
              <a:rPr lang="en-US" altLang="zh-CN" sz="3000" b="1">
                <a:solidFill>
                  <a:schemeClr val="tx2"/>
                </a:solidFill>
                <a:ea typeface="仿宋_GB2312" pitchFamily="49" charset="-122"/>
              </a:rPr>
              <a:t>1</a:t>
            </a:r>
            <a:r>
              <a:rPr lang="zh-CN" altLang="en-US" sz="3000" b="1">
                <a:latin typeface="Times New Roman" panose="02020603050405020304" pitchFamily="18" charset="0"/>
                <a:ea typeface="仿宋_GB2312" pitchFamily="49" charset="-122"/>
              </a:rPr>
              <a:t>在</a:t>
            </a:r>
            <a:r>
              <a:rPr lang="zh-CN" altLang="en-US" sz="3000" b="1">
                <a:solidFill>
                  <a:srgbClr val="008000"/>
                </a:solidFill>
                <a:latin typeface="Times New Roman" panose="02020603050405020304" pitchFamily="18" charset="0"/>
                <a:ea typeface="仿宋_GB2312" pitchFamily="49" charset="-122"/>
              </a:rPr>
              <a:t>第</a:t>
            </a:r>
            <a:r>
              <a:rPr lang="en-US" altLang="zh-CN" sz="3000" b="1">
                <a:solidFill>
                  <a:srgbClr val="008000"/>
                </a:solidFill>
                <a:latin typeface="Times New Roman" panose="02020603050405020304" pitchFamily="18" charset="0"/>
                <a:ea typeface="仿宋_GB2312" pitchFamily="49" charset="-122"/>
              </a:rPr>
              <a:t>4</a:t>
            </a:r>
            <a:r>
              <a:rPr lang="zh-CN" altLang="en-US" sz="3000" b="1">
                <a:solidFill>
                  <a:srgbClr val="008000"/>
                </a:solidFill>
                <a:latin typeface="Times New Roman" panose="02020603050405020304" pitchFamily="18" charset="0"/>
                <a:ea typeface="仿宋_GB2312" pitchFamily="49" charset="-122"/>
              </a:rPr>
              <a:t>位</a:t>
            </a:r>
            <a:r>
              <a:rPr lang="zh-CN" altLang="en-US" sz="3000" b="1">
                <a:latin typeface="Times New Roman" panose="02020603050405020304" pitchFamily="18" charset="0"/>
                <a:ea typeface="仿宋_GB2312" pitchFamily="49" charset="-122"/>
              </a:rPr>
              <a:t>。前面</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个元素有</a:t>
            </a:r>
            <a:r>
              <a:rPr lang="en-US" altLang="zh-CN" sz="3000" b="1">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 5</a:t>
            </a:r>
            <a:r>
              <a:rPr lang="zh-CN" altLang="en-US" sz="3000" b="1">
                <a:latin typeface="Times New Roman" panose="02020603050405020304" pitchFamily="18" charset="0"/>
                <a:ea typeface="仿宋_GB2312" pitchFamily="49" charset="-122"/>
              </a:rPr>
              <a:t>个出栈序列：</a:t>
            </a:r>
            <a:r>
              <a:rPr lang="en-US" altLang="zh-CN" sz="3000" b="1">
                <a:solidFill>
                  <a:schemeClr val="tx2"/>
                </a:solidFill>
                <a:latin typeface="Times New Roman" panose="02020603050405020304" pitchFamily="18" charset="0"/>
                <a:ea typeface="仿宋_GB2312" pitchFamily="49" charset="-122"/>
              </a:rPr>
              <a:t>{2, 3, 4, 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 4, 3, 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 2, 4, 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 4, 2, 1}</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{4, 3, 2, 1}</a:t>
            </a:r>
            <a:r>
              <a:rPr lang="zh-CN" altLang="en-US" sz="3000" b="1">
                <a:latin typeface="Times New Roman" panose="02020603050405020304" pitchFamily="18" charset="0"/>
                <a:ea typeface="仿宋_GB2312" pitchFamily="49" charset="-122"/>
              </a:rPr>
              <a:t>。</a:t>
            </a:r>
          </a:p>
          <a:p>
            <a:pPr marL="1371600" lvl="2" indent="-457200">
              <a:spcBef>
                <a:spcPct val="10000"/>
              </a:spcBef>
              <a:buClr>
                <a:schemeClr val="tx2"/>
              </a:buClr>
              <a:buSzTx/>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m</a:t>
            </a:r>
            <a:r>
              <a:rPr lang="en-US" altLang="zh-CN" sz="3000" b="1" baseline="-25000">
                <a:solidFill>
                  <a:schemeClr val="tx2"/>
                </a:solidFill>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*m</a:t>
            </a:r>
            <a:r>
              <a:rPr lang="en-US" altLang="zh-CN" sz="3000" b="1" baseline="-25000">
                <a:solidFill>
                  <a:schemeClr val="tx2"/>
                </a:solidFill>
                <a:latin typeface="Times New Roman" panose="02020603050405020304" pitchFamily="18" charset="0"/>
                <a:ea typeface="仿宋_GB2312" pitchFamily="49" charset="-122"/>
              </a:rPr>
              <a:t>0 </a:t>
            </a:r>
            <a:r>
              <a:rPr lang="en-US" altLang="zh-CN" sz="3000" b="1">
                <a:solidFill>
                  <a:schemeClr val="tx2"/>
                </a:solidFill>
                <a:latin typeface="Times New Roman" panose="02020603050405020304" pitchFamily="18" charset="0"/>
                <a:ea typeface="仿宋_GB2312" pitchFamily="49" charset="-122"/>
              </a:rPr>
              <a:t>= 5</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5EA6C07-59FC-44C5-93CC-EBC0FE3AFCF9}"/>
              </a:ext>
            </a:extLst>
          </p:cNvPr>
          <p:cNvSpPr>
            <a:spLocks noGrp="1"/>
          </p:cNvSpPr>
          <p:nvPr>
            <p:ph type="sldNum" sz="quarter" idx="11"/>
          </p:nvPr>
        </p:nvSpPr>
        <p:spPr/>
        <p:txBody>
          <a:bodyPr/>
          <a:lstStyle/>
          <a:p>
            <a:fld id="{68301B71-014D-4382-ACE5-3A5DC535B111}" type="slidenum">
              <a:rPr lang="en-US" altLang="zh-CN"/>
              <a:pPr/>
              <a:t>25</a:t>
            </a:fld>
            <a:endParaRPr lang="en-US" altLang="zh-CN"/>
          </a:p>
        </p:txBody>
      </p:sp>
      <p:sp>
        <p:nvSpPr>
          <p:cNvPr id="462850" name="Rectangle 2">
            <a:extLst>
              <a:ext uri="{FF2B5EF4-FFF2-40B4-BE49-F238E27FC236}">
                <a16:creationId xmlns:a16="http://schemas.microsoft.com/office/drawing/2014/main" id="{DBF4C282-4423-4562-ACC1-C4CBA00C4AF1}"/>
              </a:ext>
            </a:extLst>
          </p:cNvPr>
          <p:cNvSpPr>
            <a:spLocks noGrp="1" noChangeArrowheads="1"/>
          </p:cNvSpPr>
          <p:nvPr>
            <p:ph type="body" sz="half" idx="1"/>
          </p:nvPr>
        </p:nvSpPr>
        <p:spPr>
          <a:xfrm>
            <a:off x="457200" y="765175"/>
            <a:ext cx="8147050" cy="3886200"/>
          </a:xfrm>
        </p:spPr>
        <p:txBody>
          <a:bodyPr/>
          <a:lstStyle/>
          <a:p>
            <a:pPr marL="990600" lvl="1" indent="-533400">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一般地，设有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个元素按序号</a:t>
            </a:r>
            <a:r>
              <a:rPr lang="en-US" altLang="zh-CN" sz="3000" b="1">
                <a:latin typeface="Times New Roman" panose="02020603050405020304" pitchFamily="18" charset="0"/>
                <a:ea typeface="仿宋_GB2312" pitchFamily="49" charset="-122"/>
              </a:rPr>
              <a:t>1, 2, …, n </a:t>
            </a:r>
            <a:r>
              <a:rPr lang="zh-CN" altLang="en-US" sz="3000" b="1">
                <a:latin typeface="Times New Roman" panose="02020603050405020304" pitchFamily="18" charset="0"/>
                <a:ea typeface="仿宋_GB2312" pitchFamily="49" charset="-122"/>
              </a:rPr>
              <a:t>进栈，轮流让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在出栈序列的第</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位，则可能的出栈序列数为：</a:t>
            </a:r>
          </a:p>
          <a:p>
            <a:pPr marL="990600" lvl="1" indent="-533400">
              <a:lnSpc>
                <a:spcPct val="105000"/>
              </a:lnSpc>
              <a:spcBef>
                <a:spcPct val="15000"/>
              </a:spcBef>
              <a:buClr>
                <a:schemeClr val="tx2"/>
              </a:buClr>
              <a:buSzTx/>
              <a:buFont typeface="Wingdings" panose="05000000000000000000" pitchFamily="2" charset="2"/>
              <a:buChar char="ü"/>
            </a:pPr>
            <a:endParaRPr lang="zh-CN" altLang="en-US" sz="3000" b="1">
              <a:latin typeface="Times New Roman" panose="02020603050405020304" pitchFamily="18" charset="0"/>
              <a:ea typeface="仿宋_GB2312" pitchFamily="49" charset="-122"/>
            </a:endParaRPr>
          </a:p>
          <a:p>
            <a:pPr marL="990600" lvl="1" indent="-533400">
              <a:lnSpc>
                <a:spcPct val="105000"/>
              </a:lnSpc>
              <a:spcBef>
                <a:spcPct val="15000"/>
              </a:spcBef>
              <a:buClr>
                <a:schemeClr val="tx2"/>
              </a:buClr>
              <a:buSzTx/>
              <a:buFont typeface="Wingdings" panose="05000000000000000000" pitchFamily="2" charset="2"/>
              <a:buChar char="ü"/>
            </a:pPr>
            <a:endParaRPr lang="zh-CN" altLang="en-US" sz="3000" b="1">
              <a:latin typeface="Times New Roman" panose="02020603050405020304" pitchFamily="18" charset="0"/>
              <a:ea typeface="仿宋_GB2312" pitchFamily="49" charset="-122"/>
            </a:endParaRPr>
          </a:p>
          <a:p>
            <a:pPr marL="990600" lvl="1" indent="-533400">
              <a:lnSpc>
                <a:spcPct val="105000"/>
              </a:lnSpc>
              <a:spcBef>
                <a:spcPct val="15000"/>
              </a:spcBef>
              <a:buClr>
                <a:schemeClr val="tx2"/>
              </a:buClr>
              <a:buSzTx/>
              <a:buFont typeface="Wingdings" panose="05000000000000000000" pitchFamily="2" charset="2"/>
              <a:buNone/>
            </a:pPr>
            <a:r>
              <a:rPr lang="zh-CN" altLang="en-US" sz="3000" b="1">
                <a:latin typeface="Times New Roman" panose="02020603050405020304" pitchFamily="18" charset="0"/>
                <a:ea typeface="仿宋_GB2312" pitchFamily="49" charset="-122"/>
              </a:rPr>
              <a:t>	推导结果为：</a:t>
            </a:r>
          </a:p>
          <a:p>
            <a:pPr marL="990600" lvl="1" indent="-533400">
              <a:lnSpc>
                <a:spcPct val="105000"/>
              </a:lnSpc>
              <a:spcBef>
                <a:spcPct val="15000"/>
              </a:spcBef>
              <a:buClr>
                <a:schemeClr val="tx2"/>
              </a:buClr>
              <a:buSzTx/>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marL="990600" lvl="1" indent="-533400">
              <a:lnSpc>
                <a:spcPct val="105000"/>
              </a:lnSpc>
              <a:spcBef>
                <a:spcPct val="15000"/>
              </a:spcBef>
              <a:buClr>
                <a:schemeClr val="tx2"/>
              </a:buClr>
              <a:buSzTx/>
              <a:buFont typeface="Wingdings" panose="05000000000000000000" pitchFamily="2" charset="2"/>
              <a:buNone/>
            </a:pPr>
            <a:endParaRPr lang="zh-CN" altLang="en-US" sz="3000" b="1">
              <a:latin typeface="Times New Roman" panose="02020603050405020304" pitchFamily="18" charset="0"/>
              <a:ea typeface="仿宋_GB2312" pitchFamily="49" charset="-122"/>
            </a:endParaRPr>
          </a:p>
          <a:p>
            <a:pPr marL="990600" lvl="1" indent="-533400">
              <a:lnSpc>
                <a:spcPct val="105000"/>
              </a:lnSpc>
              <a:spcBef>
                <a:spcPct val="15000"/>
              </a:spcBef>
              <a:buClr>
                <a:schemeClr val="tx2"/>
              </a:buClr>
              <a:buSzTx/>
              <a:buFont typeface="Wingdings" panose="05000000000000000000" pitchFamily="2" charset="2"/>
              <a:buNone/>
            </a:pPr>
            <a:endParaRPr lang="zh-CN" altLang="en-US" sz="3000" b="1">
              <a:latin typeface="Times New Roman" panose="02020603050405020304" pitchFamily="18" charset="0"/>
              <a:ea typeface="仿宋_GB2312" pitchFamily="49" charset="-122"/>
            </a:endParaRPr>
          </a:p>
        </p:txBody>
      </p:sp>
      <p:graphicFrame>
        <p:nvGraphicFramePr>
          <p:cNvPr id="462851" name="Object 3">
            <a:extLst>
              <a:ext uri="{FF2B5EF4-FFF2-40B4-BE49-F238E27FC236}">
                <a16:creationId xmlns:a16="http://schemas.microsoft.com/office/drawing/2014/main" id="{A759D134-09BD-4044-AA7C-B617D8D7308C}"/>
              </a:ext>
            </a:extLst>
          </p:cNvPr>
          <p:cNvGraphicFramePr>
            <a:graphicFrameLocks noChangeAspect="1"/>
          </p:cNvGraphicFramePr>
          <p:nvPr>
            <p:ph sz="quarter" idx="2"/>
          </p:nvPr>
        </p:nvGraphicFramePr>
        <p:xfrm>
          <a:off x="1582738" y="2384425"/>
          <a:ext cx="6985000" cy="900113"/>
        </p:xfrm>
        <a:graphic>
          <a:graphicData uri="http://schemas.openxmlformats.org/presentationml/2006/ole">
            <mc:AlternateContent xmlns:mc="http://schemas.openxmlformats.org/markup-compatibility/2006">
              <mc:Choice xmlns:v="urn:schemas-microsoft-com:vml" Requires="v">
                <p:oleObj spid="_x0000_s462860" name="公式" r:id="rId3" imgW="3365280" imgH="431640" progId="Equation.3">
                  <p:embed/>
                </p:oleObj>
              </mc:Choice>
              <mc:Fallback>
                <p:oleObj name="公式" r:id="rId3" imgW="33652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2384425"/>
                        <a:ext cx="6985000" cy="9001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2854" name="Object 6">
            <a:extLst>
              <a:ext uri="{FF2B5EF4-FFF2-40B4-BE49-F238E27FC236}">
                <a16:creationId xmlns:a16="http://schemas.microsoft.com/office/drawing/2014/main" id="{398CD46E-E948-46F5-A60D-4C349FC39EBD}"/>
              </a:ext>
            </a:extLst>
          </p:cNvPr>
          <p:cNvGraphicFramePr>
            <a:graphicFrameLocks noChangeAspect="1"/>
          </p:cNvGraphicFramePr>
          <p:nvPr>
            <p:ph sz="quarter" idx="3"/>
          </p:nvPr>
        </p:nvGraphicFramePr>
        <p:xfrm>
          <a:off x="2016125" y="3968750"/>
          <a:ext cx="3671888" cy="936625"/>
        </p:xfrm>
        <a:graphic>
          <a:graphicData uri="http://schemas.openxmlformats.org/presentationml/2006/ole">
            <mc:AlternateContent xmlns:mc="http://schemas.openxmlformats.org/markup-compatibility/2006">
              <mc:Choice xmlns:v="urn:schemas-microsoft-com:vml" Requires="v">
                <p:oleObj spid="_x0000_s462861" name="公式" r:id="rId5" imgW="1625400" imgH="431640" progId="Equation.3">
                  <p:embed/>
                </p:oleObj>
              </mc:Choice>
              <mc:Fallback>
                <p:oleObj name="公式" r:id="rId5" imgW="162540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3968750"/>
                        <a:ext cx="3671888" cy="9366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7" name="AutoShape 9">
            <a:hlinkClick r:id="rId7" action="ppaction://hlinksldjump" highlightClick="1"/>
            <a:extLst>
              <a:ext uri="{FF2B5EF4-FFF2-40B4-BE49-F238E27FC236}">
                <a16:creationId xmlns:a16="http://schemas.microsoft.com/office/drawing/2014/main" id="{66848BC1-0C0D-49EF-A9F0-7BC8FAAF04EA}"/>
              </a:ext>
            </a:extLst>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a:extLst>
              <a:ext uri="{FF2B5EF4-FFF2-40B4-BE49-F238E27FC236}">
                <a16:creationId xmlns:a16="http://schemas.microsoft.com/office/drawing/2014/main" id="{816C8A8F-3369-4533-94CF-C3ECECC2E04D}"/>
              </a:ext>
            </a:extLst>
          </p:cNvPr>
          <p:cNvSpPr>
            <a:spLocks noGrp="1"/>
          </p:cNvSpPr>
          <p:nvPr>
            <p:ph type="sldNum" sz="quarter" idx="11"/>
          </p:nvPr>
        </p:nvSpPr>
        <p:spPr/>
        <p:txBody>
          <a:bodyPr/>
          <a:lstStyle/>
          <a:p>
            <a:fld id="{EF7916D8-B1A7-4B83-9A6C-1CEFE28946E2}" type="slidenum">
              <a:rPr lang="en-US" altLang="zh-CN"/>
              <a:pPr/>
              <a:t>26</a:t>
            </a:fld>
            <a:endParaRPr lang="en-US" altLang="zh-CN"/>
          </a:p>
        </p:txBody>
      </p:sp>
      <p:sp>
        <p:nvSpPr>
          <p:cNvPr id="281602" name="Rectangle 2">
            <a:extLst>
              <a:ext uri="{FF2B5EF4-FFF2-40B4-BE49-F238E27FC236}">
                <a16:creationId xmlns:a16="http://schemas.microsoft.com/office/drawing/2014/main" id="{80A9B5B6-DA89-42D2-B9CD-FD492D0228EA}"/>
              </a:ext>
            </a:extLst>
          </p:cNvPr>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603" name="Rectangle 3">
            <a:extLst>
              <a:ext uri="{FF2B5EF4-FFF2-40B4-BE49-F238E27FC236}">
                <a16:creationId xmlns:a16="http://schemas.microsoft.com/office/drawing/2014/main" id="{0666A3F2-94D7-4C10-B32F-BC7AE33EE6FB}"/>
              </a:ext>
            </a:extLst>
          </p:cNvPr>
          <p:cNvSpPr>
            <a:spLocks noGrp="1" noChangeArrowheads="1"/>
          </p:cNvSpPr>
          <p:nvPr>
            <p:ph type="title"/>
          </p:nvPr>
        </p:nvSpPr>
        <p:spPr>
          <a:xfrm>
            <a:off x="2438400" y="457200"/>
            <a:ext cx="4038600" cy="102711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队列 </a:t>
            </a:r>
            <a:r>
              <a:rPr lang="en-US" altLang="zh-CN" sz="4000" b="1">
                <a:solidFill>
                  <a:schemeClr val="tx2"/>
                </a:solidFill>
                <a:latin typeface="华文新魏" panose="02010800040101010101" pitchFamily="2" charset="-122"/>
                <a:ea typeface="华文新魏" panose="02010800040101010101" pitchFamily="2" charset="-122"/>
              </a:rPr>
              <a:t>(</a:t>
            </a:r>
            <a:r>
              <a:rPr lang="en-US" altLang="zh-CN" sz="4000" b="1" i="1">
                <a:solidFill>
                  <a:schemeClr val="tx2"/>
                </a:solidFill>
                <a:latin typeface="华文新魏" panose="02010800040101010101" pitchFamily="2" charset="-122"/>
                <a:ea typeface="华文新魏" panose="02010800040101010101" pitchFamily="2" charset="-122"/>
              </a:rPr>
              <a:t> </a:t>
            </a:r>
            <a:r>
              <a:rPr lang="en-US" altLang="zh-CN" sz="4000" b="1">
                <a:solidFill>
                  <a:schemeClr val="tx2"/>
                </a:solidFill>
                <a:latin typeface="华文新魏" panose="02010800040101010101" pitchFamily="2" charset="-122"/>
                <a:ea typeface="华文新魏" panose="02010800040101010101" pitchFamily="2" charset="-122"/>
              </a:rPr>
              <a:t>Queue )</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281604" name="Rectangle 4">
            <a:extLst>
              <a:ext uri="{FF2B5EF4-FFF2-40B4-BE49-F238E27FC236}">
                <a16:creationId xmlns:a16="http://schemas.microsoft.com/office/drawing/2014/main" id="{EB9156A3-A1F0-42A1-80FD-2B70A4F8FCFF}"/>
              </a:ext>
            </a:extLst>
          </p:cNvPr>
          <p:cNvSpPr>
            <a:spLocks noGrp="1" noChangeArrowheads="1"/>
          </p:cNvSpPr>
          <p:nvPr>
            <p:ph type="body" idx="1"/>
          </p:nvPr>
        </p:nvSpPr>
        <p:spPr>
          <a:xfrm>
            <a:off x="685800" y="2673350"/>
            <a:ext cx="8062913" cy="3657600"/>
          </a:xfrm>
        </p:spPr>
        <p:txBody>
          <a:bodyPr/>
          <a:lstStyle/>
          <a:p>
            <a:pPr>
              <a:lnSpc>
                <a:spcPct val="90000"/>
              </a:lnSpc>
              <a:buClr>
                <a:srgbClr val="800080"/>
              </a:buClr>
              <a:buSzPct val="50000"/>
            </a:pPr>
            <a:r>
              <a:rPr lang="zh-CN" altLang="en-US" sz="3000" b="1">
                <a:solidFill>
                  <a:srgbClr val="FF3300"/>
                </a:solidFill>
                <a:latin typeface="Times New Roman" panose="02020603050405020304" pitchFamily="18" charset="0"/>
                <a:ea typeface="仿宋_GB2312" pitchFamily="49" charset="-122"/>
              </a:rPr>
              <a:t>定义</a:t>
            </a:r>
            <a:endParaRPr lang="zh-CN" altLang="en-US" sz="3000" b="1">
              <a:latin typeface="Times New Roman" panose="02020603050405020304" pitchFamily="18" charset="0"/>
              <a:ea typeface="仿宋_GB2312" pitchFamily="49" charset="-122"/>
            </a:endParaRPr>
          </a:p>
          <a:p>
            <a:pPr lvl="1">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队列是只允许在一端删除，在另一端插入的线性表</a:t>
            </a:r>
          </a:p>
          <a:p>
            <a:pPr lvl="1">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允许删除的一端叫做队头</a:t>
            </a:r>
            <a:r>
              <a:rPr lang="en-US" altLang="zh-CN" sz="3000" b="1">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front</a:t>
            </a:r>
            <a:r>
              <a:rPr lang="en-US" altLang="zh-CN" sz="3000" b="1">
                <a:solidFill>
                  <a:srgbClr val="0000FF"/>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，允许插入的一端叫做队尾</a:t>
            </a:r>
            <a:r>
              <a:rPr lang="en-US" altLang="zh-CN" sz="3000" b="1">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rear</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90000"/>
              </a:lnSpc>
              <a:buClr>
                <a:srgbClr val="800080"/>
              </a:buClr>
              <a:buSzPct val="50000"/>
            </a:pPr>
            <a:r>
              <a:rPr lang="zh-CN" altLang="en-US" sz="3000" b="1">
                <a:solidFill>
                  <a:srgbClr val="FF3300"/>
                </a:solidFill>
                <a:latin typeface="Times New Roman" panose="02020603050405020304" pitchFamily="18" charset="0"/>
                <a:ea typeface="仿宋_GB2312" pitchFamily="49" charset="-122"/>
              </a:rPr>
              <a:t>特性</a:t>
            </a:r>
            <a:endParaRPr lang="zh-CN" altLang="en-US" sz="3000" b="1">
              <a:latin typeface="Times New Roman" panose="02020603050405020304" pitchFamily="18" charset="0"/>
              <a:ea typeface="仿宋_GB2312" pitchFamily="49" charset="-122"/>
            </a:endParaRPr>
          </a:p>
          <a:p>
            <a:pPr lvl="1">
              <a:lnSpc>
                <a:spcPct val="90000"/>
              </a:lnSpc>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先进先出</a:t>
            </a:r>
            <a:r>
              <a:rPr lang="en-US" altLang="zh-CN" sz="3000" b="1">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FIFO</a:t>
            </a:r>
            <a:r>
              <a:rPr lang="en-US" altLang="zh-CN" sz="3000" b="1">
                <a:latin typeface="Times New Roman" panose="02020603050405020304" pitchFamily="18" charset="0"/>
                <a:ea typeface="仿宋_GB2312" pitchFamily="49" charset="-122"/>
              </a:rPr>
              <a:t>,</a:t>
            </a:r>
            <a:r>
              <a:rPr lang="en-US" altLang="zh-CN" sz="3000" b="1">
                <a:solidFill>
                  <a:srgbClr val="0000FF"/>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First In First Out</a:t>
            </a:r>
            <a:r>
              <a:rPr lang="en-US" altLang="zh-CN" sz="3000" b="1">
                <a:latin typeface="Times New Roman" panose="02020603050405020304" pitchFamily="18" charset="0"/>
                <a:ea typeface="仿宋_GB2312" pitchFamily="49" charset="-122"/>
              </a:rPr>
              <a:t>)</a:t>
            </a:r>
          </a:p>
        </p:txBody>
      </p:sp>
      <p:grpSp>
        <p:nvGrpSpPr>
          <p:cNvPr id="281613" name="Group 13">
            <a:extLst>
              <a:ext uri="{FF2B5EF4-FFF2-40B4-BE49-F238E27FC236}">
                <a16:creationId xmlns:a16="http://schemas.microsoft.com/office/drawing/2014/main" id="{D2AFF77E-03E2-4BB6-82FC-78C3CEA38711}"/>
              </a:ext>
            </a:extLst>
          </p:cNvPr>
          <p:cNvGrpSpPr>
            <a:grpSpLocks/>
          </p:cNvGrpSpPr>
          <p:nvPr/>
        </p:nvGrpSpPr>
        <p:grpSpPr bwMode="auto">
          <a:xfrm>
            <a:off x="1279525" y="1533525"/>
            <a:ext cx="6721475" cy="1066800"/>
            <a:chOff x="806" y="816"/>
            <a:chExt cx="4234" cy="672"/>
          </a:xfrm>
        </p:grpSpPr>
        <p:sp>
          <p:nvSpPr>
            <p:cNvPr id="281605" name="Line 5">
              <a:extLst>
                <a:ext uri="{FF2B5EF4-FFF2-40B4-BE49-F238E27FC236}">
                  <a16:creationId xmlns:a16="http://schemas.microsoft.com/office/drawing/2014/main" id="{E9B7137D-3FB7-43E0-9007-2F5869A396A3}"/>
                </a:ext>
              </a:extLst>
            </p:cNvPr>
            <p:cNvSpPr>
              <a:spLocks noChangeShapeType="1"/>
            </p:cNvSpPr>
            <p:nvPr/>
          </p:nvSpPr>
          <p:spPr bwMode="auto">
            <a:xfrm>
              <a:off x="1632" y="864"/>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6" name="Line 6">
              <a:extLst>
                <a:ext uri="{FF2B5EF4-FFF2-40B4-BE49-F238E27FC236}">
                  <a16:creationId xmlns:a16="http://schemas.microsoft.com/office/drawing/2014/main" id="{DED3CB3C-9085-429A-902F-A068E5C27BC2}"/>
                </a:ext>
              </a:extLst>
            </p:cNvPr>
            <p:cNvSpPr>
              <a:spLocks noChangeShapeType="1"/>
            </p:cNvSpPr>
            <p:nvPr/>
          </p:nvSpPr>
          <p:spPr bwMode="auto">
            <a:xfrm>
              <a:off x="1632" y="1200"/>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7" name="Text Box 7">
              <a:extLst>
                <a:ext uri="{FF2B5EF4-FFF2-40B4-BE49-F238E27FC236}">
                  <a16:creationId xmlns:a16="http://schemas.microsoft.com/office/drawing/2014/main" id="{81D517E6-D3DE-4857-A68A-FE8FBAEA85F0}"/>
                </a:ext>
              </a:extLst>
            </p:cNvPr>
            <p:cNvSpPr txBox="1">
              <a:spLocks noChangeArrowheads="1"/>
            </p:cNvSpPr>
            <p:nvPr/>
          </p:nvSpPr>
          <p:spPr bwMode="auto">
            <a:xfrm>
              <a:off x="1744" y="816"/>
              <a:ext cx="23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0</a:t>
              </a:r>
              <a:r>
                <a:rPr kumimoji="1" lang="en-US" altLang="zh-CN" sz="3200" b="1">
                  <a:solidFill>
                    <a:srgbClr val="0000FF"/>
                  </a:solidFill>
                  <a:latin typeface="Times New Roman" panose="02020603050405020304" pitchFamily="18" charset="0"/>
                </a:rPr>
                <a:t>   </a:t>
              </a:r>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1</a:t>
              </a:r>
              <a:r>
                <a:rPr kumimoji="1" lang="en-US" altLang="zh-CN" sz="3200" b="1">
                  <a:solidFill>
                    <a:srgbClr val="0000FF"/>
                  </a:solidFill>
                  <a:latin typeface="Times New Roman" panose="02020603050405020304" pitchFamily="18" charset="0"/>
                </a:rPr>
                <a:t>   </a:t>
              </a:r>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2</a:t>
              </a:r>
              <a:r>
                <a:rPr kumimoji="1" lang="en-US" altLang="zh-CN" sz="3200" b="1">
                  <a:solidFill>
                    <a:srgbClr val="0000FF"/>
                  </a:solidFill>
                  <a:latin typeface="Times New Roman" panose="02020603050405020304" pitchFamily="18" charset="0"/>
                </a:rPr>
                <a:t>     </a:t>
              </a:r>
              <a:r>
                <a:rPr kumimoji="1" lang="en-US" altLang="zh-CN" sz="3200" b="1">
                  <a:solidFill>
                    <a:srgbClr val="0000FF"/>
                  </a:solidFill>
                  <a:latin typeface="Times New Roman" panose="02020603050405020304" pitchFamily="18" charset="0"/>
                  <a:sym typeface="Symbol" panose="05050102010706020507" pitchFamily="18" charset="2"/>
                </a:rPr>
                <a:t>        </a:t>
              </a:r>
              <a:r>
                <a:rPr kumimoji="1" lang="en-US" altLang="zh-CN" sz="3200" b="1" i="1">
                  <a:solidFill>
                    <a:srgbClr val="0000FF"/>
                  </a:solidFill>
                  <a:latin typeface="Times New Roman" panose="02020603050405020304" pitchFamily="18" charset="0"/>
                  <a:sym typeface="Symbol" panose="05050102010706020507" pitchFamily="18" charset="2"/>
                </a:rPr>
                <a:t> a</a:t>
              </a:r>
              <a:r>
                <a:rPr kumimoji="1" lang="en-US" altLang="zh-CN" sz="3200" b="1" i="1" baseline="-25000">
                  <a:solidFill>
                    <a:srgbClr val="0000FF"/>
                  </a:solidFill>
                  <a:latin typeface="Times New Roman" panose="02020603050405020304" pitchFamily="18" charset="0"/>
                  <a:sym typeface="Symbol" panose="05050102010706020507" pitchFamily="18" charset="2"/>
                </a:rPr>
                <a:t>n</a:t>
              </a:r>
              <a:r>
                <a:rPr kumimoji="1" lang="en-US" altLang="zh-CN" sz="3200" b="1" baseline="-25000">
                  <a:solidFill>
                    <a:srgbClr val="0000FF"/>
                  </a:solidFill>
                  <a:latin typeface="Times New Roman" panose="02020603050405020304" pitchFamily="18" charset="0"/>
                  <a:sym typeface="Symbol" panose="05050102010706020507" pitchFamily="18" charset="2"/>
                </a:rPr>
                <a:t>-1</a:t>
              </a:r>
              <a:endParaRPr kumimoji="1" lang="en-US" altLang="zh-CN" sz="2400">
                <a:latin typeface="Times New Roman" panose="02020603050405020304" pitchFamily="18" charset="0"/>
              </a:endParaRPr>
            </a:p>
          </p:txBody>
        </p:sp>
        <p:sp>
          <p:nvSpPr>
            <p:cNvPr id="281608" name="Text Box 8">
              <a:extLst>
                <a:ext uri="{FF2B5EF4-FFF2-40B4-BE49-F238E27FC236}">
                  <a16:creationId xmlns:a16="http://schemas.microsoft.com/office/drawing/2014/main" id="{B493AB80-0AB9-4AB5-A6F0-F2064AE330CB}"/>
                </a:ext>
              </a:extLst>
            </p:cNvPr>
            <p:cNvSpPr txBox="1">
              <a:spLocks noChangeArrowheads="1"/>
            </p:cNvSpPr>
            <p:nvPr/>
          </p:nvSpPr>
          <p:spPr bwMode="auto">
            <a:xfrm>
              <a:off x="806" y="1123"/>
              <a:ext cx="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1609" name="Text Box 9">
              <a:extLst>
                <a:ext uri="{FF2B5EF4-FFF2-40B4-BE49-F238E27FC236}">
                  <a16:creationId xmlns:a16="http://schemas.microsoft.com/office/drawing/2014/main" id="{1CDA9A9A-CD9D-47AB-8855-A2B147D7F642}"/>
                </a:ext>
              </a:extLst>
            </p:cNvPr>
            <p:cNvSpPr txBox="1">
              <a:spLocks noChangeArrowheads="1"/>
            </p:cNvSpPr>
            <p:nvPr/>
          </p:nvSpPr>
          <p:spPr bwMode="auto">
            <a:xfrm>
              <a:off x="4482" y="1123"/>
              <a:ext cx="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1610" name="Line 10">
              <a:extLst>
                <a:ext uri="{FF2B5EF4-FFF2-40B4-BE49-F238E27FC236}">
                  <a16:creationId xmlns:a16="http://schemas.microsoft.com/office/drawing/2014/main" id="{E975B7A5-D6A5-4B3B-B835-5F1FF161A0E0}"/>
                </a:ext>
              </a:extLst>
            </p:cNvPr>
            <p:cNvSpPr>
              <a:spLocks noChangeShapeType="1"/>
            </p:cNvSpPr>
            <p:nvPr/>
          </p:nvSpPr>
          <p:spPr bwMode="auto">
            <a:xfrm flipH="1">
              <a:off x="1152"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1" name="Line 11">
              <a:extLst>
                <a:ext uri="{FF2B5EF4-FFF2-40B4-BE49-F238E27FC236}">
                  <a16:creationId xmlns:a16="http://schemas.microsoft.com/office/drawing/2014/main" id="{1EB4AF88-8EE7-4832-9F0C-E03D5817B500}"/>
                </a:ext>
              </a:extLst>
            </p:cNvPr>
            <p:cNvSpPr>
              <a:spLocks noChangeShapeType="1"/>
            </p:cNvSpPr>
            <p:nvPr/>
          </p:nvSpPr>
          <p:spPr bwMode="auto">
            <a:xfrm flipH="1" flipV="1">
              <a:off x="4176"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12" name="Text Box 12">
            <a:extLst>
              <a:ext uri="{FF2B5EF4-FFF2-40B4-BE49-F238E27FC236}">
                <a16:creationId xmlns:a16="http://schemas.microsoft.com/office/drawing/2014/main" id="{3097CFAD-85CC-4828-9038-832A2FDD07DE}"/>
              </a:ext>
            </a:extLst>
          </p:cNvPr>
          <p:cNvSpPr txBox="1">
            <a:spLocks noChangeArrowheads="1"/>
          </p:cNvSpPr>
          <p:nvPr/>
        </p:nvSpPr>
        <p:spPr bwMode="auto">
          <a:xfrm>
            <a:off x="4860925" y="1295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FF"/>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6A4123E-A60C-494E-BD2C-E7F0E85FA5D1}"/>
              </a:ext>
            </a:extLst>
          </p:cNvPr>
          <p:cNvSpPr>
            <a:spLocks noGrp="1"/>
          </p:cNvSpPr>
          <p:nvPr>
            <p:ph type="sldNum" sz="quarter" idx="11"/>
          </p:nvPr>
        </p:nvSpPr>
        <p:spPr/>
        <p:txBody>
          <a:bodyPr/>
          <a:lstStyle/>
          <a:p>
            <a:fld id="{3A755CBD-8069-46CC-A268-F2CC68FDBBF1}" type="slidenum">
              <a:rPr lang="en-US" altLang="zh-CN"/>
              <a:pPr/>
              <a:t>27</a:t>
            </a:fld>
            <a:endParaRPr lang="en-US" altLang="zh-CN"/>
          </a:p>
        </p:txBody>
      </p:sp>
      <p:sp>
        <p:nvSpPr>
          <p:cNvPr id="282626" name="Text Box 2">
            <a:extLst>
              <a:ext uri="{FF2B5EF4-FFF2-40B4-BE49-F238E27FC236}">
                <a16:creationId xmlns:a16="http://schemas.microsoft.com/office/drawing/2014/main" id="{AD27F19D-64E0-4554-AC3C-8AAC80BBA100}"/>
              </a:ext>
            </a:extLst>
          </p:cNvPr>
          <p:cNvSpPr txBox="1">
            <a:spLocks noChangeArrowheads="1"/>
          </p:cNvSpPr>
          <p:nvPr/>
        </p:nvSpPr>
        <p:spPr bwMode="auto">
          <a:xfrm>
            <a:off x="711200" y="1233488"/>
            <a:ext cx="81089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r>
              <a:rPr kumimoji="1" lang="en-US" altLang="zh-CN" sz="2800" b="1">
                <a:latin typeface="Times New Roman" panose="02020603050405020304" pitchFamily="18" charset="0"/>
                <a:ea typeface="隶书" panose="02010509060101010101" pitchFamily="49" charset="-122"/>
              </a:rPr>
              <a:t>class</a:t>
            </a:r>
            <a:r>
              <a:rPr kumimoji="1" lang="en-US" altLang="zh-CN" sz="2800">
                <a:latin typeface="Times New Roman" panose="02020603050405020304" pitchFamily="18" charset="0"/>
                <a:ea typeface="隶书" panose="02010509060101010101" pitchFamily="49" charset="-122"/>
              </a:rPr>
              <a:t> Queue </a:t>
            </a:r>
            <a:r>
              <a:rPr kumimoji="1" lang="en-US" altLang="zh-CN" sz="2800" b="1">
                <a:latin typeface="Times New Roman" panose="02020603050405020304" pitchFamily="18" charset="0"/>
                <a:ea typeface="隶书" panose="02010509060101010101" pitchFamily="49" charset="-122"/>
              </a:rPr>
              <a:t>{</a:t>
            </a:r>
          </a:p>
          <a:p>
            <a:r>
              <a:rPr kumimoji="1" lang="en-US" altLang="zh-CN" sz="2800" b="1">
                <a:latin typeface="Times New Roman" panose="02020603050405020304" pitchFamily="18" charset="0"/>
                <a:ea typeface="隶书" panose="02010509060101010101" pitchFamily="49" charset="-122"/>
              </a:rPr>
              <a:t>public:</a:t>
            </a:r>
          </a:p>
          <a:p>
            <a:r>
              <a:rPr kumimoji="1" lang="en-US" altLang="zh-CN" sz="2800">
                <a:latin typeface="Times New Roman" panose="02020603050405020304" pitchFamily="18" charset="0"/>
                <a:ea typeface="隶书" panose="02010509060101010101" pitchFamily="49" charset="-122"/>
              </a:rPr>
              <a:t>     Queue()</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r>
              <a:rPr kumimoji="1" lang="zh-CN" altLang="en-US" sz="2800">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rPr>
              <a:t>～</a:t>
            </a:r>
            <a:r>
              <a:rPr kumimoji="1" lang="en-US" altLang="zh-CN" sz="2800">
                <a:latin typeface="Times New Roman" panose="02020603050405020304" pitchFamily="18" charset="0"/>
                <a:ea typeface="隶书" panose="02010509060101010101" pitchFamily="49" charset="-122"/>
              </a:rPr>
              <a:t>Queue()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virtual bool</a:t>
            </a:r>
            <a:r>
              <a:rPr kumimoji="1" lang="en-US" altLang="zh-CN" sz="2800">
                <a:latin typeface="Times New Roman" panose="02020603050405020304" pitchFamily="18" charset="0"/>
                <a:ea typeface="隶书" panose="02010509060101010101" pitchFamily="49" charset="-122"/>
              </a:rPr>
              <a:t> EnQueue(E x)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进队列</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virtual bool</a:t>
            </a:r>
            <a:r>
              <a:rPr kumimoji="1" lang="en-US" altLang="zh-CN" sz="2800">
                <a:latin typeface="Times New Roman" panose="02020603050405020304" pitchFamily="18" charset="0"/>
                <a:ea typeface="隶书" panose="02010509060101010101" pitchFamily="49" charset="-122"/>
              </a:rPr>
              <a:t> DeQueue(E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出队列</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virtual bool</a:t>
            </a:r>
            <a:r>
              <a:rPr kumimoji="1" lang="en-US" altLang="zh-CN" sz="2800">
                <a:latin typeface="Times New Roman" panose="02020603050405020304" pitchFamily="18" charset="0"/>
                <a:ea typeface="隶书" panose="02010509060101010101" pitchFamily="49" charset="-122"/>
              </a:rPr>
              <a:t> getFront(E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取队头</a:t>
            </a:r>
            <a:r>
              <a:rPr kumimoji="1" lang="zh-CN" altLang="en-US" sz="2800">
                <a:latin typeface="Times New Roman" panose="02020603050405020304" pitchFamily="18" charset="0"/>
                <a:ea typeface="隶书" panose="02010509060101010101" pitchFamily="49" charset="-122"/>
              </a:rPr>
              <a:t>  </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virtual bool</a:t>
            </a:r>
            <a:r>
              <a:rPr kumimoji="1" lang="en-US" altLang="zh-CN" sz="2800">
                <a:latin typeface="Times New Roman" panose="02020603050405020304" pitchFamily="18" charset="0"/>
                <a:ea typeface="隶书" panose="02010509060101010101" pitchFamily="49" charset="-122"/>
              </a:rPr>
              <a:t> IsEmpty() </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判队列空</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virtual bool</a:t>
            </a:r>
            <a:r>
              <a:rPr kumimoji="1" lang="en-US" altLang="zh-CN" sz="2800">
                <a:latin typeface="Times New Roman" panose="02020603050405020304" pitchFamily="18" charset="0"/>
                <a:ea typeface="隶书" panose="02010509060101010101" pitchFamily="49" charset="-122"/>
              </a:rPr>
              <a:t> IsFull() </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判队列满</a:t>
            </a:r>
          </a:p>
          <a:p>
            <a:r>
              <a:rPr kumimoji="1" lang="en-US" altLang="zh-CN" sz="2800" b="1">
                <a:latin typeface="Times New Roman" panose="02020603050405020304" pitchFamily="18" charset="0"/>
                <a:ea typeface="隶书" panose="02010509060101010101" pitchFamily="49" charset="-122"/>
              </a:rPr>
              <a:t>};</a:t>
            </a:r>
          </a:p>
        </p:txBody>
      </p:sp>
      <p:sp>
        <p:nvSpPr>
          <p:cNvPr id="282627" name="Rectangle 3">
            <a:extLst>
              <a:ext uri="{FF2B5EF4-FFF2-40B4-BE49-F238E27FC236}">
                <a16:creationId xmlns:a16="http://schemas.microsoft.com/office/drawing/2014/main" id="{9EF9CA54-6A31-44D8-969E-DA85FC1660CF}"/>
              </a:ext>
            </a:extLst>
          </p:cNvPr>
          <p:cNvSpPr>
            <a:spLocks noGrp="1" noChangeArrowheads="1"/>
          </p:cNvSpPr>
          <p:nvPr>
            <p:ph type="title"/>
          </p:nvPr>
        </p:nvSpPr>
        <p:spPr>
          <a:xfrm>
            <a:off x="2057400" y="457200"/>
            <a:ext cx="5029200" cy="811213"/>
          </a:xfrm>
        </p:spPr>
        <p:txBody>
          <a:bodyPr/>
          <a:lstStyle/>
          <a:p>
            <a:pPr algn="ctr"/>
            <a:r>
              <a:rPr lang="zh-CN" altLang="en-US" sz="3600" b="1">
                <a:solidFill>
                  <a:schemeClr val="tx2"/>
                </a:solidFill>
                <a:ea typeface="华文新魏" panose="02010800040101010101" pitchFamily="2" charset="-122"/>
              </a:rPr>
              <a:t>队列的抽象数据类型</a:t>
            </a:r>
            <a:endParaRPr lang="zh-CN" altLang="en-US" sz="3600">
              <a:solidFill>
                <a:schemeClr val="tx2"/>
              </a:solidFill>
              <a:ea typeface="华文新魏" panose="02010800040101010101" pitchFamily="2" charset="-122"/>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0E1B0CA-34B1-407D-AD02-E5A8F1570C89}"/>
              </a:ext>
            </a:extLst>
          </p:cNvPr>
          <p:cNvSpPr>
            <a:spLocks noGrp="1"/>
          </p:cNvSpPr>
          <p:nvPr>
            <p:ph type="sldNum" sz="quarter" idx="11"/>
          </p:nvPr>
        </p:nvSpPr>
        <p:spPr/>
        <p:txBody>
          <a:bodyPr/>
          <a:lstStyle/>
          <a:p>
            <a:fld id="{7CA7DEA9-FFC4-4EE4-A0D9-396A67C10CF7}" type="slidenum">
              <a:rPr lang="en-US" altLang="zh-CN"/>
              <a:pPr/>
              <a:t>28</a:t>
            </a:fld>
            <a:endParaRPr lang="en-US" altLang="zh-CN"/>
          </a:p>
        </p:txBody>
      </p:sp>
      <p:sp>
        <p:nvSpPr>
          <p:cNvPr id="325634" name="Text Box 2">
            <a:extLst>
              <a:ext uri="{FF2B5EF4-FFF2-40B4-BE49-F238E27FC236}">
                <a16:creationId xmlns:a16="http://schemas.microsoft.com/office/drawing/2014/main" id="{054B36C8-5D1D-4E58-9170-0B7241F0D700}"/>
              </a:ext>
            </a:extLst>
          </p:cNvPr>
          <p:cNvSpPr txBox="1">
            <a:spLocks noChangeArrowheads="1"/>
          </p:cNvSpPr>
          <p:nvPr/>
        </p:nvSpPr>
        <p:spPr bwMode="auto">
          <a:xfrm>
            <a:off x="666750" y="1268413"/>
            <a:ext cx="8153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&lt;assert.h&gt;</a:t>
            </a:r>
          </a:p>
          <a:p>
            <a:pPr>
              <a:spcBef>
                <a:spcPct val="5000"/>
              </a:spcBef>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&lt;iostream.h&gt;</a:t>
            </a:r>
          </a:p>
          <a:p>
            <a:pPr>
              <a:spcBef>
                <a:spcPct val="5000"/>
              </a:spcBef>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“Queue.h”</a:t>
            </a:r>
          </a:p>
          <a:p>
            <a:pPr>
              <a:spcBef>
                <a:spcPct val="5000"/>
              </a:spcBef>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pPr>
              <a:spcBef>
                <a:spcPct val="5000"/>
              </a:spcBef>
            </a:pPr>
            <a:r>
              <a:rPr kumimoji="1" lang="en-US" altLang="zh-CN" sz="2800" b="1">
                <a:latin typeface="Times New Roman" panose="02020603050405020304" pitchFamily="18" charset="0"/>
                <a:ea typeface="隶书" panose="02010509060101010101" pitchFamily="49" charset="-122"/>
              </a:rPr>
              <a:t>class</a:t>
            </a:r>
            <a:r>
              <a:rPr kumimoji="1" lang="en-US" altLang="zh-CN" sz="2800">
                <a:latin typeface="Times New Roman" panose="02020603050405020304" pitchFamily="18" charset="0"/>
                <a:ea typeface="隶书" panose="02010509060101010101" pitchFamily="49" charset="-122"/>
              </a:rPr>
              <a:t> SeqQueue </a:t>
            </a:r>
            <a:r>
              <a:rPr kumimoji="1" lang="en-US" altLang="zh-CN" sz="2800" b="1">
                <a:latin typeface="Times New Roman" panose="02020603050405020304" pitchFamily="18" charset="0"/>
                <a:ea typeface="隶书" panose="02010509060101010101" pitchFamily="49" charset="-122"/>
              </a:rPr>
              <a:t>: public</a:t>
            </a:r>
            <a:r>
              <a:rPr kumimoji="1" lang="en-US" altLang="zh-CN" sz="2800">
                <a:latin typeface="Times New Roman" panose="02020603050405020304" pitchFamily="18" charset="0"/>
                <a:ea typeface="隶书" panose="02010509060101010101" pitchFamily="49" charset="-122"/>
              </a:rPr>
              <a:t> Queue&lt;E&gt;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队列类定义</a:t>
            </a:r>
          </a:p>
          <a:p>
            <a:r>
              <a:rPr kumimoji="1" lang="en-US" altLang="zh-CN" sz="2800" b="1">
                <a:latin typeface="Times New Roman" panose="02020603050405020304" pitchFamily="18" charset="0"/>
                <a:ea typeface="隶书" panose="02010509060101010101" pitchFamily="49" charset="-122"/>
              </a:rPr>
              <a:t>protected:</a:t>
            </a:r>
          </a:p>
          <a:p>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rear</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front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队尾与队头指针</a:t>
            </a:r>
          </a:p>
          <a:p>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 *elements</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a:t>
            </a:r>
            <a:r>
              <a:rPr kumimoji="1" lang="zh-CN" altLang="en-US" sz="2800">
                <a:solidFill>
                  <a:schemeClr val="tx2"/>
                </a:solidFill>
                <a:ea typeface="隶书" panose="02010509060101010101" pitchFamily="49" charset="-122"/>
              </a:rPr>
              <a:t>存放</a:t>
            </a:r>
            <a:r>
              <a:rPr kumimoji="1" lang="zh-CN" altLang="en-US" sz="2800">
                <a:solidFill>
                  <a:schemeClr val="tx2"/>
                </a:solidFill>
                <a:latin typeface="Times New Roman" panose="02020603050405020304" pitchFamily="18" charset="0"/>
                <a:ea typeface="隶书" panose="02010509060101010101" pitchFamily="49" charset="-122"/>
              </a:rPr>
              <a:t>数组</a:t>
            </a:r>
          </a:p>
          <a:p>
            <a:r>
              <a:rPr kumimoji="1" lang="zh-CN" altLang="en-US" sz="2800">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队列最大容量</a:t>
            </a:r>
          </a:p>
          <a:p>
            <a:r>
              <a:rPr kumimoji="1" lang="en-US" altLang="zh-CN" sz="2800" b="1">
                <a:latin typeface="Times New Roman" panose="02020603050405020304" pitchFamily="18" charset="0"/>
                <a:ea typeface="隶书" panose="02010509060101010101" pitchFamily="49" charset="-122"/>
              </a:rPr>
              <a:t>public:</a:t>
            </a:r>
            <a:r>
              <a:rPr kumimoji="1" lang="en-US" altLang="zh-CN" sz="2800">
                <a:latin typeface="Times New Roman" panose="02020603050405020304" pitchFamily="18" charset="0"/>
                <a:ea typeface="隶书" panose="02010509060101010101" pitchFamily="49" charset="-122"/>
              </a:rPr>
              <a:t> </a:t>
            </a:r>
          </a:p>
          <a:p>
            <a:pPr>
              <a:spcBef>
                <a:spcPct val="5000"/>
              </a:spcBef>
            </a:pPr>
            <a:r>
              <a:rPr kumimoji="1" lang="en-US" altLang="zh-CN" sz="2800">
                <a:latin typeface="Times New Roman" panose="02020603050405020304" pitchFamily="18" charset="0"/>
                <a:ea typeface="隶书" panose="02010509060101010101" pitchFamily="49" charset="-122"/>
              </a:rPr>
              <a:t>    SeqQueue(</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sz = 10)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r>
              <a:rPr kumimoji="1" lang="zh-CN" altLang="en-US" sz="2800">
                <a:latin typeface="Times New Roman" panose="02020603050405020304" pitchFamily="18" charset="0"/>
                <a:ea typeface="隶书" panose="02010509060101010101" pitchFamily="49" charset="-122"/>
              </a:rPr>
              <a:t>    </a:t>
            </a:r>
          </a:p>
        </p:txBody>
      </p:sp>
      <p:sp>
        <p:nvSpPr>
          <p:cNvPr id="325635" name="Rectangle 3">
            <a:extLst>
              <a:ext uri="{FF2B5EF4-FFF2-40B4-BE49-F238E27FC236}">
                <a16:creationId xmlns:a16="http://schemas.microsoft.com/office/drawing/2014/main" id="{7DD4B0C4-B956-4D35-A8D6-30CE71F9B22E}"/>
              </a:ext>
            </a:extLst>
          </p:cNvPr>
          <p:cNvSpPr>
            <a:spLocks noChangeArrowheads="1"/>
          </p:cNvSpPr>
          <p:nvPr/>
        </p:nvSpPr>
        <p:spPr bwMode="auto">
          <a:xfrm>
            <a:off x="1133475" y="476250"/>
            <a:ext cx="6931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zh-CN" altLang="en-US" sz="3600" b="1">
                <a:solidFill>
                  <a:schemeClr val="tx2"/>
                </a:solidFill>
                <a:latin typeface="华文新魏" panose="02010800040101010101" pitchFamily="2" charset="-122"/>
                <a:ea typeface="华文新魏" panose="02010800040101010101" pitchFamily="2" charset="-122"/>
              </a:rPr>
              <a:t>队列的数组存储表示 ─顺序队列</a:t>
            </a:r>
            <a:endParaRPr kumimoji="1" lang="zh-CN" altLang="en-US" sz="36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E60F4011-4920-41F5-B549-AC5CA17AAE55}"/>
              </a:ext>
            </a:extLst>
          </p:cNvPr>
          <p:cNvSpPr>
            <a:spLocks noGrp="1"/>
          </p:cNvSpPr>
          <p:nvPr>
            <p:ph type="sldNum" sz="quarter" idx="11"/>
          </p:nvPr>
        </p:nvSpPr>
        <p:spPr/>
        <p:txBody>
          <a:bodyPr/>
          <a:lstStyle/>
          <a:p>
            <a:fld id="{14091AE8-A4F6-4CBD-AAE9-C8602AD0F1E6}" type="slidenum">
              <a:rPr lang="en-US" altLang="zh-CN"/>
              <a:pPr/>
              <a:t>29</a:t>
            </a:fld>
            <a:endParaRPr lang="en-US" altLang="zh-CN"/>
          </a:p>
        </p:txBody>
      </p:sp>
      <p:sp>
        <p:nvSpPr>
          <p:cNvPr id="283650" name="Text Box 2">
            <a:extLst>
              <a:ext uri="{FF2B5EF4-FFF2-40B4-BE49-F238E27FC236}">
                <a16:creationId xmlns:a16="http://schemas.microsoft.com/office/drawing/2014/main" id="{2275968A-D8B7-42A5-AA79-6D08505D38E4}"/>
              </a:ext>
            </a:extLst>
          </p:cNvPr>
          <p:cNvSpPr txBox="1">
            <a:spLocks noChangeArrowheads="1"/>
          </p:cNvSpPr>
          <p:nvPr/>
        </p:nvSpPr>
        <p:spPr bwMode="auto">
          <a:xfrm>
            <a:off x="666750" y="773113"/>
            <a:ext cx="81534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
              </a:spcBef>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a:t>
            </a:r>
            <a:r>
              <a:rPr kumimoji="1" lang="en-US" altLang="zh-CN" sz="2800">
                <a:latin typeface="Times New Roman" panose="02020603050405020304" pitchFamily="18" charset="0"/>
                <a:ea typeface="隶书" panose="02010509060101010101" pitchFamily="49" charset="-122"/>
              </a:rPr>
              <a:t>SeqQueue()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delete</a:t>
            </a:r>
            <a:r>
              <a:rPr kumimoji="1" lang="en-US" altLang="zh-CN" sz="2800">
                <a:latin typeface="Times New Roman" panose="02020603050405020304" pitchFamily="18" charset="0"/>
                <a:ea typeface="隶书" panose="02010509060101010101" pitchFamily="49" charset="-122"/>
              </a:rPr>
              <a:t>[ ] elements</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EnQueue(E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新元素进队列</a:t>
            </a:r>
          </a:p>
          <a:p>
            <a:pPr>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DeQueue(E&amp;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退出队头元素</a:t>
            </a:r>
          </a:p>
          <a:p>
            <a:pPr>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getFront(E&amp; x)</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取队头元素值</a:t>
            </a:r>
          </a:p>
          <a:p>
            <a:pPr>
              <a:lnSpc>
                <a:spcPct val="105000"/>
              </a:lnSpc>
              <a:spcBef>
                <a:spcPct val="5000"/>
              </a:spcBef>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makeEmpty()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front = rear = 0</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IsEmpty() </a:t>
            </a:r>
            <a:r>
              <a:rPr kumimoji="1" lang="en-US" altLang="zh-CN" sz="2800" b="1">
                <a:latin typeface="Times New Roman" panose="02020603050405020304" pitchFamily="18" charset="0"/>
                <a:ea typeface="隶书" panose="02010509060101010101" pitchFamily="49" charset="-122"/>
              </a:rPr>
              <a:t>const { return</a:t>
            </a:r>
            <a:r>
              <a:rPr kumimoji="1" lang="en-US" altLang="zh-CN" sz="2800">
                <a:latin typeface="Times New Roman" panose="02020603050405020304" pitchFamily="18" charset="0"/>
                <a:ea typeface="隶书" panose="02010509060101010101" pitchFamily="49" charset="-122"/>
              </a:rPr>
              <a:t> front == rear</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IsFull() </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((rear+1)% maxSize == front)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getSize() </a:t>
            </a:r>
            <a:r>
              <a:rPr kumimoji="1" lang="en-US" altLang="zh-CN" sz="2800" b="1">
                <a:latin typeface="Times New Roman" panose="02020603050405020304" pitchFamily="18" charset="0"/>
                <a:ea typeface="隶书" panose="02010509060101010101" pitchFamily="49" charset="-122"/>
              </a:rPr>
              <a:t>const </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         { return</a:t>
            </a:r>
            <a:r>
              <a:rPr kumimoji="1" lang="en-US" altLang="zh-CN" sz="2800">
                <a:latin typeface="Times New Roman" panose="02020603050405020304" pitchFamily="18" charset="0"/>
                <a:ea typeface="隶书" panose="02010509060101010101" pitchFamily="49" charset="-122"/>
              </a:rPr>
              <a:t> (rear</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front+maxSize) % maxSize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7F83F211-5162-4B94-B4E4-2E01986860BF}"/>
              </a:ext>
            </a:extLst>
          </p:cNvPr>
          <p:cNvSpPr>
            <a:spLocks noGrp="1"/>
          </p:cNvSpPr>
          <p:nvPr>
            <p:ph type="sldNum" sz="quarter" idx="11"/>
          </p:nvPr>
        </p:nvSpPr>
        <p:spPr/>
        <p:txBody>
          <a:bodyPr/>
          <a:lstStyle/>
          <a:p>
            <a:fld id="{80A16347-005E-409A-98F9-DA34EFD4DE9F}" type="slidenum">
              <a:rPr lang="en-US" altLang="zh-CN"/>
              <a:pPr/>
              <a:t>3</a:t>
            </a:fld>
            <a:endParaRPr lang="en-US" altLang="zh-CN"/>
          </a:p>
        </p:txBody>
      </p:sp>
      <p:sp>
        <p:nvSpPr>
          <p:cNvPr id="239618" name="Rectangle 2">
            <a:extLst>
              <a:ext uri="{FF2B5EF4-FFF2-40B4-BE49-F238E27FC236}">
                <a16:creationId xmlns:a16="http://schemas.microsoft.com/office/drawing/2014/main" id="{8D367288-FB8A-47D1-8088-7FB346944665}"/>
              </a:ext>
            </a:extLst>
          </p:cNvPr>
          <p:cNvSpPr>
            <a:spLocks noGrp="1" noChangeArrowheads="1"/>
          </p:cNvSpPr>
          <p:nvPr>
            <p:ph type="body" idx="1"/>
          </p:nvPr>
        </p:nvSpPr>
        <p:spPr>
          <a:xfrm>
            <a:off x="838200" y="1557338"/>
            <a:ext cx="8001000" cy="4572000"/>
          </a:xfrm>
        </p:spPr>
        <p:txBody>
          <a:bodyPr/>
          <a:lstStyle/>
          <a:p>
            <a:pPr>
              <a:buClr>
                <a:srgbClr val="800080"/>
              </a:buClr>
              <a:buSzPct val="50000"/>
            </a:pPr>
            <a:r>
              <a:rPr lang="zh-CN" altLang="en-US" sz="3000" b="1">
                <a:ea typeface="仿宋_GB2312" pitchFamily="49" charset="-122"/>
              </a:rPr>
              <a:t>只允许在一端插入和删除的线性表</a:t>
            </a:r>
          </a:p>
          <a:p>
            <a:pPr>
              <a:buClr>
                <a:srgbClr val="800080"/>
              </a:buClr>
              <a:buSzPct val="50000"/>
            </a:pPr>
            <a:r>
              <a:rPr lang="zh-CN" altLang="en-US" sz="3000" b="1">
                <a:latin typeface="Times New Roman" panose="02020603050405020304" pitchFamily="18" charset="0"/>
                <a:ea typeface="仿宋_GB2312" pitchFamily="49" charset="-122"/>
              </a:rPr>
              <a:t>允许插入和删除</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的一端称为栈顶</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(top)</a:t>
            </a:r>
            <a:r>
              <a:rPr lang="zh-CN" altLang="en-US" sz="3000" b="1">
                <a:latin typeface="Times New Roman" panose="02020603050405020304" pitchFamily="18" charset="0"/>
                <a:ea typeface="仿宋_GB2312" pitchFamily="49" charset="-122"/>
              </a:rPr>
              <a:t>，另一端称</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为栈底</a:t>
            </a:r>
            <a:r>
              <a:rPr lang="en-US" altLang="zh-CN" sz="3000" b="1">
                <a:latin typeface="Times New Roman" panose="02020603050405020304" pitchFamily="18" charset="0"/>
                <a:ea typeface="仿宋_GB2312" pitchFamily="49" charset="-122"/>
              </a:rPr>
              <a:t>(bottom)</a:t>
            </a:r>
          </a:p>
          <a:p>
            <a:pPr>
              <a:buClr>
                <a:srgbClr val="800080"/>
              </a:buClr>
              <a:buSzPct val="50000"/>
            </a:pPr>
            <a:r>
              <a:rPr lang="zh-CN" altLang="en-US" sz="3000" b="1">
                <a:latin typeface="Times New Roman" panose="02020603050405020304" pitchFamily="18" charset="0"/>
                <a:ea typeface="仿宋_GB2312" pitchFamily="49" charset="-122"/>
              </a:rPr>
              <a:t>特点</a:t>
            </a:r>
          </a:p>
          <a:p>
            <a:pPr>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后进先出 </a:t>
            </a:r>
            <a:r>
              <a:rPr lang="en-US" altLang="zh-CN" sz="3000" b="1">
                <a:latin typeface="Times New Roman" panose="02020603050405020304" pitchFamily="18" charset="0"/>
                <a:ea typeface="仿宋_GB2312" pitchFamily="49" charset="-122"/>
              </a:rPr>
              <a:t>(LIFO)</a:t>
            </a:r>
            <a:endParaRPr lang="en-US" altLang="zh-CN" sz="3000">
              <a:latin typeface="Times New Roman" panose="02020603050405020304" pitchFamily="18" charset="0"/>
              <a:ea typeface="仿宋_GB2312" pitchFamily="49" charset="-122"/>
            </a:endParaRPr>
          </a:p>
        </p:txBody>
      </p:sp>
      <p:sp>
        <p:nvSpPr>
          <p:cNvPr id="239619" name="Rectangle 3">
            <a:extLst>
              <a:ext uri="{FF2B5EF4-FFF2-40B4-BE49-F238E27FC236}">
                <a16:creationId xmlns:a16="http://schemas.microsoft.com/office/drawing/2014/main" id="{8BA51A4F-791B-419A-8286-672491A490B7}"/>
              </a:ext>
            </a:extLst>
          </p:cNvPr>
          <p:cNvSpPr>
            <a:spLocks noGrp="1" noChangeArrowheads="1"/>
          </p:cNvSpPr>
          <p:nvPr>
            <p:ph type="title"/>
          </p:nvPr>
        </p:nvSpPr>
        <p:spPr>
          <a:xfrm>
            <a:off x="2743200" y="584200"/>
            <a:ext cx="3124200" cy="914400"/>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栈 </a:t>
            </a:r>
            <a:r>
              <a:rPr lang="en-US" altLang="zh-CN" sz="4000" b="1">
                <a:solidFill>
                  <a:srgbClr val="CC3300"/>
                </a:solidFill>
                <a:latin typeface="华文新魏" panose="02010800040101010101" pitchFamily="2" charset="-122"/>
                <a:ea typeface="华文新魏" panose="02010800040101010101" pitchFamily="2" charset="-122"/>
              </a:rPr>
              <a:t>( Stack )</a:t>
            </a:r>
            <a:endParaRPr lang="en-US" altLang="zh-CN">
              <a:latin typeface="华文新魏" panose="02010800040101010101" pitchFamily="2" charset="-122"/>
              <a:ea typeface="华文新魏" panose="02010800040101010101" pitchFamily="2" charset="-122"/>
            </a:endParaRPr>
          </a:p>
        </p:txBody>
      </p:sp>
      <p:sp>
        <p:nvSpPr>
          <p:cNvPr id="239620" name="Text Box 4">
            <a:extLst>
              <a:ext uri="{FF2B5EF4-FFF2-40B4-BE49-F238E27FC236}">
                <a16:creationId xmlns:a16="http://schemas.microsoft.com/office/drawing/2014/main" id="{3C76D393-AC66-40FB-9234-5F2FBDF5B901}"/>
              </a:ext>
            </a:extLst>
          </p:cNvPr>
          <p:cNvSpPr txBox="1">
            <a:spLocks noChangeArrowheads="1"/>
          </p:cNvSpPr>
          <p:nvPr/>
        </p:nvSpPr>
        <p:spPr bwMode="auto">
          <a:xfrm>
            <a:off x="5327650" y="22018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39621" name="Text Box 5">
            <a:extLst>
              <a:ext uri="{FF2B5EF4-FFF2-40B4-BE49-F238E27FC236}">
                <a16:creationId xmlns:a16="http://schemas.microsoft.com/office/drawing/2014/main" id="{6210085F-8367-4046-8931-727DA20023BA}"/>
              </a:ext>
            </a:extLst>
          </p:cNvPr>
          <p:cNvSpPr txBox="1">
            <a:spLocks noChangeArrowheads="1"/>
          </p:cNvSpPr>
          <p:nvPr/>
        </p:nvSpPr>
        <p:spPr bwMode="auto">
          <a:xfrm>
            <a:off x="7004050" y="22098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latin typeface="Times New Roman" panose="02020603050405020304" pitchFamily="18" charset="0"/>
                <a:ea typeface="隶书" panose="02010509060101010101" pitchFamily="49" charset="-122"/>
              </a:rPr>
              <a:t>进栈</a:t>
            </a:r>
            <a:endParaRPr kumimoji="1" lang="zh-CN" altLang="en-US" sz="2400">
              <a:latin typeface="Times New Roman" panose="02020603050405020304" pitchFamily="18" charset="0"/>
            </a:endParaRPr>
          </a:p>
        </p:txBody>
      </p:sp>
      <p:sp>
        <p:nvSpPr>
          <p:cNvPr id="239622" name="Rectangle 6" descr="之字形">
            <a:extLst>
              <a:ext uri="{FF2B5EF4-FFF2-40B4-BE49-F238E27FC236}">
                <a16:creationId xmlns:a16="http://schemas.microsoft.com/office/drawing/2014/main" id="{6AC8CDE6-EA19-4A7A-978A-3B93210346E3}"/>
              </a:ext>
            </a:extLst>
          </p:cNvPr>
          <p:cNvSpPr>
            <a:spLocks noChangeArrowheads="1"/>
          </p:cNvSpPr>
          <p:nvPr/>
        </p:nvSpPr>
        <p:spPr bwMode="auto">
          <a:xfrm>
            <a:off x="5943600" y="3200400"/>
            <a:ext cx="1752600" cy="2209800"/>
          </a:xfrm>
          <a:prstGeom prst="rect">
            <a:avLst/>
          </a:prstGeom>
          <a:pattFill prst="zigZag">
            <a:fgClr>
              <a:schemeClr val="accent1"/>
            </a:fgClr>
            <a:bgClr>
              <a:schemeClr val="bg1"/>
            </a:bgClr>
          </a:patt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3" name="Rectangle 7">
            <a:extLst>
              <a:ext uri="{FF2B5EF4-FFF2-40B4-BE49-F238E27FC236}">
                <a16:creationId xmlns:a16="http://schemas.microsoft.com/office/drawing/2014/main" id="{B5DD2D9C-E9F8-4A55-BC45-BE9845A6C788}"/>
              </a:ext>
            </a:extLst>
          </p:cNvPr>
          <p:cNvSpPr>
            <a:spLocks noChangeArrowheads="1"/>
          </p:cNvSpPr>
          <p:nvPr/>
        </p:nvSpPr>
        <p:spPr bwMode="auto">
          <a:xfrm>
            <a:off x="5562600" y="3048000"/>
            <a:ext cx="22098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4" name="Text Box 8">
            <a:extLst>
              <a:ext uri="{FF2B5EF4-FFF2-40B4-BE49-F238E27FC236}">
                <a16:creationId xmlns:a16="http://schemas.microsoft.com/office/drawing/2014/main" id="{9A2F3B60-19DD-43B6-B131-16C63182C47C}"/>
              </a:ext>
            </a:extLst>
          </p:cNvPr>
          <p:cNvSpPr txBox="1">
            <a:spLocks noChangeArrowheads="1"/>
          </p:cNvSpPr>
          <p:nvPr/>
        </p:nvSpPr>
        <p:spPr bwMode="auto">
          <a:xfrm>
            <a:off x="6565900" y="480060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39625" name="Line 9">
            <a:extLst>
              <a:ext uri="{FF2B5EF4-FFF2-40B4-BE49-F238E27FC236}">
                <a16:creationId xmlns:a16="http://schemas.microsoft.com/office/drawing/2014/main" id="{D78985A7-0EB3-4533-88CA-E62A812BAA0E}"/>
              </a:ext>
            </a:extLst>
          </p:cNvPr>
          <p:cNvSpPr>
            <a:spLocks noChangeShapeType="1"/>
          </p:cNvSpPr>
          <p:nvPr/>
        </p:nvSpPr>
        <p:spPr bwMode="auto">
          <a:xfrm>
            <a:off x="5943600" y="49530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6" name="Text Box 10">
            <a:extLst>
              <a:ext uri="{FF2B5EF4-FFF2-40B4-BE49-F238E27FC236}">
                <a16:creationId xmlns:a16="http://schemas.microsoft.com/office/drawing/2014/main" id="{4552FCD6-AF22-4BA0-8D23-104BA9712AAB}"/>
              </a:ext>
            </a:extLst>
          </p:cNvPr>
          <p:cNvSpPr txBox="1">
            <a:spLocks noChangeArrowheads="1"/>
          </p:cNvSpPr>
          <p:nvPr/>
        </p:nvSpPr>
        <p:spPr bwMode="auto">
          <a:xfrm>
            <a:off x="6400800" y="33528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39627" name="Line 11">
            <a:extLst>
              <a:ext uri="{FF2B5EF4-FFF2-40B4-BE49-F238E27FC236}">
                <a16:creationId xmlns:a16="http://schemas.microsoft.com/office/drawing/2014/main" id="{716801A7-AD09-4B33-8DE4-C4DBC156014E}"/>
              </a:ext>
            </a:extLst>
          </p:cNvPr>
          <p:cNvSpPr>
            <a:spLocks noChangeShapeType="1"/>
          </p:cNvSpPr>
          <p:nvPr/>
        </p:nvSpPr>
        <p:spPr bwMode="auto">
          <a:xfrm>
            <a:off x="5943600" y="35052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8" name="Line 12">
            <a:extLst>
              <a:ext uri="{FF2B5EF4-FFF2-40B4-BE49-F238E27FC236}">
                <a16:creationId xmlns:a16="http://schemas.microsoft.com/office/drawing/2014/main" id="{B2476B0C-0924-480B-949D-60248A28AEF7}"/>
              </a:ext>
            </a:extLst>
          </p:cNvPr>
          <p:cNvSpPr>
            <a:spLocks noChangeShapeType="1"/>
          </p:cNvSpPr>
          <p:nvPr/>
        </p:nvSpPr>
        <p:spPr bwMode="auto">
          <a:xfrm>
            <a:off x="5943600" y="39624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9" name="Text Box 13">
            <a:extLst>
              <a:ext uri="{FF2B5EF4-FFF2-40B4-BE49-F238E27FC236}">
                <a16:creationId xmlns:a16="http://schemas.microsoft.com/office/drawing/2014/main" id="{F9BB7C7C-E539-4F80-AB0F-24A364EBD41B}"/>
              </a:ext>
            </a:extLst>
          </p:cNvPr>
          <p:cNvSpPr txBox="1">
            <a:spLocks noChangeArrowheads="1"/>
          </p:cNvSpPr>
          <p:nvPr/>
        </p:nvSpPr>
        <p:spPr bwMode="auto">
          <a:xfrm>
            <a:off x="6400800" y="3810000"/>
            <a:ext cx="757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0000FF"/>
                </a:solidFill>
                <a:latin typeface="Times New Roman" panose="02020603050405020304" pitchFamily="18" charset="0"/>
              </a:rPr>
              <a:t>a</a:t>
            </a:r>
            <a:r>
              <a:rPr kumimoji="1" lang="en-US" altLang="zh-CN" sz="3200" b="1" baseline="-25000">
                <a:solidFill>
                  <a:srgbClr val="0000FF"/>
                </a:solidFill>
                <a:latin typeface="Times New Roman" panose="02020603050405020304" pitchFamily="18" charset="0"/>
              </a:rPr>
              <a:t>n-2</a:t>
            </a:r>
            <a:endParaRPr kumimoji="1" lang="en-US" altLang="zh-CN" sz="2400">
              <a:latin typeface="Times New Roman" panose="02020603050405020304" pitchFamily="18" charset="0"/>
            </a:endParaRPr>
          </a:p>
        </p:txBody>
      </p:sp>
      <p:sp>
        <p:nvSpPr>
          <p:cNvPr id="239630" name="Line 14">
            <a:extLst>
              <a:ext uri="{FF2B5EF4-FFF2-40B4-BE49-F238E27FC236}">
                <a16:creationId xmlns:a16="http://schemas.microsoft.com/office/drawing/2014/main" id="{AC7E2F46-0726-4237-8135-934306F01C4E}"/>
              </a:ext>
            </a:extLst>
          </p:cNvPr>
          <p:cNvSpPr>
            <a:spLocks noChangeShapeType="1"/>
          </p:cNvSpPr>
          <p:nvPr/>
        </p:nvSpPr>
        <p:spPr bwMode="auto">
          <a:xfrm>
            <a:off x="5943600" y="4419600"/>
            <a:ext cx="1752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1" name="Text Box 15">
            <a:extLst>
              <a:ext uri="{FF2B5EF4-FFF2-40B4-BE49-F238E27FC236}">
                <a16:creationId xmlns:a16="http://schemas.microsoft.com/office/drawing/2014/main" id="{B528E6A7-D6AE-4BF1-8229-BEB1C5A482E8}"/>
              </a:ext>
            </a:extLst>
          </p:cNvPr>
          <p:cNvSpPr txBox="1">
            <a:spLocks noChangeArrowheads="1"/>
          </p:cNvSpPr>
          <p:nvPr/>
        </p:nvSpPr>
        <p:spPr bwMode="auto">
          <a:xfrm>
            <a:off x="6477000" y="4221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3200" b="1" i="1">
                <a:solidFill>
                  <a:srgbClr val="0000FF"/>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39632" name="Text Box 16">
            <a:extLst>
              <a:ext uri="{FF2B5EF4-FFF2-40B4-BE49-F238E27FC236}">
                <a16:creationId xmlns:a16="http://schemas.microsoft.com/office/drawing/2014/main" id="{D3D1E217-D828-4F94-ABE7-7B771457CC88}"/>
              </a:ext>
            </a:extLst>
          </p:cNvPr>
          <p:cNvSpPr txBox="1">
            <a:spLocks noChangeArrowheads="1"/>
          </p:cNvSpPr>
          <p:nvPr/>
        </p:nvSpPr>
        <p:spPr bwMode="auto">
          <a:xfrm>
            <a:off x="4953000" y="3105150"/>
            <a:ext cx="747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tx2"/>
                </a:solidFill>
                <a:latin typeface="Times New Roman" panose="02020603050405020304" pitchFamily="18" charset="0"/>
                <a:ea typeface="隶书" panose="02010509060101010101" pitchFamily="49" charset="-122"/>
              </a:rPr>
              <a:t>top</a:t>
            </a:r>
            <a:endParaRPr kumimoji="1" lang="en-US" altLang="zh-CN" sz="2400">
              <a:latin typeface="Times New Roman" panose="02020603050405020304" pitchFamily="18" charset="0"/>
            </a:endParaRPr>
          </a:p>
        </p:txBody>
      </p:sp>
      <p:sp>
        <p:nvSpPr>
          <p:cNvPr id="239633" name="Text Box 17">
            <a:extLst>
              <a:ext uri="{FF2B5EF4-FFF2-40B4-BE49-F238E27FC236}">
                <a16:creationId xmlns:a16="http://schemas.microsoft.com/office/drawing/2014/main" id="{9E299F2A-D021-4300-A432-C5674D9EB498}"/>
              </a:ext>
            </a:extLst>
          </p:cNvPr>
          <p:cNvSpPr txBox="1">
            <a:spLocks noChangeArrowheads="1"/>
          </p:cNvSpPr>
          <p:nvPr/>
        </p:nvSpPr>
        <p:spPr bwMode="auto">
          <a:xfrm>
            <a:off x="4953000" y="5364163"/>
            <a:ext cx="1423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tx2"/>
                </a:solidFill>
                <a:latin typeface="Times New Roman" panose="02020603050405020304" pitchFamily="18" charset="0"/>
                <a:ea typeface="隶书" panose="02010509060101010101" pitchFamily="49" charset="-122"/>
              </a:rPr>
              <a:t>bottom</a:t>
            </a:r>
            <a:endParaRPr kumimoji="1" lang="en-US" altLang="zh-CN" sz="2400">
              <a:latin typeface="Times New Roman" panose="02020603050405020304" pitchFamily="18" charset="0"/>
            </a:endParaRPr>
          </a:p>
        </p:txBody>
      </p:sp>
      <p:sp>
        <p:nvSpPr>
          <p:cNvPr id="239634" name="Line 18">
            <a:extLst>
              <a:ext uri="{FF2B5EF4-FFF2-40B4-BE49-F238E27FC236}">
                <a16:creationId xmlns:a16="http://schemas.microsoft.com/office/drawing/2014/main" id="{965A94A9-6963-4117-B71F-A2CFF7AA163C}"/>
              </a:ext>
            </a:extLst>
          </p:cNvPr>
          <p:cNvSpPr>
            <a:spLocks noChangeShapeType="1"/>
          </p:cNvSpPr>
          <p:nvPr/>
        </p:nvSpPr>
        <p:spPr bwMode="auto">
          <a:xfrm>
            <a:off x="5410200" y="37338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5" name="Line 19">
            <a:extLst>
              <a:ext uri="{FF2B5EF4-FFF2-40B4-BE49-F238E27FC236}">
                <a16:creationId xmlns:a16="http://schemas.microsoft.com/office/drawing/2014/main" id="{75B3F251-0162-4C98-8AA8-8F22CC65FBC2}"/>
              </a:ext>
            </a:extLst>
          </p:cNvPr>
          <p:cNvSpPr>
            <a:spLocks noChangeShapeType="1"/>
          </p:cNvSpPr>
          <p:nvPr/>
        </p:nvSpPr>
        <p:spPr bwMode="auto">
          <a:xfrm>
            <a:off x="6400800" y="5715000"/>
            <a:ext cx="5334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6" name="Line 20">
            <a:extLst>
              <a:ext uri="{FF2B5EF4-FFF2-40B4-BE49-F238E27FC236}">
                <a16:creationId xmlns:a16="http://schemas.microsoft.com/office/drawing/2014/main" id="{272744B8-4828-4644-B606-D15208EA2BAC}"/>
              </a:ext>
            </a:extLst>
          </p:cNvPr>
          <p:cNvSpPr>
            <a:spLocks noChangeShapeType="1"/>
          </p:cNvSpPr>
          <p:nvPr/>
        </p:nvSpPr>
        <p:spPr bwMode="auto">
          <a:xfrm flipH="1">
            <a:off x="70866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7" name="Line 21">
            <a:extLst>
              <a:ext uri="{FF2B5EF4-FFF2-40B4-BE49-F238E27FC236}">
                <a16:creationId xmlns:a16="http://schemas.microsoft.com/office/drawing/2014/main" id="{B2703791-95FB-4FF5-8295-BC5C0F67C506}"/>
              </a:ext>
            </a:extLst>
          </p:cNvPr>
          <p:cNvSpPr>
            <a:spLocks noChangeShapeType="1"/>
          </p:cNvSpPr>
          <p:nvPr/>
        </p:nvSpPr>
        <p:spPr bwMode="auto">
          <a:xfrm rot="17440103" flipV="1">
            <a:off x="6057900" y="2743200"/>
            <a:ext cx="381000" cy="609600"/>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2">
            <a:extLst>
              <a:ext uri="{FF2B5EF4-FFF2-40B4-BE49-F238E27FC236}">
                <a16:creationId xmlns:a16="http://schemas.microsoft.com/office/drawing/2014/main" id="{0BD42BED-0D9A-4A40-A41E-C94D1CC96520}"/>
              </a:ext>
            </a:extLst>
          </p:cNvPr>
          <p:cNvSpPr>
            <a:spLocks noGrp="1"/>
          </p:cNvSpPr>
          <p:nvPr>
            <p:ph type="sldNum" sz="quarter" idx="11"/>
          </p:nvPr>
        </p:nvSpPr>
        <p:spPr/>
        <p:txBody>
          <a:bodyPr/>
          <a:lstStyle/>
          <a:p>
            <a:fld id="{5BC6C73B-165D-4FC3-8F74-5671C580FCB9}" type="slidenum">
              <a:rPr lang="en-US" altLang="zh-CN"/>
              <a:pPr/>
              <a:t>30</a:t>
            </a:fld>
            <a:endParaRPr lang="en-US" altLang="zh-CN"/>
          </a:p>
        </p:txBody>
      </p:sp>
      <p:sp>
        <p:nvSpPr>
          <p:cNvPr id="284674" name="Rectangle 2">
            <a:extLst>
              <a:ext uri="{FF2B5EF4-FFF2-40B4-BE49-F238E27FC236}">
                <a16:creationId xmlns:a16="http://schemas.microsoft.com/office/drawing/2014/main" id="{42221999-B5BF-46AC-B82C-B169494C626D}"/>
              </a:ext>
            </a:extLst>
          </p:cNvPr>
          <p:cNvSpPr>
            <a:spLocks noChangeArrowheads="1"/>
          </p:cNvSpPr>
          <p:nvPr/>
        </p:nvSpPr>
        <p:spPr bwMode="auto">
          <a:xfrm>
            <a:off x="46482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675" name="Rectangle 3">
            <a:extLst>
              <a:ext uri="{FF2B5EF4-FFF2-40B4-BE49-F238E27FC236}">
                <a16:creationId xmlns:a16="http://schemas.microsoft.com/office/drawing/2014/main" id="{013987E6-027C-4E50-A5DD-93AB0720F6D1}"/>
              </a:ext>
            </a:extLst>
          </p:cNvPr>
          <p:cNvSpPr>
            <a:spLocks noChangeArrowheads="1"/>
          </p:cNvSpPr>
          <p:nvPr/>
        </p:nvSpPr>
        <p:spPr bwMode="auto">
          <a:xfrm>
            <a:off x="7620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676" name="Rectangle 4">
            <a:extLst>
              <a:ext uri="{FF2B5EF4-FFF2-40B4-BE49-F238E27FC236}">
                <a16:creationId xmlns:a16="http://schemas.microsoft.com/office/drawing/2014/main" id="{DFC82593-A18B-40AA-BD0E-41BE4C431943}"/>
              </a:ext>
            </a:extLst>
          </p:cNvPr>
          <p:cNvSpPr>
            <a:spLocks noChangeArrowheads="1"/>
          </p:cNvSpPr>
          <p:nvPr/>
        </p:nvSpPr>
        <p:spPr bwMode="auto">
          <a:xfrm>
            <a:off x="4648200" y="39624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677" name="Rectangle 5">
            <a:extLst>
              <a:ext uri="{FF2B5EF4-FFF2-40B4-BE49-F238E27FC236}">
                <a16:creationId xmlns:a16="http://schemas.microsoft.com/office/drawing/2014/main" id="{5067D444-26B9-4C1C-A320-AF85BD6634EB}"/>
              </a:ext>
            </a:extLst>
          </p:cNvPr>
          <p:cNvSpPr>
            <a:spLocks noChangeArrowheads="1"/>
          </p:cNvSpPr>
          <p:nvPr/>
        </p:nvSpPr>
        <p:spPr bwMode="auto">
          <a:xfrm>
            <a:off x="762000" y="3962400"/>
            <a:ext cx="4572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678" name="Text Box 6">
            <a:extLst>
              <a:ext uri="{FF2B5EF4-FFF2-40B4-BE49-F238E27FC236}">
                <a16:creationId xmlns:a16="http://schemas.microsoft.com/office/drawing/2014/main" id="{F3CBFF05-1E93-4545-93A1-20E248D6BC77}"/>
              </a:ext>
            </a:extLst>
          </p:cNvPr>
          <p:cNvSpPr txBox="1">
            <a:spLocks noChangeArrowheads="1"/>
          </p:cNvSpPr>
          <p:nvPr/>
        </p:nvSpPr>
        <p:spPr bwMode="auto">
          <a:xfrm>
            <a:off x="2438400" y="447675"/>
            <a:ext cx="430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chemeClr val="tx2"/>
                </a:solidFill>
                <a:latin typeface="华文新魏" panose="02010800040101010101" pitchFamily="2" charset="-122"/>
                <a:ea typeface="华文新魏" panose="02010800040101010101" pitchFamily="2" charset="-122"/>
              </a:rPr>
              <a:t>队列的进队和出队</a:t>
            </a:r>
            <a:r>
              <a:rPr kumimoji="1"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  </a:t>
            </a:r>
            <a:endParaRPr kumimoji="1" lang="zh-CN" altLang="en-US" sz="2400">
              <a:latin typeface="Times New Roman" panose="02020603050405020304" pitchFamily="18" charset="0"/>
            </a:endParaRPr>
          </a:p>
        </p:txBody>
      </p:sp>
      <p:sp>
        <p:nvSpPr>
          <p:cNvPr id="284679" name="Rectangle 7">
            <a:extLst>
              <a:ext uri="{FF2B5EF4-FFF2-40B4-BE49-F238E27FC236}">
                <a16:creationId xmlns:a16="http://schemas.microsoft.com/office/drawing/2014/main" id="{ECD3CA0F-293C-4BC5-9B2F-35A83A667897}"/>
              </a:ext>
            </a:extLst>
          </p:cNvPr>
          <p:cNvSpPr>
            <a:spLocks noChangeArrowheads="1"/>
          </p:cNvSpPr>
          <p:nvPr/>
        </p:nvSpPr>
        <p:spPr bwMode="auto">
          <a:xfrm>
            <a:off x="7620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680" name="Line 8">
            <a:extLst>
              <a:ext uri="{FF2B5EF4-FFF2-40B4-BE49-F238E27FC236}">
                <a16:creationId xmlns:a16="http://schemas.microsoft.com/office/drawing/2014/main" id="{63E43A28-1498-4F81-9E77-AAD8628669C9}"/>
              </a:ext>
            </a:extLst>
          </p:cNvPr>
          <p:cNvSpPr>
            <a:spLocks noChangeShapeType="1"/>
          </p:cNvSpPr>
          <p:nvPr/>
        </p:nvSpPr>
        <p:spPr bwMode="auto">
          <a:xfrm>
            <a:off x="1219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Line 9">
            <a:extLst>
              <a:ext uri="{FF2B5EF4-FFF2-40B4-BE49-F238E27FC236}">
                <a16:creationId xmlns:a16="http://schemas.microsoft.com/office/drawing/2014/main" id="{05F21EBA-2446-4EC5-8032-2CA3C29EC90F}"/>
              </a:ext>
            </a:extLst>
          </p:cNvPr>
          <p:cNvSpPr>
            <a:spLocks noChangeShapeType="1"/>
          </p:cNvSpPr>
          <p:nvPr/>
        </p:nvSpPr>
        <p:spPr bwMode="auto">
          <a:xfrm flipV="1">
            <a:off x="1219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2" name="Line 10">
            <a:extLst>
              <a:ext uri="{FF2B5EF4-FFF2-40B4-BE49-F238E27FC236}">
                <a16:creationId xmlns:a16="http://schemas.microsoft.com/office/drawing/2014/main" id="{4B4335C0-7FBB-4BC1-A95C-BA9C6AB9FA4E}"/>
              </a:ext>
            </a:extLst>
          </p:cNvPr>
          <p:cNvSpPr>
            <a:spLocks noChangeShapeType="1"/>
          </p:cNvSpPr>
          <p:nvPr/>
        </p:nvSpPr>
        <p:spPr bwMode="auto">
          <a:xfrm>
            <a:off x="1676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3" name="Line 11">
            <a:extLst>
              <a:ext uri="{FF2B5EF4-FFF2-40B4-BE49-F238E27FC236}">
                <a16:creationId xmlns:a16="http://schemas.microsoft.com/office/drawing/2014/main" id="{5DB64FF2-16DB-4436-A61E-1C537F07C8EB}"/>
              </a:ext>
            </a:extLst>
          </p:cNvPr>
          <p:cNvSpPr>
            <a:spLocks noChangeShapeType="1"/>
          </p:cNvSpPr>
          <p:nvPr/>
        </p:nvSpPr>
        <p:spPr bwMode="auto">
          <a:xfrm flipV="1">
            <a:off x="1676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4" name="Line 12">
            <a:extLst>
              <a:ext uri="{FF2B5EF4-FFF2-40B4-BE49-F238E27FC236}">
                <a16:creationId xmlns:a16="http://schemas.microsoft.com/office/drawing/2014/main" id="{0A45E2CB-7AFB-4BB0-A4E4-738652822695}"/>
              </a:ext>
            </a:extLst>
          </p:cNvPr>
          <p:cNvSpPr>
            <a:spLocks noChangeShapeType="1"/>
          </p:cNvSpPr>
          <p:nvPr/>
        </p:nvSpPr>
        <p:spPr bwMode="auto">
          <a:xfrm>
            <a:off x="2133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5" name="Line 13">
            <a:extLst>
              <a:ext uri="{FF2B5EF4-FFF2-40B4-BE49-F238E27FC236}">
                <a16:creationId xmlns:a16="http://schemas.microsoft.com/office/drawing/2014/main" id="{0AA8B3FF-AF81-4B51-B7BE-8D414BF95BB7}"/>
              </a:ext>
            </a:extLst>
          </p:cNvPr>
          <p:cNvSpPr>
            <a:spLocks noChangeShapeType="1"/>
          </p:cNvSpPr>
          <p:nvPr/>
        </p:nvSpPr>
        <p:spPr bwMode="auto">
          <a:xfrm flipV="1">
            <a:off x="2133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6" name="Line 14">
            <a:extLst>
              <a:ext uri="{FF2B5EF4-FFF2-40B4-BE49-F238E27FC236}">
                <a16:creationId xmlns:a16="http://schemas.microsoft.com/office/drawing/2014/main" id="{1008BFB5-8E84-4A6B-8AB0-ADD8D90E3838}"/>
              </a:ext>
            </a:extLst>
          </p:cNvPr>
          <p:cNvSpPr>
            <a:spLocks noChangeShapeType="1"/>
          </p:cNvSpPr>
          <p:nvPr/>
        </p:nvSpPr>
        <p:spPr bwMode="auto">
          <a:xfrm>
            <a:off x="2590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7" name="Line 15">
            <a:extLst>
              <a:ext uri="{FF2B5EF4-FFF2-40B4-BE49-F238E27FC236}">
                <a16:creationId xmlns:a16="http://schemas.microsoft.com/office/drawing/2014/main" id="{8D88CB5A-BD82-43F0-AC0E-3868E7AF313F}"/>
              </a:ext>
            </a:extLst>
          </p:cNvPr>
          <p:cNvSpPr>
            <a:spLocks noChangeShapeType="1"/>
          </p:cNvSpPr>
          <p:nvPr/>
        </p:nvSpPr>
        <p:spPr bwMode="auto">
          <a:xfrm flipV="1">
            <a:off x="2590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8" name="Line 16">
            <a:extLst>
              <a:ext uri="{FF2B5EF4-FFF2-40B4-BE49-F238E27FC236}">
                <a16:creationId xmlns:a16="http://schemas.microsoft.com/office/drawing/2014/main" id="{CAFF79D5-A56D-40AE-992B-9A3AF57DDF7F}"/>
              </a:ext>
            </a:extLst>
          </p:cNvPr>
          <p:cNvSpPr>
            <a:spLocks noChangeShapeType="1"/>
          </p:cNvSpPr>
          <p:nvPr/>
        </p:nvSpPr>
        <p:spPr bwMode="auto">
          <a:xfrm>
            <a:off x="3048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9" name="Line 17">
            <a:extLst>
              <a:ext uri="{FF2B5EF4-FFF2-40B4-BE49-F238E27FC236}">
                <a16:creationId xmlns:a16="http://schemas.microsoft.com/office/drawing/2014/main" id="{4B1B470A-C1AF-4EC6-9249-1D57B4DD29FD}"/>
              </a:ext>
            </a:extLst>
          </p:cNvPr>
          <p:cNvSpPr>
            <a:spLocks noChangeShapeType="1"/>
          </p:cNvSpPr>
          <p:nvPr/>
        </p:nvSpPr>
        <p:spPr bwMode="auto">
          <a:xfrm flipV="1">
            <a:off x="3048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Line 18">
            <a:extLst>
              <a:ext uri="{FF2B5EF4-FFF2-40B4-BE49-F238E27FC236}">
                <a16:creationId xmlns:a16="http://schemas.microsoft.com/office/drawing/2014/main" id="{60DA2616-0F26-4727-B980-ABBBAA67A0DF}"/>
              </a:ext>
            </a:extLst>
          </p:cNvPr>
          <p:cNvSpPr>
            <a:spLocks noChangeShapeType="1"/>
          </p:cNvSpPr>
          <p:nvPr/>
        </p:nvSpPr>
        <p:spPr bwMode="auto">
          <a:xfrm>
            <a:off x="3505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1" name="Line 19">
            <a:extLst>
              <a:ext uri="{FF2B5EF4-FFF2-40B4-BE49-F238E27FC236}">
                <a16:creationId xmlns:a16="http://schemas.microsoft.com/office/drawing/2014/main" id="{B02B1421-606A-401A-BBC5-F7328E7EBCF2}"/>
              </a:ext>
            </a:extLst>
          </p:cNvPr>
          <p:cNvSpPr>
            <a:spLocks noChangeShapeType="1"/>
          </p:cNvSpPr>
          <p:nvPr/>
        </p:nvSpPr>
        <p:spPr bwMode="auto">
          <a:xfrm flipV="1">
            <a:off x="3505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2" name="Rectangle 20">
            <a:extLst>
              <a:ext uri="{FF2B5EF4-FFF2-40B4-BE49-F238E27FC236}">
                <a16:creationId xmlns:a16="http://schemas.microsoft.com/office/drawing/2014/main" id="{A928FCC3-9170-4912-8BD1-9BBFCEFCA248}"/>
              </a:ext>
            </a:extLst>
          </p:cNvPr>
          <p:cNvSpPr>
            <a:spLocks noChangeArrowheads="1"/>
          </p:cNvSpPr>
          <p:nvPr/>
        </p:nvSpPr>
        <p:spPr bwMode="auto">
          <a:xfrm>
            <a:off x="46482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kumimoji="1" lang="en-US" altLang="en-US" sz="2400">
              <a:latin typeface="Times New Roman" panose="02020603050405020304" pitchFamily="18" charset="0"/>
            </a:endParaRPr>
          </a:p>
        </p:txBody>
      </p:sp>
      <p:sp>
        <p:nvSpPr>
          <p:cNvPr id="284693" name="Line 21">
            <a:extLst>
              <a:ext uri="{FF2B5EF4-FFF2-40B4-BE49-F238E27FC236}">
                <a16:creationId xmlns:a16="http://schemas.microsoft.com/office/drawing/2014/main" id="{F5DDB02F-D662-424E-921B-F3918B65427C}"/>
              </a:ext>
            </a:extLst>
          </p:cNvPr>
          <p:cNvSpPr>
            <a:spLocks noChangeShapeType="1"/>
          </p:cNvSpPr>
          <p:nvPr/>
        </p:nvSpPr>
        <p:spPr bwMode="auto">
          <a:xfrm>
            <a:off x="5105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4" name="Line 22">
            <a:extLst>
              <a:ext uri="{FF2B5EF4-FFF2-40B4-BE49-F238E27FC236}">
                <a16:creationId xmlns:a16="http://schemas.microsoft.com/office/drawing/2014/main" id="{5AE6955E-5CED-495A-BF9B-85538E9287F9}"/>
              </a:ext>
            </a:extLst>
          </p:cNvPr>
          <p:cNvSpPr>
            <a:spLocks noChangeShapeType="1"/>
          </p:cNvSpPr>
          <p:nvPr/>
        </p:nvSpPr>
        <p:spPr bwMode="auto">
          <a:xfrm flipV="1">
            <a:off x="5105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5" name="Line 23">
            <a:extLst>
              <a:ext uri="{FF2B5EF4-FFF2-40B4-BE49-F238E27FC236}">
                <a16:creationId xmlns:a16="http://schemas.microsoft.com/office/drawing/2014/main" id="{11D0ACD8-3927-487C-ACB9-9DD117E74A66}"/>
              </a:ext>
            </a:extLst>
          </p:cNvPr>
          <p:cNvSpPr>
            <a:spLocks noChangeShapeType="1"/>
          </p:cNvSpPr>
          <p:nvPr/>
        </p:nvSpPr>
        <p:spPr bwMode="auto">
          <a:xfrm>
            <a:off x="5562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6" name="Line 24">
            <a:extLst>
              <a:ext uri="{FF2B5EF4-FFF2-40B4-BE49-F238E27FC236}">
                <a16:creationId xmlns:a16="http://schemas.microsoft.com/office/drawing/2014/main" id="{ECE2D4D3-C371-42EC-B5B4-65AC578C0A31}"/>
              </a:ext>
            </a:extLst>
          </p:cNvPr>
          <p:cNvSpPr>
            <a:spLocks noChangeShapeType="1"/>
          </p:cNvSpPr>
          <p:nvPr/>
        </p:nvSpPr>
        <p:spPr bwMode="auto">
          <a:xfrm flipV="1">
            <a:off x="5562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7" name="Line 25">
            <a:extLst>
              <a:ext uri="{FF2B5EF4-FFF2-40B4-BE49-F238E27FC236}">
                <a16:creationId xmlns:a16="http://schemas.microsoft.com/office/drawing/2014/main" id="{93702265-BEA5-4709-806E-A1D7C40D7F00}"/>
              </a:ext>
            </a:extLst>
          </p:cNvPr>
          <p:cNvSpPr>
            <a:spLocks noChangeShapeType="1"/>
          </p:cNvSpPr>
          <p:nvPr/>
        </p:nvSpPr>
        <p:spPr bwMode="auto">
          <a:xfrm>
            <a:off x="6019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8" name="Line 26">
            <a:extLst>
              <a:ext uri="{FF2B5EF4-FFF2-40B4-BE49-F238E27FC236}">
                <a16:creationId xmlns:a16="http://schemas.microsoft.com/office/drawing/2014/main" id="{9A4C7EDA-E86F-495B-B67A-E2014DD030BF}"/>
              </a:ext>
            </a:extLst>
          </p:cNvPr>
          <p:cNvSpPr>
            <a:spLocks noChangeShapeType="1"/>
          </p:cNvSpPr>
          <p:nvPr/>
        </p:nvSpPr>
        <p:spPr bwMode="auto">
          <a:xfrm flipV="1">
            <a:off x="6019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9" name="Line 27">
            <a:extLst>
              <a:ext uri="{FF2B5EF4-FFF2-40B4-BE49-F238E27FC236}">
                <a16:creationId xmlns:a16="http://schemas.microsoft.com/office/drawing/2014/main" id="{308AE8AA-D480-4AF7-9EE5-DB0ABCA6B803}"/>
              </a:ext>
            </a:extLst>
          </p:cNvPr>
          <p:cNvSpPr>
            <a:spLocks noChangeShapeType="1"/>
          </p:cNvSpPr>
          <p:nvPr/>
        </p:nvSpPr>
        <p:spPr bwMode="auto">
          <a:xfrm>
            <a:off x="6477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0" name="Line 28">
            <a:extLst>
              <a:ext uri="{FF2B5EF4-FFF2-40B4-BE49-F238E27FC236}">
                <a16:creationId xmlns:a16="http://schemas.microsoft.com/office/drawing/2014/main" id="{AB2498EB-6007-4468-B602-1CB04ED497EE}"/>
              </a:ext>
            </a:extLst>
          </p:cNvPr>
          <p:cNvSpPr>
            <a:spLocks noChangeShapeType="1"/>
          </p:cNvSpPr>
          <p:nvPr/>
        </p:nvSpPr>
        <p:spPr bwMode="auto">
          <a:xfrm flipV="1">
            <a:off x="6477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1" name="Line 29">
            <a:extLst>
              <a:ext uri="{FF2B5EF4-FFF2-40B4-BE49-F238E27FC236}">
                <a16:creationId xmlns:a16="http://schemas.microsoft.com/office/drawing/2014/main" id="{D2CE5457-C137-4340-9910-3A1C36F1CA97}"/>
              </a:ext>
            </a:extLst>
          </p:cNvPr>
          <p:cNvSpPr>
            <a:spLocks noChangeShapeType="1"/>
          </p:cNvSpPr>
          <p:nvPr/>
        </p:nvSpPr>
        <p:spPr bwMode="auto">
          <a:xfrm>
            <a:off x="6934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2" name="Line 30">
            <a:extLst>
              <a:ext uri="{FF2B5EF4-FFF2-40B4-BE49-F238E27FC236}">
                <a16:creationId xmlns:a16="http://schemas.microsoft.com/office/drawing/2014/main" id="{3B8252FD-0338-486A-ADC6-043018E32F3C}"/>
              </a:ext>
            </a:extLst>
          </p:cNvPr>
          <p:cNvSpPr>
            <a:spLocks noChangeShapeType="1"/>
          </p:cNvSpPr>
          <p:nvPr/>
        </p:nvSpPr>
        <p:spPr bwMode="auto">
          <a:xfrm flipV="1">
            <a:off x="6934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3" name="Line 31">
            <a:extLst>
              <a:ext uri="{FF2B5EF4-FFF2-40B4-BE49-F238E27FC236}">
                <a16:creationId xmlns:a16="http://schemas.microsoft.com/office/drawing/2014/main" id="{AE14C806-FEBC-4D6C-A0DD-CCDF30761D12}"/>
              </a:ext>
            </a:extLst>
          </p:cNvPr>
          <p:cNvSpPr>
            <a:spLocks noChangeShapeType="1"/>
          </p:cNvSpPr>
          <p:nvPr/>
        </p:nvSpPr>
        <p:spPr bwMode="auto">
          <a:xfrm>
            <a:off x="7391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4" name="Line 32">
            <a:extLst>
              <a:ext uri="{FF2B5EF4-FFF2-40B4-BE49-F238E27FC236}">
                <a16:creationId xmlns:a16="http://schemas.microsoft.com/office/drawing/2014/main" id="{F14F78E0-BFDF-42D3-94A3-0C75779A1759}"/>
              </a:ext>
            </a:extLst>
          </p:cNvPr>
          <p:cNvSpPr>
            <a:spLocks noChangeShapeType="1"/>
          </p:cNvSpPr>
          <p:nvPr/>
        </p:nvSpPr>
        <p:spPr bwMode="auto">
          <a:xfrm flipV="1">
            <a:off x="7391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5" name="Rectangle 33">
            <a:extLst>
              <a:ext uri="{FF2B5EF4-FFF2-40B4-BE49-F238E27FC236}">
                <a16:creationId xmlns:a16="http://schemas.microsoft.com/office/drawing/2014/main" id="{CF1B949C-B697-46DB-A94B-21E162379671}"/>
              </a:ext>
            </a:extLst>
          </p:cNvPr>
          <p:cNvSpPr>
            <a:spLocks noChangeArrowheads="1"/>
          </p:cNvSpPr>
          <p:nvPr/>
        </p:nvSpPr>
        <p:spPr bwMode="auto">
          <a:xfrm>
            <a:off x="7620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06" name="Line 34">
            <a:extLst>
              <a:ext uri="{FF2B5EF4-FFF2-40B4-BE49-F238E27FC236}">
                <a16:creationId xmlns:a16="http://schemas.microsoft.com/office/drawing/2014/main" id="{C1B77BA1-7DF8-4544-9B1E-6FC3BF3A59C6}"/>
              </a:ext>
            </a:extLst>
          </p:cNvPr>
          <p:cNvSpPr>
            <a:spLocks noChangeShapeType="1"/>
          </p:cNvSpPr>
          <p:nvPr/>
        </p:nvSpPr>
        <p:spPr bwMode="auto">
          <a:xfrm>
            <a:off x="1219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7" name="Line 35">
            <a:extLst>
              <a:ext uri="{FF2B5EF4-FFF2-40B4-BE49-F238E27FC236}">
                <a16:creationId xmlns:a16="http://schemas.microsoft.com/office/drawing/2014/main" id="{AE199F91-82FA-4248-857B-5FEC8E117E82}"/>
              </a:ext>
            </a:extLst>
          </p:cNvPr>
          <p:cNvSpPr>
            <a:spLocks noChangeShapeType="1"/>
          </p:cNvSpPr>
          <p:nvPr/>
        </p:nvSpPr>
        <p:spPr bwMode="auto">
          <a:xfrm flipV="1">
            <a:off x="1219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8" name="Line 36">
            <a:extLst>
              <a:ext uri="{FF2B5EF4-FFF2-40B4-BE49-F238E27FC236}">
                <a16:creationId xmlns:a16="http://schemas.microsoft.com/office/drawing/2014/main" id="{83CE80EA-B8A5-45CB-BE39-DF1798946CC5}"/>
              </a:ext>
            </a:extLst>
          </p:cNvPr>
          <p:cNvSpPr>
            <a:spLocks noChangeShapeType="1"/>
          </p:cNvSpPr>
          <p:nvPr/>
        </p:nvSpPr>
        <p:spPr bwMode="auto">
          <a:xfrm>
            <a:off x="1676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9" name="Line 37">
            <a:extLst>
              <a:ext uri="{FF2B5EF4-FFF2-40B4-BE49-F238E27FC236}">
                <a16:creationId xmlns:a16="http://schemas.microsoft.com/office/drawing/2014/main" id="{1D5752D5-58DD-41F2-8EE8-3F2691D24D19}"/>
              </a:ext>
            </a:extLst>
          </p:cNvPr>
          <p:cNvSpPr>
            <a:spLocks noChangeShapeType="1"/>
          </p:cNvSpPr>
          <p:nvPr/>
        </p:nvSpPr>
        <p:spPr bwMode="auto">
          <a:xfrm flipV="1">
            <a:off x="1676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0" name="Line 38">
            <a:extLst>
              <a:ext uri="{FF2B5EF4-FFF2-40B4-BE49-F238E27FC236}">
                <a16:creationId xmlns:a16="http://schemas.microsoft.com/office/drawing/2014/main" id="{5F0D41B9-5BB8-482B-AB39-74F2AE89E4EB}"/>
              </a:ext>
            </a:extLst>
          </p:cNvPr>
          <p:cNvSpPr>
            <a:spLocks noChangeShapeType="1"/>
          </p:cNvSpPr>
          <p:nvPr/>
        </p:nvSpPr>
        <p:spPr bwMode="auto">
          <a:xfrm>
            <a:off x="2133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1" name="Line 39">
            <a:extLst>
              <a:ext uri="{FF2B5EF4-FFF2-40B4-BE49-F238E27FC236}">
                <a16:creationId xmlns:a16="http://schemas.microsoft.com/office/drawing/2014/main" id="{C1F3BF99-80F8-4490-A9AC-171ED176E99B}"/>
              </a:ext>
            </a:extLst>
          </p:cNvPr>
          <p:cNvSpPr>
            <a:spLocks noChangeShapeType="1"/>
          </p:cNvSpPr>
          <p:nvPr/>
        </p:nvSpPr>
        <p:spPr bwMode="auto">
          <a:xfrm flipV="1">
            <a:off x="2133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2" name="Line 40">
            <a:extLst>
              <a:ext uri="{FF2B5EF4-FFF2-40B4-BE49-F238E27FC236}">
                <a16:creationId xmlns:a16="http://schemas.microsoft.com/office/drawing/2014/main" id="{9C62CA2D-C93F-41E6-AA2D-E49D80B20505}"/>
              </a:ext>
            </a:extLst>
          </p:cNvPr>
          <p:cNvSpPr>
            <a:spLocks noChangeShapeType="1"/>
          </p:cNvSpPr>
          <p:nvPr/>
        </p:nvSpPr>
        <p:spPr bwMode="auto">
          <a:xfrm>
            <a:off x="2590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3" name="Line 41">
            <a:extLst>
              <a:ext uri="{FF2B5EF4-FFF2-40B4-BE49-F238E27FC236}">
                <a16:creationId xmlns:a16="http://schemas.microsoft.com/office/drawing/2014/main" id="{52C8D63C-8ED9-4F07-84DD-63D490E4F89C}"/>
              </a:ext>
            </a:extLst>
          </p:cNvPr>
          <p:cNvSpPr>
            <a:spLocks noChangeShapeType="1"/>
          </p:cNvSpPr>
          <p:nvPr/>
        </p:nvSpPr>
        <p:spPr bwMode="auto">
          <a:xfrm flipV="1">
            <a:off x="2590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4" name="Line 42">
            <a:extLst>
              <a:ext uri="{FF2B5EF4-FFF2-40B4-BE49-F238E27FC236}">
                <a16:creationId xmlns:a16="http://schemas.microsoft.com/office/drawing/2014/main" id="{6929F0CA-DD26-46FD-ABD2-85D4F12D22C8}"/>
              </a:ext>
            </a:extLst>
          </p:cNvPr>
          <p:cNvSpPr>
            <a:spLocks noChangeShapeType="1"/>
          </p:cNvSpPr>
          <p:nvPr/>
        </p:nvSpPr>
        <p:spPr bwMode="auto">
          <a:xfrm>
            <a:off x="3048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5" name="Line 43">
            <a:extLst>
              <a:ext uri="{FF2B5EF4-FFF2-40B4-BE49-F238E27FC236}">
                <a16:creationId xmlns:a16="http://schemas.microsoft.com/office/drawing/2014/main" id="{C00030F5-18A1-4D66-847E-3BFF4666BD97}"/>
              </a:ext>
            </a:extLst>
          </p:cNvPr>
          <p:cNvSpPr>
            <a:spLocks noChangeShapeType="1"/>
          </p:cNvSpPr>
          <p:nvPr/>
        </p:nvSpPr>
        <p:spPr bwMode="auto">
          <a:xfrm flipV="1">
            <a:off x="3048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6" name="Line 44">
            <a:extLst>
              <a:ext uri="{FF2B5EF4-FFF2-40B4-BE49-F238E27FC236}">
                <a16:creationId xmlns:a16="http://schemas.microsoft.com/office/drawing/2014/main" id="{09BC081E-2E1D-43FB-A869-B2A7878808AD}"/>
              </a:ext>
            </a:extLst>
          </p:cNvPr>
          <p:cNvSpPr>
            <a:spLocks noChangeShapeType="1"/>
          </p:cNvSpPr>
          <p:nvPr/>
        </p:nvSpPr>
        <p:spPr bwMode="auto">
          <a:xfrm>
            <a:off x="3505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7" name="Line 45">
            <a:extLst>
              <a:ext uri="{FF2B5EF4-FFF2-40B4-BE49-F238E27FC236}">
                <a16:creationId xmlns:a16="http://schemas.microsoft.com/office/drawing/2014/main" id="{0EDC2143-937E-4359-9C64-6AB3227CB640}"/>
              </a:ext>
            </a:extLst>
          </p:cNvPr>
          <p:cNvSpPr>
            <a:spLocks noChangeShapeType="1"/>
          </p:cNvSpPr>
          <p:nvPr/>
        </p:nvSpPr>
        <p:spPr bwMode="auto">
          <a:xfrm flipV="1">
            <a:off x="3505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18" name="Rectangle 46">
            <a:extLst>
              <a:ext uri="{FF2B5EF4-FFF2-40B4-BE49-F238E27FC236}">
                <a16:creationId xmlns:a16="http://schemas.microsoft.com/office/drawing/2014/main" id="{1A15BC72-96A3-4A36-B7B5-A300D5D2FFD9}"/>
              </a:ext>
            </a:extLst>
          </p:cNvPr>
          <p:cNvSpPr>
            <a:spLocks noChangeArrowheads="1"/>
          </p:cNvSpPr>
          <p:nvPr/>
        </p:nvSpPr>
        <p:spPr bwMode="auto">
          <a:xfrm>
            <a:off x="1219200" y="3962400"/>
            <a:ext cx="27432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19" name="Line 47">
            <a:extLst>
              <a:ext uri="{FF2B5EF4-FFF2-40B4-BE49-F238E27FC236}">
                <a16:creationId xmlns:a16="http://schemas.microsoft.com/office/drawing/2014/main" id="{03190967-466C-46B7-92F4-508249BBB75A}"/>
              </a:ext>
            </a:extLst>
          </p:cNvPr>
          <p:cNvSpPr>
            <a:spLocks noChangeShapeType="1"/>
          </p:cNvSpPr>
          <p:nvPr/>
        </p:nvSpPr>
        <p:spPr bwMode="auto">
          <a:xfrm>
            <a:off x="1219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0" name="Line 48">
            <a:extLst>
              <a:ext uri="{FF2B5EF4-FFF2-40B4-BE49-F238E27FC236}">
                <a16:creationId xmlns:a16="http://schemas.microsoft.com/office/drawing/2014/main" id="{BBA60777-C503-4FC4-9014-23955C4CA4F5}"/>
              </a:ext>
            </a:extLst>
          </p:cNvPr>
          <p:cNvSpPr>
            <a:spLocks noChangeShapeType="1"/>
          </p:cNvSpPr>
          <p:nvPr/>
        </p:nvSpPr>
        <p:spPr bwMode="auto">
          <a:xfrm flipV="1">
            <a:off x="1219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1" name="Line 49">
            <a:extLst>
              <a:ext uri="{FF2B5EF4-FFF2-40B4-BE49-F238E27FC236}">
                <a16:creationId xmlns:a16="http://schemas.microsoft.com/office/drawing/2014/main" id="{1CDE4A0A-050C-4C91-B99D-3C6D95D7FBA1}"/>
              </a:ext>
            </a:extLst>
          </p:cNvPr>
          <p:cNvSpPr>
            <a:spLocks noChangeShapeType="1"/>
          </p:cNvSpPr>
          <p:nvPr/>
        </p:nvSpPr>
        <p:spPr bwMode="auto">
          <a:xfrm>
            <a:off x="1676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2" name="Line 50">
            <a:extLst>
              <a:ext uri="{FF2B5EF4-FFF2-40B4-BE49-F238E27FC236}">
                <a16:creationId xmlns:a16="http://schemas.microsoft.com/office/drawing/2014/main" id="{F2252734-8CA9-4FF2-A821-402B42AAE724}"/>
              </a:ext>
            </a:extLst>
          </p:cNvPr>
          <p:cNvSpPr>
            <a:spLocks noChangeShapeType="1"/>
          </p:cNvSpPr>
          <p:nvPr/>
        </p:nvSpPr>
        <p:spPr bwMode="auto">
          <a:xfrm flipV="1">
            <a:off x="1676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3" name="Line 51">
            <a:extLst>
              <a:ext uri="{FF2B5EF4-FFF2-40B4-BE49-F238E27FC236}">
                <a16:creationId xmlns:a16="http://schemas.microsoft.com/office/drawing/2014/main" id="{F5230953-D4DE-4B01-A579-0A4380894D6D}"/>
              </a:ext>
            </a:extLst>
          </p:cNvPr>
          <p:cNvSpPr>
            <a:spLocks noChangeShapeType="1"/>
          </p:cNvSpPr>
          <p:nvPr/>
        </p:nvSpPr>
        <p:spPr bwMode="auto">
          <a:xfrm>
            <a:off x="2133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4" name="Line 52">
            <a:extLst>
              <a:ext uri="{FF2B5EF4-FFF2-40B4-BE49-F238E27FC236}">
                <a16:creationId xmlns:a16="http://schemas.microsoft.com/office/drawing/2014/main" id="{84AF06F0-A8B1-44E9-9172-B45D75F1678F}"/>
              </a:ext>
            </a:extLst>
          </p:cNvPr>
          <p:cNvSpPr>
            <a:spLocks noChangeShapeType="1"/>
          </p:cNvSpPr>
          <p:nvPr/>
        </p:nvSpPr>
        <p:spPr bwMode="auto">
          <a:xfrm flipV="1">
            <a:off x="2133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5" name="Line 53">
            <a:extLst>
              <a:ext uri="{FF2B5EF4-FFF2-40B4-BE49-F238E27FC236}">
                <a16:creationId xmlns:a16="http://schemas.microsoft.com/office/drawing/2014/main" id="{D43CE081-82E5-45E1-BA70-AA3728867676}"/>
              </a:ext>
            </a:extLst>
          </p:cNvPr>
          <p:cNvSpPr>
            <a:spLocks noChangeShapeType="1"/>
          </p:cNvSpPr>
          <p:nvPr/>
        </p:nvSpPr>
        <p:spPr bwMode="auto">
          <a:xfrm>
            <a:off x="2590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6" name="Line 54">
            <a:extLst>
              <a:ext uri="{FF2B5EF4-FFF2-40B4-BE49-F238E27FC236}">
                <a16:creationId xmlns:a16="http://schemas.microsoft.com/office/drawing/2014/main" id="{684D5283-4EBA-436D-B314-221766777C6A}"/>
              </a:ext>
            </a:extLst>
          </p:cNvPr>
          <p:cNvSpPr>
            <a:spLocks noChangeShapeType="1"/>
          </p:cNvSpPr>
          <p:nvPr/>
        </p:nvSpPr>
        <p:spPr bwMode="auto">
          <a:xfrm flipV="1">
            <a:off x="2590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7" name="Line 55">
            <a:extLst>
              <a:ext uri="{FF2B5EF4-FFF2-40B4-BE49-F238E27FC236}">
                <a16:creationId xmlns:a16="http://schemas.microsoft.com/office/drawing/2014/main" id="{0068E2A5-597E-48FA-B2D2-7CB4F5483CE0}"/>
              </a:ext>
            </a:extLst>
          </p:cNvPr>
          <p:cNvSpPr>
            <a:spLocks noChangeShapeType="1"/>
          </p:cNvSpPr>
          <p:nvPr/>
        </p:nvSpPr>
        <p:spPr bwMode="auto">
          <a:xfrm>
            <a:off x="3048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8" name="Line 56">
            <a:extLst>
              <a:ext uri="{FF2B5EF4-FFF2-40B4-BE49-F238E27FC236}">
                <a16:creationId xmlns:a16="http://schemas.microsoft.com/office/drawing/2014/main" id="{5AD22E60-8F56-4B18-B60B-0CFDBA192529}"/>
              </a:ext>
            </a:extLst>
          </p:cNvPr>
          <p:cNvSpPr>
            <a:spLocks noChangeShapeType="1"/>
          </p:cNvSpPr>
          <p:nvPr/>
        </p:nvSpPr>
        <p:spPr bwMode="auto">
          <a:xfrm flipV="1">
            <a:off x="3048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29" name="Line 57">
            <a:extLst>
              <a:ext uri="{FF2B5EF4-FFF2-40B4-BE49-F238E27FC236}">
                <a16:creationId xmlns:a16="http://schemas.microsoft.com/office/drawing/2014/main" id="{4F2E53CF-F5F3-44E3-B08A-A1E9FC38347D}"/>
              </a:ext>
            </a:extLst>
          </p:cNvPr>
          <p:cNvSpPr>
            <a:spLocks noChangeShapeType="1"/>
          </p:cNvSpPr>
          <p:nvPr/>
        </p:nvSpPr>
        <p:spPr bwMode="auto">
          <a:xfrm>
            <a:off x="3505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0" name="Line 58">
            <a:extLst>
              <a:ext uri="{FF2B5EF4-FFF2-40B4-BE49-F238E27FC236}">
                <a16:creationId xmlns:a16="http://schemas.microsoft.com/office/drawing/2014/main" id="{78A22FCA-835E-4B16-80F5-7ED056D83271}"/>
              </a:ext>
            </a:extLst>
          </p:cNvPr>
          <p:cNvSpPr>
            <a:spLocks noChangeShapeType="1"/>
          </p:cNvSpPr>
          <p:nvPr/>
        </p:nvSpPr>
        <p:spPr bwMode="auto">
          <a:xfrm flipV="1">
            <a:off x="3505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1" name="Rectangle 59">
            <a:extLst>
              <a:ext uri="{FF2B5EF4-FFF2-40B4-BE49-F238E27FC236}">
                <a16:creationId xmlns:a16="http://schemas.microsoft.com/office/drawing/2014/main" id="{36BD6FEA-03D8-4CCB-B48A-F7882236C35E}"/>
              </a:ext>
            </a:extLst>
          </p:cNvPr>
          <p:cNvSpPr>
            <a:spLocks noChangeArrowheads="1"/>
          </p:cNvSpPr>
          <p:nvPr/>
        </p:nvSpPr>
        <p:spPr bwMode="auto">
          <a:xfrm>
            <a:off x="46482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32" name="Line 60">
            <a:extLst>
              <a:ext uri="{FF2B5EF4-FFF2-40B4-BE49-F238E27FC236}">
                <a16:creationId xmlns:a16="http://schemas.microsoft.com/office/drawing/2014/main" id="{F2E0829D-EE45-4C07-95C9-2C5527DBD511}"/>
              </a:ext>
            </a:extLst>
          </p:cNvPr>
          <p:cNvSpPr>
            <a:spLocks noChangeShapeType="1"/>
          </p:cNvSpPr>
          <p:nvPr/>
        </p:nvSpPr>
        <p:spPr bwMode="auto">
          <a:xfrm>
            <a:off x="5105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3" name="Line 61">
            <a:extLst>
              <a:ext uri="{FF2B5EF4-FFF2-40B4-BE49-F238E27FC236}">
                <a16:creationId xmlns:a16="http://schemas.microsoft.com/office/drawing/2014/main" id="{74F1100C-92AA-437F-BA97-38EA5F6D5792}"/>
              </a:ext>
            </a:extLst>
          </p:cNvPr>
          <p:cNvSpPr>
            <a:spLocks noChangeShapeType="1"/>
          </p:cNvSpPr>
          <p:nvPr/>
        </p:nvSpPr>
        <p:spPr bwMode="auto">
          <a:xfrm flipV="1">
            <a:off x="5105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4" name="Line 62">
            <a:extLst>
              <a:ext uri="{FF2B5EF4-FFF2-40B4-BE49-F238E27FC236}">
                <a16:creationId xmlns:a16="http://schemas.microsoft.com/office/drawing/2014/main" id="{216998EB-D8D0-477C-9B5D-B1C05876AC81}"/>
              </a:ext>
            </a:extLst>
          </p:cNvPr>
          <p:cNvSpPr>
            <a:spLocks noChangeShapeType="1"/>
          </p:cNvSpPr>
          <p:nvPr/>
        </p:nvSpPr>
        <p:spPr bwMode="auto">
          <a:xfrm>
            <a:off x="5562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5" name="Line 63">
            <a:extLst>
              <a:ext uri="{FF2B5EF4-FFF2-40B4-BE49-F238E27FC236}">
                <a16:creationId xmlns:a16="http://schemas.microsoft.com/office/drawing/2014/main" id="{55524C4E-0D5C-481B-A8A6-3426E767B081}"/>
              </a:ext>
            </a:extLst>
          </p:cNvPr>
          <p:cNvSpPr>
            <a:spLocks noChangeShapeType="1"/>
          </p:cNvSpPr>
          <p:nvPr/>
        </p:nvSpPr>
        <p:spPr bwMode="auto">
          <a:xfrm flipV="1">
            <a:off x="5562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6" name="Line 64">
            <a:extLst>
              <a:ext uri="{FF2B5EF4-FFF2-40B4-BE49-F238E27FC236}">
                <a16:creationId xmlns:a16="http://schemas.microsoft.com/office/drawing/2014/main" id="{BD24E44E-2A9C-447B-AA03-71252BD57EE0}"/>
              </a:ext>
            </a:extLst>
          </p:cNvPr>
          <p:cNvSpPr>
            <a:spLocks noChangeShapeType="1"/>
          </p:cNvSpPr>
          <p:nvPr/>
        </p:nvSpPr>
        <p:spPr bwMode="auto">
          <a:xfrm>
            <a:off x="6019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7" name="Line 65">
            <a:extLst>
              <a:ext uri="{FF2B5EF4-FFF2-40B4-BE49-F238E27FC236}">
                <a16:creationId xmlns:a16="http://schemas.microsoft.com/office/drawing/2014/main" id="{2776087F-DD3D-4BF0-B7CE-75D7E574F414}"/>
              </a:ext>
            </a:extLst>
          </p:cNvPr>
          <p:cNvSpPr>
            <a:spLocks noChangeShapeType="1"/>
          </p:cNvSpPr>
          <p:nvPr/>
        </p:nvSpPr>
        <p:spPr bwMode="auto">
          <a:xfrm flipV="1">
            <a:off x="6019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8" name="Line 66">
            <a:extLst>
              <a:ext uri="{FF2B5EF4-FFF2-40B4-BE49-F238E27FC236}">
                <a16:creationId xmlns:a16="http://schemas.microsoft.com/office/drawing/2014/main" id="{3AF1F835-76F0-4742-A276-3EDF348FD12D}"/>
              </a:ext>
            </a:extLst>
          </p:cNvPr>
          <p:cNvSpPr>
            <a:spLocks noChangeShapeType="1"/>
          </p:cNvSpPr>
          <p:nvPr/>
        </p:nvSpPr>
        <p:spPr bwMode="auto">
          <a:xfrm>
            <a:off x="6477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39" name="Line 67">
            <a:extLst>
              <a:ext uri="{FF2B5EF4-FFF2-40B4-BE49-F238E27FC236}">
                <a16:creationId xmlns:a16="http://schemas.microsoft.com/office/drawing/2014/main" id="{EF984BB5-44E7-46F7-BF27-AB6F02AA2198}"/>
              </a:ext>
            </a:extLst>
          </p:cNvPr>
          <p:cNvSpPr>
            <a:spLocks noChangeShapeType="1"/>
          </p:cNvSpPr>
          <p:nvPr/>
        </p:nvSpPr>
        <p:spPr bwMode="auto">
          <a:xfrm flipV="1">
            <a:off x="6477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0" name="Line 68">
            <a:extLst>
              <a:ext uri="{FF2B5EF4-FFF2-40B4-BE49-F238E27FC236}">
                <a16:creationId xmlns:a16="http://schemas.microsoft.com/office/drawing/2014/main" id="{EC3D2CDC-19C9-4299-9910-2F4938025AFA}"/>
              </a:ext>
            </a:extLst>
          </p:cNvPr>
          <p:cNvSpPr>
            <a:spLocks noChangeShapeType="1"/>
          </p:cNvSpPr>
          <p:nvPr/>
        </p:nvSpPr>
        <p:spPr bwMode="auto">
          <a:xfrm>
            <a:off x="6934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1" name="Line 69">
            <a:extLst>
              <a:ext uri="{FF2B5EF4-FFF2-40B4-BE49-F238E27FC236}">
                <a16:creationId xmlns:a16="http://schemas.microsoft.com/office/drawing/2014/main" id="{C2944AC6-2CFF-4028-B8D9-19026ACCD614}"/>
              </a:ext>
            </a:extLst>
          </p:cNvPr>
          <p:cNvSpPr>
            <a:spLocks noChangeShapeType="1"/>
          </p:cNvSpPr>
          <p:nvPr/>
        </p:nvSpPr>
        <p:spPr bwMode="auto">
          <a:xfrm flipV="1">
            <a:off x="6934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2" name="Line 70">
            <a:extLst>
              <a:ext uri="{FF2B5EF4-FFF2-40B4-BE49-F238E27FC236}">
                <a16:creationId xmlns:a16="http://schemas.microsoft.com/office/drawing/2014/main" id="{4FD495DE-ED89-45A2-98BA-97FE0434568A}"/>
              </a:ext>
            </a:extLst>
          </p:cNvPr>
          <p:cNvSpPr>
            <a:spLocks noChangeShapeType="1"/>
          </p:cNvSpPr>
          <p:nvPr/>
        </p:nvSpPr>
        <p:spPr bwMode="auto">
          <a:xfrm>
            <a:off x="7391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3" name="Line 71">
            <a:extLst>
              <a:ext uri="{FF2B5EF4-FFF2-40B4-BE49-F238E27FC236}">
                <a16:creationId xmlns:a16="http://schemas.microsoft.com/office/drawing/2014/main" id="{38D31B2D-63A9-432B-99DC-034787B77269}"/>
              </a:ext>
            </a:extLst>
          </p:cNvPr>
          <p:cNvSpPr>
            <a:spLocks noChangeShapeType="1"/>
          </p:cNvSpPr>
          <p:nvPr/>
        </p:nvSpPr>
        <p:spPr bwMode="auto">
          <a:xfrm flipV="1">
            <a:off x="7391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4" name="Rectangle 72">
            <a:extLst>
              <a:ext uri="{FF2B5EF4-FFF2-40B4-BE49-F238E27FC236}">
                <a16:creationId xmlns:a16="http://schemas.microsoft.com/office/drawing/2014/main" id="{61563B63-EAF2-4F5A-8E5B-55C49B22DC93}"/>
              </a:ext>
            </a:extLst>
          </p:cNvPr>
          <p:cNvSpPr>
            <a:spLocks noChangeArrowheads="1"/>
          </p:cNvSpPr>
          <p:nvPr/>
        </p:nvSpPr>
        <p:spPr bwMode="auto">
          <a:xfrm>
            <a:off x="5562600" y="39624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45" name="Line 73">
            <a:extLst>
              <a:ext uri="{FF2B5EF4-FFF2-40B4-BE49-F238E27FC236}">
                <a16:creationId xmlns:a16="http://schemas.microsoft.com/office/drawing/2014/main" id="{AA0FA7FF-1580-418B-A12E-4B55FB33D4E6}"/>
              </a:ext>
            </a:extLst>
          </p:cNvPr>
          <p:cNvSpPr>
            <a:spLocks noChangeShapeType="1"/>
          </p:cNvSpPr>
          <p:nvPr/>
        </p:nvSpPr>
        <p:spPr bwMode="auto">
          <a:xfrm>
            <a:off x="5105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6" name="Line 74">
            <a:extLst>
              <a:ext uri="{FF2B5EF4-FFF2-40B4-BE49-F238E27FC236}">
                <a16:creationId xmlns:a16="http://schemas.microsoft.com/office/drawing/2014/main" id="{B969E444-9542-4681-AFCC-9C5031E41722}"/>
              </a:ext>
            </a:extLst>
          </p:cNvPr>
          <p:cNvSpPr>
            <a:spLocks noChangeShapeType="1"/>
          </p:cNvSpPr>
          <p:nvPr/>
        </p:nvSpPr>
        <p:spPr bwMode="auto">
          <a:xfrm flipV="1">
            <a:off x="5105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7" name="Line 75">
            <a:extLst>
              <a:ext uri="{FF2B5EF4-FFF2-40B4-BE49-F238E27FC236}">
                <a16:creationId xmlns:a16="http://schemas.microsoft.com/office/drawing/2014/main" id="{E478AA66-AEB7-44D7-8DDF-5053692B3FE2}"/>
              </a:ext>
            </a:extLst>
          </p:cNvPr>
          <p:cNvSpPr>
            <a:spLocks noChangeShapeType="1"/>
          </p:cNvSpPr>
          <p:nvPr/>
        </p:nvSpPr>
        <p:spPr bwMode="auto">
          <a:xfrm>
            <a:off x="5562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8" name="Line 76">
            <a:extLst>
              <a:ext uri="{FF2B5EF4-FFF2-40B4-BE49-F238E27FC236}">
                <a16:creationId xmlns:a16="http://schemas.microsoft.com/office/drawing/2014/main" id="{97163659-9A3F-4FA6-9497-70FE3CC58715}"/>
              </a:ext>
            </a:extLst>
          </p:cNvPr>
          <p:cNvSpPr>
            <a:spLocks noChangeShapeType="1"/>
          </p:cNvSpPr>
          <p:nvPr/>
        </p:nvSpPr>
        <p:spPr bwMode="auto">
          <a:xfrm flipV="1">
            <a:off x="5562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49" name="Line 77">
            <a:extLst>
              <a:ext uri="{FF2B5EF4-FFF2-40B4-BE49-F238E27FC236}">
                <a16:creationId xmlns:a16="http://schemas.microsoft.com/office/drawing/2014/main" id="{869810CD-0383-4EF4-9884-A941BF0B2D44}"/>
              </a:ext>
            </a:extLst>
          </p:cNvPr>
          <p:cNvSpPr>
            <a:spLocks noChangeShapeType="1"/>
          </p:cNvSpPr>
          <p:nvPr/>
        </p:nvSpPr>
        <p:spPr bwMode="auto">
          <a:xfrm>
            <a:off x="6019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0" name="Line 78">
            <a:extLst>
              <a:ext uri="{FF2B5EF4-FFF2-40B4-BE49-F238E27FC236}">
                <a16:creationId xmlns:a16="http://schemas.microsoft.com/office/drawing/2014/main" id="{58611663-88D7-4B7A-8545-A5AD8086E73C}"/>
              </a:ext>
            </a:extLst>
          </p:cNvPr>
          <p:cNvSpPr>
            <a:spLocks noChangeShapeType="1"/>
          </p:cNvSpPr>
          <p:nvPr/>
        </p:nvSpPr>
        <p:spPr bwMode="auto">
          <a:xfrm flipV="1">
            <a:off x="6019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1" name="Line 79">
            <a:extLst>
              <a:ext uri="{FF2B5EF4-FFF2-40B4-BE49-F238E27FC236}">
                <a16:creationId xmlns:a16="http://schemas.microsoft.com/office/drawing/2014/main" id="{918DB46A-98C7-4D50-859D-E865602F56DF}"/>
              </a:ext>
            </a:extLst>
          </p:cNvPr>
          <p:cNvSpPr>
            <a:spLocks noChangeShapeType="1"/>
          </p:cNvSpPr>
          <p:nvPr/>
        </p:nvSpPr>
        <p:spPr bwMode="auto">
          <a:xfrm>
            <a:off x="6477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2" name="Line 80">
            <a:extLst>
              <a:ext uri="{FF2B5EF4-FFF2-40B4-BE49-F238E27FC236}">
                <a16:creationId xmlns:a16="http://schemas.microsoft.com/office/drawing/2014/main" id="{5E113C21-7913-40F5-90E2-8862827FF523}"/>
              </a:ext>
            </a:extLst>
          </p:cNvPr>
          <p:cNvSpPr>
            <a:spLocks noChangeShapeType="1"/>
          </p:cNvSpPr>
          <p:nvPr/>
        </p:nvSpPr>
        <p:spPr bwMode="auto">
          <a:xfrm flipV="1">
            <a:off x="6477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3" name="Line 81">
            <a:extLst>
              <a:ext uri="{FF2B5EF4-FFF2-40B4-BE49-F238E27FC236}">
                <a16:creationId xmlns:a16="http://schemas.microsoft.com/office/drawing/2014/main" id="{8291AA0D-D9D7-44D2-B95D-A2CDD08FEDBD}"/>
              </a:ext>
            </a:extLst>
          </p:cNvPr>
          <p:cNvSpPr>
            <a:spLocks noChangeShapeType="1"/>
          </p:cNvSpPr>
          <p:nvPr/>
        </p:nvSpPr>
        <p:spPr bwMode="auto">
          <a:xfrm>
            <a:off x="6934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4" name="Line 82">
            <a:extLst>
              <a:ext uri="{FF2B5EF4-FFF2-40B4-BE49-F238E27FC236}">
                <a16:creationId xmlns:a16="http://schemas.microsoft.com/office/drawing/2014/main" id="{455BFE05-6462-47FF-AEC3-D07AD48CA9B1}"/>
              </a:ext>
            </a:extLst>
          </p:cNvPr>
          <p:cNvSpPr>
            <a:spLocks noChangeShapeType="1"/>
          </p:cNvSpPr>
          <p:nvPr/>
        </p:nvSpPr>
        <p:spPr bwMode="auto">
          <a:xfrm flipV="1">
            <a:off x="6934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5" name="Line 83">
            <a:extLst>
              <a:ext uri="{FF2B5EF4-FFF2-40B4-BE49-F238E27FC236}">
                <a16:creationId xmlns:a16="http://schemas.microsoft.com/office/drawing/2014/main" id="{CD4025BC-8E06-476A-9480-502D27DEB0EA}"/>
              </a:ext>
            </a:extLst>
          </p:cNvPr>
          <p:cNvSpPr>
            <a:spLocks noChangeShapeType="1"/>
          </p:cNvSpPr>
          <p:nvPr/>
        </p:nvSpPr>
        <p:spPr bwMode="auto">
          <a:xfrm>
            <a:off x="7391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6" name="Line 84">
            <a:extLst>
              <a:ext uri="{FF2B5EF4-FFF2-40B4-BE49-F238E27FC236}">
                <a16:creationId xmlns:a16="http://schemas.microsoft.com/office/drawing/2014/main" id="{5C1B9AFB-8D6F-4B87-A9CF-C59C92F9B92A}"/>
              </a:ext>
            </a:extLst>
          </p:cNvPr>
          <p:cNvSpPr>
            <a:spLocks noChangeShapeType="1"/>
          </p:cNvSpPr>
          <p:nvPr/>
        </p:nvSpPr>
        <p:spPr bwMode="auto">
          <a:xfrm flipV="1">
            <a:off x="7391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7" name="Rectangle 85">
            <a:extLst>
              <a:ext uri="{FF2B5EF4-FFF2-40B4-BE49-F238E27FC236}">
                <a16:creationId xmlns:a16="http://schemas.microsoft.com/office/drawing/2014/main" id="{DAA8CF86-9B16-4E77-BDDF-19755B14DC6D}"/>
              </a:ext>
            </a:extLst>
          </p:cNvPr>
          <p:cNvSpPr>
            <a:spLocks noChangeArrowheads="1"/>
          </p:cNvSpPr>
          <p:nvPr/>
        </p:nvSpPr>
        <p:spPr bwMode="auto">
          <a:xfrm>
            <a:off x="55626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58" name="Line 86">
            <a:extLst>
              <a:ext uri="{FF2B5EF4-FFF2-40B4-BE49-F238E27FC236}">
                <a16:creationId xmlns:a16="http://schemas.microsoft.com/office/drawing/2014/main" id="{6BE9FD63-4608-441F-AF1F-EC7F7A47ADEA}"/>
              </a:ext>
            </a:extLst>
          </p:cNvPr>
          <p:cNvSpPr>
            <a:spLocks noChangeShapeType="1"/>
          </p:cNvSpPr>
          <p:nvPr/>
        </p:nvSpPr>
        <p:spPr bwMode="auto">
          <a:xfrm>
            <a:off x="5105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59" name="Line 87">
            <a:extLst>
              <a:ext uri="{FF2B5EF4-FFF2-40B4-BE49-F238E27FC236}">
                <a16:creationId xmlns:a16="http://schemas.microsoft.com/office/drawing/2014/main" id="{947F14D6-04AE-42DB-848B-6000E3D0E991}"/>
              </a:ext>
            </a:extLst>
          </p:cNvPr>
          <p:cNvSpPr>
            <a:spLocks noChangeShapeType="1"/>
          </p:cNvSpPr>
          <p:nvPr/>
        </p:nvSpPr>
        <p:spPr bwMode="auto">
          <a:xfrm flipV="1">
            <a:off x="5105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0" name="Line 88">
            <a:extLst>
              <a:ext uri="{FF2B5EF4-FFF2-40B4-BE49-F238E27FC236}">
                <a16:creationId xmlns:a16="http://schemas.microsoft.com/office/drawing/2014/main" id="{4061613B-D079-4253-932F-303659D2B93F}"/>
              </a:ext>
            </a:extLst>
          </p:cNvPr>
          <p:cNvSpPr>
            <a:spLocks noChangeShapeType="1"/>
          </p:cNvSpPr>
          <p:nvPr/>
        </p:nvSpPr>
        <p:spPr bwMode="auto">
          <a:xfrm>
            <a:off x="5562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1" name="Line 89">
            <a:extLst>
              <a:ext uri="{FF2B5EF4-FFF2-40B4-BE49-F238E27FC236}">
                <a16:creationId xmlns:a16="http://schemas.microsoft.com/office/drawing/2014/main" id="{FB0D657C-365C-4A5D-A8E8-68C2C85A4D34}"/>
              </a:ext>
            </a:extLst>
          </p:cNvPr>
          <p:cNvSpPr>
            <a:spLocks noChangeShapeType="1"/>
          </p:cNvSpPr>
          <p:nvPr/>
        </p:nvSpPr>
        <p:spPr bwMode="auto">
          <a:xfrm flipV="1">
            <a:off x="5562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2" name="Line 90">
            <a:extLst>
              <a:ext uri="{FF2B5EF4-FFF2-40B4-BE49-F238E27FC236}">
                <a16:creationId xmlns:a16="http://schemas.microsoft.com/office/drawing/2014/main" id="{73FCADFE-046B-4AC2-9490-110608BE85C0}"/>
              </a:ext>
            </a:extLst>
          </p:cNvPr>
          <p:cNvSpPr>
            <a:spLocks noChangeShapeType="1"/>
          </p:cNvSpPr>
          <p:nvPr/>
        </p:nvSpPr>
        <p:spPr bwMode="auto">
          <a:xfrm>
            <a:off x="6019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3" name="Line 91">
            <a:extLst>
              <a:ext uri="{FF2B5EF4-FFF2-40B4-BE49-F238E27FC236}">
                <a16:creationId xmlns:a16="http://schemas.microsoft.com/office/drawing/2014/main" id="{3F9E8A3E-02D8-4028-8993-25F50320F0E4}"/>
              </a:ext>
            </a:extLst>
          </p:cNvPr>
          <p:cNvSpPr>
            <a:spLocks noChangeShapeType="1"/>
          </p:cNvSpPr>
          <p:nvPr/>
        </p:nvSpPr>
        <p:spPr bwMode="auto">
          <a:xfrm flipV="1">
            <a:off x="6019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4" name="Line 92">
            <a:extLst>
              <a:ext uri="{FF2B5EF4-FFF2-40B4-BE49-F238E27FC236}">
                <a16:creationId xmlns:a16="http://schemas.microsoft.com/office/drawing/2014/main" id="{BE7D019B-6EE2-4CBB-AE24-6387FACFA1EB}"/>
              </a:ext>
            </a:extLst>
          </p:cNvPr>
          <p:cNvSpPr>
            <a:spLocks noChangeShapeType="1"/>
          </p:cNvSpPr>
          <p:nvPr/>
        </p:nvSpPr>
        <p:spPr bwMode="auto">
          <a:xfrm>
            <a:off x="6477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5" name="Line 93">
            <a:extLst>
              <a:ext uri="{FF2B5EF4-FFF2-40B4-BE49-F238E27FC236}">
                <a16:creationId xmlns:a16="http://schemas.microsoft.com/office/drawing/2014/main" id="{E376771C-8F0D-4CE4-BE5D-B72622963222}"/>
              </a:ext>
            </a:extLst>
          </p:cNvPr>
          <p:cNvSpPr>
            <a:spLocks noChangeShapeType="1"/>
          </p:cNvSpPr>
          <p:nvPr/>
        </p:nvSpPr>
        <p:spPr bwMode="auto">
          <a:xfrm flipV="1">
            <a:off x="6477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6" name="Line 94">
            <a:extLst>
              <a:ext uri="{FF2B5EF4-FFF2-40B4-BE49-F238E27FC236}">
                <a16:creationId xmlns:a16="http://schemas.microsoft.com/office/drawing/2014/main" id="{B2FB94E1-CE83-4C67-9927-B566D6C5F4C6}"/>
              </a:ext>
            </a:extLst>
          </p:cNvPr>
          <p:cNvSpPr>
            <a:spLocks noChangeShapeType="1"/>
          </p:cNvSpPr>
          <p:nvPr/>
        </p:nvSpPr>
        <p:spPr bwMode="auto">
          <a:xfrm>
            <a:off x="6934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7" name="Line 95">
            <a:extLst>
              <a:ext uri="{FF2B5EF4-FFF2-40B4-BE49-F238E27FC236}">
                <a16:creationId xmlns:a16="http://schemas.microsoft.com/office/drawing/2014/main" id="{C72CC719-5B6C-43B5-9877-3E8113E2BC45}"/>
              </a:ext>
            </a:extLst>
          </p:cNvPr>
          <p:cNvSpPr>
            <a:spLocks noChangeShapeType="1"/>
          </p:cNvSpPr>
          <p:nvPr/>
        </p:nvSpPr>
        <p:spPr bwMode="auto">
          <a:xfrm flipV="1">
            <a:off x="6934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8" name="Line 96">
            <a:extLst>
              <a:ext uri="{FF2B5EF4-FFF2-40B4-BE49-F238E27FC236}">
                <a16:creationId xmlns:a16="http://schemas.microsoft.com/office/drawing/2014/main" id="{C442E308-621E-4D9D-881B-B56D189D6AEB}"/>
              </a:ext>
            </a:extLst>
          </p:cNvPr>
          <p:cNvSpPr>
            <a:spLocks noChangeShapeType="1"/>
          </p:cNvSpPr>
          <p:nvPr/>
        </p:nvSpPr>
        <p:spPr bwMode="auto">
          <a:xfrm>
            <a:off x="7391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69" name="Line 97">
            <a:extLst>
              <a:ext uri="{FF2B5EF4-FFF2-40B4-BE49-F238E27FC236}">
                <a16:creationId xmlns:a16="http://schemas.microsoft.com/office/drawing/2014/main" id="{C7DAA7F2-4713-43C3-8C1A-BE57F21A076D}"/>
              </a:ext>
            </a:extLst>
          </p:cNvPr>
          <p:cNvSpPr>
            <a:spLocks noChangeShapeType="1"/>
          </p:cNvSpPr>
          <p:nvPr/>
        </p:nvSpPr>
        <p:spPr bwMode="auto">
          <a:xfrm flipV="1">
            <a:off x="7391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0" name="Rectangle 98">
            <a:extLst>
              <a:ext uri="{FF2B5EF4-FFF2-40B4-BE49-F238E27FC236}">
                <a16:creationId xmlns:a16="http://schemas.microsoft.com/office/drawing/2014/main" id="{6619495E-6C1E-46F1-8831-5B480279621E}"/>
              </a:ext>
            </a:extLst>
          </p:cNvPr>
          <p:cNvSpPr>
            <a:spLocks noChangeArrowheads="1"/>
          </p:cNvSpPr>
          <p:nvPr/>
        </p:nvSpPr>
        <p:spPr bwMode="auto">
          <a:xfrm>
            <a:off x="16764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84771" name="Line 99">
            <a:extLst>
              <a:ext uri="{FF2B5EF4-FFF2-40B4-BE49-F238E27FC236}">
                <a16:creationId xmlns:a16="http://schemas.microsoft.com/office/drawing/2014/main" id="{19DC15BB-3F5A-43EA-BD5C-A8370A34840E}"/>
              </a:ext>
            </a:extLst>
          </p:cNvPr>
          <p:cNvSpPr>
            <a:spLocks noChangeShapeType="1"/>
          </p:cNvSpPr>
          <p:nvPr/>
        </p:nvSpPr>
        <p:spPr bwMode="auto">
          <a:xfrm>
            <a:off x="1219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2" name="Line 100">
            <a:extLst>
              <a:ext uri="{FF2B5EF4-FFF2-40B4-BE49-F238E27FC236}">
                <a16:creationId xmlns:a16="http://schemas.microsoft.com/office/drawing/2014/main" id="{8ED02E86-A460-4E2C-A225-FE234E25BDD3}"/>
              </a:ext>
            </a:extLst>
          </p:cNvPr>
          <p:cNvSpPr>
            <a:spLocks noChangeShapeType="1"/>
          </p:cNvSpPr>
          <p:nvPr/>
        </p:nvSpPr>
        <p:spPr bwMode="auto">
          <a:xfrm flipV="1">
            <a:off x="1219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3" name="Line 101">
            <a:extLst>
              <a:ext uri="{FF2B5EF4-FFF2-40B4-BE49-F238E27FC236}">
                <a16:creationId xmlns:a16="http://schemas.microsoft.com/office/drawing/2014/main" id="{EC4724DB-09EE-451E-B253-BBDB7ECB79ED}"/>
              </a:ext>
            </a:extLst>
          </p:cNvPr>
          <p:cNvSpPr>
            <a:spLocks noChangeShapeType="1"/>
          </p:cNvSpPr>
          <p:nvPr/>
        </p:nvSpPr>
        <p:spPr bwMode="auto">
          <a:xfrm>
            <a:off x="1676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4" name="Line 102">
            <a:extLst>
              <a:ext uri="{FF2B5EF4-FFF2-40B4-BE49-F238E27FC236}">
                <a16:creationId xmlns:a16="http://schemas.microsoft.com/office/drawing/2014/main" id="{11E8E514-2389-48D9-9DC5-9DAA8A8174B3}"/>
              </a:ext>
            </a:extLst>
          </p:cNvPr>
          <p:cNvSpPr>
            <a:spLocks noChangeShapeType="1"/>
          </p:cNvSpPr>
          <p:nvPr/>
        </p:nvSpPr>
        <p:spPr bwMode="auto">
          <a:xfrm flipV="1">
            <a:off x="1676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5" name="Line 103">
            <a:extLst>
              <a:ext uri="{FF2B5EF4-FFF2-40B4-BE49-F238E27FC236}">
                <a16:creationId xmlns:a16="http://schemas.microsoft.com/office/drawing/2014/main" id="{966FF38E-3850-4785-B7FC-4BD2EE2B39CB}"/>
              </a:ext>
            </a:extLst>
          </p:cNvPr>
          <p:cNvSpPr>
            <a:spLocks noChangeShapeType="1"/>
          </p:cNvSpPr>
          <p:nvPr/>
        </p:nvSpPr>
        <p:spPr bwMode="auto">
          <a:xfrm>
            <a:off x="2133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6" name="Line 104">
            <a:extLst>
              <a:ext uri="{FF2B5EF4-FFF2-40B4-BE49-F238E27FC236}">
                <a16:creationId xmlns:a16="http://schemas.microsoft.com/office/drawing/2014/main" id="{EE47D422-4D11-4E40-9411-0A14884B0FF4}"/>
              </a:ext>
            </a:extLst>
          </p:cNvPr>
          <p:cNvSpPr>
            <a:spLocks noChangeShapeType="1"/>
          </p:cNvSpPr>
          <p:nvPr/>
        </p:nvSpPr>
        <p:spPr bwMode="auto">
          <a:xfrm flipV="1">
            <a:off x="2133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7" name="Line 105">
            <a:extLst>
              <a:ext uri="{FF2B5EF4-FFF2-40B4-BE49-F238E27FC236}">
                <a16:creationId xmlns:a16="http://schemas.microsoft.com/office/drawing/2014/main" id="{10549793-20A8-4CBD-AE36-0091034AB96D}"/>
              </a:ext>
            </a:extLst>
          </p:cNvPr>
          <p:cNvSpPr>
            <a:spLocks noChangeShapeType="1"/>
          </p:cNvSpPr>
          <p:nvPr/>
        </p:nvSpPr>
        <p:spPr bwMode="auto">
          <a:xfrm>
            <a:off x="2590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8" name="Line 106">
            <a:extLst>
              <a:ext uri="{FF2B5EF4-FFF2-40B4-BE49-F238E27FC236}">
                <a16:creationId xmlns:a16="http://schemas.microsoft.com/office/drawing/2014/main" id="{486DFE04-C314-44E7-9D13-2F926EB8E712}"/>
              </a:ext>
            </a:extLst>
          </p:cNvPr>
          <p:cNvSpPr>
            <a:spLocks noChangeShapeType="1"/>
          </p:cNvSpPr>
          <p:nvPr/>
        </p:nvSpPr>
        <p:spPr bwMode="auto">
          <a:xfrm flipV="1">
            <a:off x="2590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79" name="Line 107">
            <a:extLst>
              <a:ext uri="{FF2B5EF4-FFF2-40B4-BE49-F238E27FC236}">
                <a16:creationId xmlns:a16="http://schemas.microsoft.com/office/drawing/2014/main" id="{EB9BE970-81AF-4E66-BBB5-45DD09CF1873}"/>
              </a:ext>
            </a:extLst>
          </p:cNvPr>
          <p:cNvSpPr>
            <a:spLocks noChangeShapeType="1"/>
          </p:cNvSpPr>
          <p:nvPr/>
        </p:nvSpPr>
        <p:spPr bwMode="auto">
          <a:xfrm>
            <a:off x="3048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0" name="Line 108">
            <a:extLst>
              <a:ext uri="{FF2B5EF4-FFF2-40B4-BE49-F238E27FC236}">
                <a16:creationId xmlns:a16="http://schemas.microsoft.com/office/drawing/2014/main" id="{F5043D37-E848-4ACE-9FD4-20800ED4E286}"/>
              </a:ext>
            </a:extLst>
          </p:cNvPr>
          <p:cNvSpPr>
            <a:spLocks noChangeShapeType="1"/>
          </p:cNvSpPr>
          <p:nvPr/>
        </p:nvSpPr>
        <p:spPr bwMode="auto">
          <a:xfrm flipV="1">
            <a:off x="3048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1" name="Line 109">
            <a:extLst>
              <a:ext uri="{FF2B5EF4-FFF2-40B4-BE49-F238E27FC236}">
                <a16:creationId xmlns:a16="http://schemas.microsoft.com/office/drawing/2014/main" id="{B966EB4B-5FF1-4295-972C-05AEF07AD51A}"/>
              </a:ext>
            </a:extLst>
          </p:cNvPr>
          <p:cNvSpPr>
            <a:spLocks noChangeShapeType="1"/>
          </p:cNvSpPr>
          <p:nvPr/>
        </p:nvSpPr>
        <p:spPr bwMode="auto">
          <a:xfrm>
            <a:off x="3505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2" name="Line 110">
            <a:extLst>
              <a:ext uri="{FF2B5EF4-FFF2-40B4-BE49-F238E27FC236}">
                <a16:creationId xmlns:a16="http://schemas.microsoft.com/office/drawing/2014/main" id="{7A066E43-140F-4FAA-B8B2-A995FF8A12CE}"/>
              </a:ext>
            </a:extLst>
          </p:cNvPr>
          <p:cNvSpPr>
            <a:spLocks noChangeShapeType="1"/>
          </p:cNvSpPr>
          <p:nvPr/>
        </p:nvSpPr>
        <p:spPr bwMode="auto">
          <a:xfrm flipV="1">
            <a:off x="3505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3" name="Text Box 111">
            <a:extLst>
              <a:ext uri="{FF2B5EF4-FFF2-40B4-BE49-F238E27FC236}">
                <a16:creationId xmlns:a16="http://schemas.microsoft.com/office/drawing/2014/main" id="{EDFBFAEF-AE03-4D6B-A33B-392AAAE1A89E}"/>
              </a:ext>
            </a:extLst>
          </p:cNvPr>
          <p:cNvSpPr txBox="1">
            <a:spLocks noChangeArrowheads="1"/>
          </p:cNvSpPr>
          <p:nvPr/>
        </p:nvSpPr>
        <p:spPr bwMode="auto">
          <a:xfrm>
            <a:off x="67151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784" name="Text Box 112">
            <a:extLst>
              <a:ext uri="{FF2B5EF4-FFF2-40B4-BE49-F238E27FC236}">
                <a16:creationId xmlns:a16="http://schemas.microsoft.com/office/drawing/2014/main" id="{5312EC53-EB57-45ED-8C46-8F0D060AF9E7}"/>
              </a:ext>
            </a:extLst>
          </p:cNvPr>
          <p:cNvSpPr txBox="1">
            <a:spLocks noChangeArrowheads="1"/>
          </p:cNvSpPr>
          <p:nvPr/>
        </p:nvSpPr>
        <p:spPr bwMode="auto">
          <a:xfrm>
            <a:off x="151765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785" name="Line 113">
            <a:extLst>
              <a:ext uri="{FF2B5EF4-FFF2-40B4-BE49-F238E27FC236}">
                <a16:creationId xmlns:a16="http://schemas.microsoft.com/office/drawing/2014/main" id="{79C7BD8F-9419-4F9C-B5D3-A76C099B2590}"/>
              </a:ext>
            </a:extLst>
          </p:cNvPr>
          <p:cNvSpPr>
            <a:spLocks noChangeShapeType="1"/>
          </p:cNvSpPr>
          <p:nvPr/>
        </p:nvSpPr>
        <p:spPr bwMode="auto">
          <a:xfrm>
            <a:off x="935038" y="1879600"/>
            <a:ext cx="73025" cy="2174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6" name="Line 114">
            <a:extLst>
              <a:ext uri="{FF2B5EF4-FFF2-40B4-BE49-F238E27FC236}">
                <a16:creationId xmlns:a16="http://schemas.microsoft.com/office/drawing/2014/main" id="{19CDE335-5150-472B-8C30-27A0B7CF4B0E}"/>
              </a:ext>
            </a:extLst>
          </p:cNvPr>
          <p:cNvSpPr>
            <a:spLocks noChangeShapeType="1"/>
          </p:cNvSpPr>
          <p:nvPr/>
        </p:nvSpPr>
        <p:spPr bwMode="auto">
          <a:xfrm flipH="1" flipV="1">
            <a:off x="1042988" y="1881188"/>
            <a:ext cx="557212" cy="25241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87" name="Text Box 115">
            <a:extLst>
              <a:ext uri="{FF2B5EF4-FFF2-40B4-BE49-F238E27FC236}">
                <a16:creationId xmlns:a16="http://schemas.microsoft.com/office/drawing/2014/main" id="{6ED7C02C-3168-471F-A8C7-9D93224A02E7}"/>
              </a:ext>
            </a:extLst>
          </p:cNvPr>
          <p:cNvSpPr txBox="1">
            <a:spLocks noChangeArrowheads="1"/>
          </p:cNvSpPr>
          <p:nvPr/>
        </p:nvSpPr>
        <p:spPr bwMode="auto">
          <a:xfrm>
            <a:off x="2209800" y="1944688"/>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latin typeface="Times New Roman" panose="02020603050405020304" pitchFamily="18" charset="0"/>
                <a:ea typeface="隶书" panose="02010509060101010101" pitchFamily="49" charset="-122"/>
              </a:rPr>
              <a:t>空队列</a:t>
            </a:r>
          </a:p>
        </p:txBody>
      </p:sp>
      <p:sp>
        <p:nvSpPr>
          <p:cNvPr id="284788" name="Text Box 116">
            <a:extLst>
              <a:ext uri="{FF2B5EF4-FFF2-40B4-BE49-F238E27FC236}">
                <a16:creationId xmlns:a16="http://schemas.microsoft.com/office/drawing/2014/main" id="{8FD47D90-55C1-44D2-B7A2-AD73F4C5863F}"/>
              </a:ext>
            </a:extLst>
          </p:cNvPr>
          <p:cNvSpPr txBox="1">
            <a:spLocks noChangeArrowheads="1"/>
          </p:cNvSpPr>
          <p:nvPr/>
        </p:nvSpPr>
        <p:spPr bwMode="auto">
          <a:xfrm>
            <a:off x="460216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789" name="Text Box 117">
            <a:extLst>
              <a:ext uri="{FF2B5EF4-FFF2-40B4-BE49-F238E27FC236}">
                <a16:creationId xmlns:a16="http://schemas.microsoft.com/office/drawing/2014/main" id="{2DDF3C5D-A221-4107-ACC9-FC5B9B56A9D2}"/>
              </a:ext>
            </a:extLst>
          </p:cNvPr>
          <p:cNvSpPr txBox="1">
            <a:spLocks noChangeArrowheads="1"/>
          </p:cNvSpPr>
          <p:nvPr/>
        </p:nvSpPr>
        <p:spPr bwMode="auto">
          <a:xfrm>
            <a:off x="544830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790" name="Line 118">
            <a:extLst>
              <a:ext uri="{FF2B5EF4-FFF2-40B4-BE49-F238E27FC236}">
                <a16:creationId xmlns:a16="http://schemas.microsoft.com/office/drawing/2014/main" id="{61514523-7FE6-4213-92F5-5508E052F2CC}"/>
              </a:ext>
            </a:extLst>
          </p:cNvPr>
          <p:cNvSpPr>
            <a:spLocks noChangeShapeType="1"/>
          </p:cNvSpPr>
          <p:nvPr/>
        </p:nvSpPr>
        <p:spPr bwMode="auto">
          <a:xfrm>
            <a:off x="4843463" y="1844675"/>
            <a:ext cx="160337" cy="25241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1" name="Line 119">
            <a:extLst>
              <a:ext uri="{FF2B5EF4-FFF2-40B4-BE49-F238E27FC236}">
                <a16:creationId xmlns:a16="http://schemas.microsoft.com/office/drawing/2014/main" id="{71C71701-743D-48A9-AE99-B7BDA1BAFD7F}"/>
              </a:ext>
            </a:extLst>
          </p:cNvPr>
          <p:cNvSpPr>
            <a:spLocks noChangeShapeType="1"/>
          </p:cNvSpPr>
          <p:nvPr/>
        </p:nvSpPr>
        <p:spPr bwMode="auto">
          <a:xfrm flipH="1" flipV="1">
            <a:off x="5292725" y="1844675"/>
            <a:ext cx="466725" cy="2889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2" name="Text Box 120">
            <a:extLst>
              <a:ext uri="{FF2B5EF4-FFF2-40B4-BE49-F238E27FC236}">
                <a16:creationId xmlns:a16="http://schemas.microsoft.com/office/drawing/2014/main" id="{F51BBE8F-2B0C-4734-A8E0-5BD52850557F}"/>
              </a:ext>
            </a:extLst>
          </p:cNvPr>
          <p:cNvSpPr txBox="1">
            <a:spLocks noChangeArrowheads="1"/>
          </p:cNvSpPr>
          <p:nvPr/>
        </p:nvSpPr>
        <p:spPr bwMode="auto">
          <a:xfrm>
            <a:off x="6140450" y="1966913"/>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A</a:t>
            </a:r>
            <a:r>
              <a:rPr kumimoji="1" lang="zh-CN" altLang="en-US" sz="2600" b="1">
                <a:latin typeface="Times New Roman" panose="02020603050405020304" pitchFamily="18" charset="0"/>
                <a:ea typeface="隶书" panose="02010509060101010101" pitchFamily="49" charset="-122"/>
              </a:rPr>
              <a:t>进队</a:t>
            </a:r>
          </a:p>
        </p:txBody>
      </p:sp>
      <p:sp>
        <p:nvSpPr>
          <p:cNvPr id="284793" name="Text Box 121">
            <a:extLst>
              <a:ext uri="{FF2B5EF4-FFF2-40B4-BE49-F238E27FC236}">
                <a16:creationId xmlns:a16="http://schemas.microsoft.com/office/drawing/2014/main" id="{B02C2774-D9CB-4D80-87C8-521D8634F058}"/>
              </a:ext>
            </a:extLst>
          </p:cNvPr>
          <p:cNvSpPr txBox="1">
            <a:spLocks noChangeArrowheads="1"/>
          </p:cNvSpPr>
          <p:nvPr/>
        </p:nvSpPr>
        <p:spPr bwMode="auto">
          <a:xfrm>
            <a:off x="4664075" y="1309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84794" name="Text Box 122">
            <a:extLst>
              <a:ext uri="{FF2B5EF4-FFF2-40B4-BE49-F238E27FC236}">
                <a16:creationId xmlns:a16="http://schemas.microsoft.com/office/drawing/2014/main" id="{2978C911-A49A-4A44-A7F9-33ADDDC23530}"/>
              </a:ext>
            </a:extLst>
          </p:cNvPr>
          <p:cNvSpPr txBox="1">
            <a:spLocks noChangeArrowheads="1"/>
          </p:cNvSpPr>
          <p:nvPr/>
        </p:nvSpPr>
        <p:spPr bwMode="auto">
          <a:xfrm>
            <a:off x="715963" y="3276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795" name="Text Box 123">
            <a:extLst>
              <a:ext uri="{FF2B5EF4-FFF2-40B4-BE49-F238E27FC236}">
                <a16:creationId xmlns:a16="http://schemas.microsoft.com/office/drawing/2014/main" id="{A357D9DC-4ED1-40F3-A594-5FC7420C05E5}"/>
              </a:ext>
            </a:extLst>
          </p:cNvPr>
          <p:cNvSpPr txBox="1">
            <a:spLocks noChangeArrowheads="1"/>
          </p:cNvSpPr>
          <p:nvPr/>
        </p:nvSpPr>
        <p:spPr bwMode="auto">
          <a:xfrm>
            <a:off x="1547813" y="3284538"/>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796" name="Line 124">
            <a:extLst>
              <a:ext uri="{FF2B5EF4-FFF2-40B4-BE49-F238E27FC236}">
                <a16:creationId xmlns:a16="http://schemas.microsoft.com/office/drawing/2014/main" id="{C782142C-4D89-429C-A133-2D01DD1DFDFE}"/>
              </a:ext>
            </a:extLst>
          </p:cNvPr>
          <p:cNvSpPr>
            <a:spLocks noChangeShapeType="1"/>
          </p:cNvSpPr>
          <p:nvPr/>
        </p:nvSpPr>
        <p:spPr bwMode="auto">
          <a:xfrm>
            <a:off x="985838" y="3124200"/>
            <a:ext cx="165100" cy="2682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7" name="Line 125">
            <a:extLst>
              <a:ext uri="{FF2B5EF4-FFF2-40B4-BE49-F238E27FC236}">
                <a16:creationId xmlns:a16="http://schemas.microsoft.com/office/drawing/2014/main" id="{D2716A91-4378-4FD6-B76B-66B6FB8E093A}"/>
              </a:ext>
            </a:extLst>
          </p:cNvPr>
          <p:cNvSpPr>
            <a:spLocks noChangeShapeType="1"/>
          </p:cNvSpPr>
          <p:nvPr/>
        </p:nvSpPr>
        <p:spPr bwMode="auto">
          <a:xfrm flipH="1" flipV="1">
            <a:off x="1854200" y="3124200"/>
            <a:ext cx="125413" cy="26828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98" name="Text Box 126">
            <a:extLst>
              <a:ext uri="{FF2B5EF4-FFF2-40B4-BE49-F238E27FC236}">
                <a16:creationId xmlns:a16="http://schemas.microsoft.com/office/drawing/2014/main" id="{EDFE7A47-25D9-4BB0-9EED-D740DEB40B41}"/>
              </a:ext>
            </a:extLst>
          </p:cNvPr>
          <p:cNvSpPr txBox="1">
            <a:spLocks noChangeArrowheads="1"/>
          </p:cNvSpPr>
          <p:nvPr/>
        </p:nvSpPr>
        <p:spPr bwMode="auto">
          <a:xfrm>
            <a:off x="2254250" y="3262313"/>
            <a:ext cx="10683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B</a:t>
            </a:r>
            <a:r>
              <a:rPr kumimoji="1" lang="zh-CN" altLang="en-US" sz="2600" b="1">
                <a:latin typeface="Times New Roman" panose="02020603050405020304" pitchFamily="18" charset="0"/>
                <a:ea typeface="隶书" panose="02010509060101010101" pitchFamily="49" charset="-122"/>
              </a:rPr>
              <a:t>进队</a:t>
            </a:r>
          </a:p>
        </p:txBody>
      </p:sp>
      <p:sp>
        <p:nvSpPr>
          <p:cNvPr id="284799" name="Text Box 127">
            <a:extLst>
              <a:ext uri="{FF2B5EF4-FFF2-40B4-BE49-F238E27FC236}">
                <a16:creationId xmlns:a16="http://schemas.microsoft.com/office/drawing/2014/main" id="{3108E1B5-F634-4D08-AD42-2E697663A015}"/>
              </a:ext>
            </a:extLst>
          </p:cNvPr>
          <p:cNvSpPr txBox="1">
            <a:spLocks noChangeArrowheads="1"/>
          </p:cNvSpPr>
          <p:nvPr/>
        </p:nvSpPr>
        <p:spPr bwMode="auto">
          <a:xfrm>
            <a:off x="820738" y="2605088"/>
            <a:ext cx="855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A  B</a:t>
            </a:r>
            <a:endParaRPr kumimoji="1" lang="en-US" altLang="zh-CN" sz="2400">
              <a:latin typeface="Times New Roman" panose="02020603050405020304" pitchFamily="18" charset="0"/>
            </a:endParaRPr>
          </a:p>
        </p:txBody>
      </p:sp>
      <p:sp>
        <p:nvSpPr>
          <p:cNvPr id="284800" name="Text Box 128">
            <a:extLst>
              <a:ext uri="{FF2B5EF4-FFF2-40B4-BE49-F238E27FC236}">
                <a16:creationId xmlns:a16="http://schemas.microsoft.com/office/drawing/2014/main" id="{CB36E4AF-F5FE-40F8-8CF4-A9786C0F96DA}"/>
              </a:ext>
            </a:extLst>
          </p:cNvPr>
          <p:cNvSpPr txBox="1">
            <a:spLocks noChangeArrowheads="1"/>
          </p:cNvSpPr>
          <p:nvPr/>
        </p:nvSpPr>
        <p:spPr bwMode="auto">
          <a:xfrm>
            <a:off x="4568825" y="32623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801" name="Text Box 129">
            <a:extLst>
              <a:ext uri="{FF2B5EF4-FFF2-40B4-BE49-F238E27FC236}">
                <a16:creationId xmlns:a16="http://schemas.microsoft.com/office/drawing/2014/main" id="{55C7274C-5707-45BA-803B-BC2930D87F6D}"/>
              </a:ext>
            </a:extLst>
          </p:cNvPr>
          <p:cNvSpPr txBox="1">
            <a:spLocks noChangeArrowheads="1"/>
          </p:cNvSpPr>
          <p:nvPr/>
        </p:nvSpPr>
        <p:spPr bwMode="auto">
          <a:xfrm>
            <a:off x="5414963" y="32623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802" name="Line 130">
            <a:extLst>
              <a:ext uri="{FF2B5EF4-FFF2-40B4-BE49-F238E27FC236}">
                <a16:creationId xmlns:a16="http://schemas.microsoft.com/office/drawing/2014/main" id="{1DF962FD-8721-4672-AB2B-0FD37899BD46}"/>
              </a:ext>
            </a:extLst>
          </p:cNvPr>
          <p:cNvSpPr>
            <a:spLocks noChangeShapeType="1"/>
          </p:cNvSpPr>
          <p:nvPr/>
        </p:nvSpPr>
        <p:spPr bwMode="auto">
          <a:xfrm>
            <a:off x="4895850" y="3141663"/>
            <a:ext cx="144463" cy="250825"/>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03" name="Line 131">
            <a:extLst>
              <a:ext uri="{FF2B5EF4-FFF2-40B4-BE49-F238E27FC236}">
                <a16:creationId xmlns:a16="http://schemas.microsoft.com/office/drawing/2014/main" id="{55B8DD33-756B-4A78-A2B8-86307417D71D}"/>
              </a:ext>
            </a:extLst>
          </p:cNvPr>
          <p:cNvSpPr>
            <a:spLocks noChangeShapeType="1"/>
          </p:cNvSpPr>
          <p:nvPr/>
        </p:nvSpPr>
        <p:spPr bwMode="auto">
          <a:xfrm flipV="1">
            <a:off x="5832475" y="3141663"/>
            <a:ext cx="817563" cy="2508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04" name="Text Box 132">
            <a:extLst>
              <a:ext uri="{FF2B5EF4-FFF2-40B4-BE49-F238E27FC236}">
                <a16:creationId xmlns:a16="http://schemas.microsoft.com/office/drawing/2014/main" id="{5C126DC8-923D-48E0-9616-5A47BBE51A9D}"/>
              </a:ext>
            </a:extLst>
          </p:cNvPr>
          <p:cNvSpPr txBox="1">
            <a:spLocks noChangeArrowheads="1"/>
          </p:cNvSpPr>
          <p:nvPr/>
        </p:nvSpPr>
        <p:spPr bwMode="auto">
          <a:xfrm>
            <a:off x="6251575" y="3248025"/>
            <a:ext cx="1489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C, D</a:t>
            </a:r>
            <a:r>
              <a:rPr kumimoji="1" lang="zh-CN" altLang="en-US" sz="2600" b="1">
                <a:latin typeface="Times New Roman" panose="02020603050405020304" pitchFamily="18" charset="0"/>
                <a:ea typeface="隶书" panose="02010509060101010101" pitchFamily="49" charset="-122"/>
              </a:rPr>
              <a:t>进队</a:t>
            </a:r>
          </a:p>
        </p:txBody>
      </p:sp>
      <p:sp>
        <p:nvSpPr>
          <p:cNvPr id="284805" name="Text Box 133">
            <a:extLst>
              <a:ext uri="{FF2B5EF4-FFF2-40B4-BE49-F238E27FC236}">
                <a16:creationId xmlns:a16="http://schemas.microsoft.com/office/drawing/2014/main" id="{0CAB3E6D-43B4-4A6D-AF77-1606F26E80CE}"/>
              </a:ext>
            </a:extLst>
          </p:cNvPr>
          <p:cNvSpPr txBox="1">
            <a:spLocks noChangeArrowheads="1"/>
          </p:cNvSpPr>
          <p:nvPr/>
        </p:nvSpPr>
        <p:spPr bwMode="auto">
          <a:xfrm>
            <a:off x="4673600" y="2605088"/>
            <a:ext cx="1814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A  B   C  D</a:t>
            </a:r>
            <a:endParaRPr kumimoji="1" lang="en-US" altLang="zh-CN" sz="2400">
              <a:latin typeface="Times New Roman" panose="02020603050405020304" pitchFamily="18" charset="0"/>
            </a:endParaRPr>
          </a:p>
        </p:txBody>
      </p:sp>
      <p:sp>
        <p:nvSpPr>
          <p:cNvPr id="284806" name="Text Box 134">
            <a:extLst>
              <a:ext uri="{FF2B5EF4-FFF2-40B4-BE49-F238E27FC236}">
                <a16:creationId xmlns:a16="http://schemas.microsoft.com/office/drawing/2014/main" id="{83BC9E93-0C9F-437F-92AD-0CCE151A3CD3}"/>
              </a:ext>
            </a:extLst>
          </p:cNvPr>
          <p:cNvSpPr txBox="1">
            <a:spLocks noChangeArrowheads="1"/>
          </p:cNvSpPr>
          <p:nvPr/>
        </p:nvSpPr>
        <p:spPr bwMode="auto">
          <a:xfrm>
            <a:off x="715963"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807" name="Text Box 135">
            <a:extLst>
              <a:ext uri="{FF2B5EF4-FFF2-40B4-BE49-F238E27FC236}">
                <a16:creationId xmlns:a16="http://schemas.microsoft.com/office/drawing/2014/main" id="{69322607-7366-4F59-9BCC-7C23525F6349}"/>
              </a:ext>
            </a:extLst>
          </p:cNvPr>
          <p:cNvSpPr txBox="1">
            <a:spLocks noChangeArrowheads="1"/>
          </p:cNvSpPr>
          <p:nvPr/>
        </p:nvSpPr>
        <p:spPr bwMode="auto">
          <a:xfrm>
            <a:off x="1562100" y="4557713"/>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808" name="Line 136">
            <a:extLst>
              <a:ext uri="{FF2B5EF4-FFF2-40B4-BE49-F238E27FC236}">
                <a16:creationId xmlns:a16="http://schemas.microsoft.com/office/drawing/2014/main" id="{79972497-7AF7-4B20-B0C6-BF966BC2A087}"/>
              </a:ext>
            </a:extLst>
          </p:cNvPr>
          <p:cNvSpPr>
            <a:spLocks noChangeShapeType="1"/>
          </p:cNvSpPr>
          <p:nvPr/>
        </p:nvSpPr>
        <p:spPr bwMode="auto">
          <a:xfrm flipH="1">
            <a:off x="1219200" y="4437063"/>
            <a:ext cx="220663"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09" name="Line 137">
            <a:extLst>
              <a:ext uri="{FF2B5EF4-FFF2-40B4-BE49-F238E27FC236}">
                <a16:creationId xmlns:a16="http://schemas.microsoft.com/office/drawing/2014/main" id="{3C4CA28B-B464-4FCE-A2DC-6F4F53DF58FC}"/>
              </a:ext>
            </a:extLst>
          </p:cNvPr>
          <p:cNvSpPr>
            <a:spLocks noChangeShapeType="1"/>
          </p:cNvSpPr>
          <p:nvPr/>
        </p:nvSpPr>
        <p:spPr bwMode="auto">
          <a:xfrm flipV="1">
            <a:off x="1981200"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10" name="Text Box 138">
            <a:extLst>
              <a:ext uri="{FF2B5EF4-FFF2-40B4-BE49-F238E27FC236}">
                <a16:creationId xmlns:a16="http://schemas.microsoft.com/office/drawing/2014/main" id="{AEEA81F4-3355-4654-86FF-05FDE8DC48E4}"/>
              </a:ext>
            </a:extLst>
          </p:cNvPr>
          <p:cNvSpPr txBox="1">
            <a:spLocks noChangeArrowheads="1"/>
          </p:cNvSpPr>
          <p:nvPr/>
        </p:nvSpPr>
        <p:spPr bwMode="auto">
          <a:xfrm>
            <a:off x="2406650" y="45434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A</a:t>
            </a:r>
            <a:r>
              <a:rPr kumimoji="1" lang="zh-CN" altLang="en-US" sz="2600" b="1">
                <a:latin typeface="Times New Roman" panose="02020603050405020304" pitchFamily="18" charset="0"/>
                <a:ea typeface="隶书" panose="02010509060101010101" pitchFamily="49" charset="-122"/>
              </a:rPr>
              <a:t>退队</a:t>
            </a:r>
          </a:p>
        </p:txBody>
      </p:sp>
      <p:sp>
        <p:nvSpPr>
          <p:cNvPr id="284811" name="Text Box 139">
            <a:extLst>
              <a:ext uri="{FF2B5EF4-FFF2-40B4-BE49-F238E27FC236}">
                <a16:creationId xmlns:a16="http://schemas.microsoft.com/office/drawing/2014/main" id="{0BBA99E4-F8BE-49EB-8A57-423C8FA26405}"/>
              </a:ext>
            </a:extLst>
          </p:cNvPr>
          <p:cNvSpPr txBox="1">
            <a:spLocks noChangeArrowheads="1"/>
          </p:cNvSpPr>
          <p:nvPr/>
        </p:nvSpPr>
        <p:spPr bwMode="auto">
          <a:xfrm>
            <a:off x="1223963" y="3886200"/>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B  C  D</a:t>
            </a:r>
            <a:endParaRPr kumimoji="1" lang="en-US" altLang="zh-CN" sz="2400">
              <a:latin typeface="Times New Roman" panose="02020603050405020304" pitchFamily="18" charset="0"/>
            </a:endParaRPr>
          </a:p>
        </p:txBody>
      </p:sp>
      <p:sp>
        <p:nvSpPr>
          <p:cNvPr id="284812" name="Text Box 140">
            <a:extLst>
              <a:ext uri="{FF2B5EF4-FFF2-40B4-BE49-F238E27FC236}">
                <a16:creationId xmlns:a16="http://schemas.microsoft.com/office/drawing/2014/main" id="{1B6FB8F7-CED4-408F-A85F-9C545A921548}"/>
              </a:ext>
            </a:extLst>
          </p:cNvPr>
          <p:cNvSpPr txBox="1">
            <a:spLocks noChangeArrowheads="1"/>
          </p:cNvSpPr>
          <p:nvPr/>
        </p:nvSpPr>
        <p:spPr bwMode="auto">
          <a:xfrm>
            <a:off x="4568825"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813" name="Text Box 141">
            <a:extLst>
              <a:ext uri="{FF2B5EF4-FFF2-40B4-BE49-F238E27FC236}">
                <a16:creationId xmlns:a16="http://schemas.microsoft.com/office/drawing/2014/main" id="{C4C98912-AD15-49AF-A9FA-9F3DABB61375}"/>
              </a:ext>
            </a:extLst>
          </p:cNvPr>
          <p:cNvSpPr txBox="1">
            <a:spLocks noChangeArrowheads="1"/>
          </p:cNvSpPr>
          <p:nvPr/>
        </p:nvSpPr>
        <p:spPr bwMode="auto">
          <a:xfrm>
            <a:off x="5414963" y="45577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814" name="Line 142">
            <a:extLst>
              <a:ext uri="{FF2B5EF4-FFF2-40B4-BE49-F238E27FC236}">
                <a16:creationId xmlns:a16="http://schemas.microsoft.com/office/drawing/2014/main" id="{629DDED3-F5E3-4DF5-9765-A4F62E6088AD}"/>
              </a:ext>
            </a:extLst>
          </p:cNvPr>
          <p:cNvSpPr>
            <a:spLocks noChangeShapeType="1"/>
          </p:cNvSpPr>
          <p:nvPr/>
        </p:nvSpPr>
        <p:spPr bwMode="auto">
          <a:xfrm flipH="1">
            <a:off x="5072063" y="4437063"/>
            <a:ext cx="687387"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15" name="Line 143">
            <a:extLst>
              <a:ext uri="{FF2B5EF4-FFF2-40B4-BE49-F238E27FC236}">
                <a16:creationId xmlns:a16="http://schemas.microsoft.com/office/drawing/2014/main" id="{05ADDBCB-DD48-4C7C-9701-40E587826D54}"/>
              </a:ext>
            </a:extLst>
          </p:cNvPr>
          <p:cNvSpPr>
            <a:spLocks noChangeShapeType="1"/>
          </p:cNvSpPr>
          <p:nvPr/>
        </p:nvSpPr>
        <p:spPr bwMode="auto">
          <a:xfrm flipV="1">
            <a:off x="5834063"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16" name="Text Box 144">
            <a:extLst>
              <a:ext uri="{FF2B5EF4-FFF2-40B4-BE49-F238E27FC236}">
                <a16:creationId xmlns:a16="http://schemas.microsoft.com/office/drawing/2014/main" id="{8A081A56-CA63-4E87-9BE5-0278490241E2}"/>
              </a:ext>
            </a:extLst>
          </p:cNvPr>
          <p:cNvSpPr txBox="1">
            <a:spLocks noChangeArrowheads="1"/>
          </p:cNvSpPr>
          <p:nvPr/>
        </p:nvSpPr>
        <p:spPr bwMode="auto">
          <a:xfrm>
            <a:off x="6275388" y="4543425"/>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B</a:t>
            </a:r>
            <a:r>
              <a:rPr kumimoji="1" lang="zh-CN" altLang="en-US" sz="2600" b="1">
                <a:latin typeface="Times New Roman" panose="02020603050405020304" pitchFamily="18" charset="0"/>
                <a:ea typeface="隶书" panose="02010509060101010101" pitchFamily="49" charset="-122"/>
              </a:rPr>
              <a:t>退队</a:t>
            </a:r>
          </a:p>
        </p:txBody>
      </p:sp>
      <p:sp>
        <p:nvSpPr>
          <p:cNvPr id="284817" name="Text Box 145">
            <a:extLst>
              <a:ext uri="{FF2B5EF4-FFF2-40B4-BE49-F238E27FC236}">
                <a16:creationId xmlns:a16="http://schemas.microsoft.com/office/drawing/2014/main" id="{6BF65EF3-BC77-4E41-BE32-9644B707951B}"/>
              </a:ext>
            </a:extLst>
          </p:cNvPr>
          <p:cNvSpPr txBox="1">
            <a:spLocks noChangeArrowheads="1"/>
          </p:cNvSpPr>
          <p:nvPr/>
        </p:nvSpPr>
        <p:spPr bwMode="auto">
          <a:xfrm>
            <a:off x="5600700" y="38862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C  D</a:t>
            </a:r>
            <a:endParaRPr kumimoji="1" lang="en-US" altLang="zh-CN" sz="2400">
              <a:latin typeface="Times New Roman" panose="02020603050405020304" pitchFamily="18" charset="0"/>
            </a:endParaRPr>
          </a:p>
        </p:txBody>
      </p:sp>
      <p:sp>
        <p:nvSpPr>
          <p:cNvPr id="284818" name="Text Box 146">
            <a:extLst>
              <a:ext uri="{FF2B5EF4-FFF2-40B4-BE49-F238E27FC236}">
                <a16:creationId xmlns:a16="http://schemas.microsoft.com/office/drawing/2014/main" id="{AD64927B-CAF8-4A03-8BAD-C6ECC47745EA}"/>
              </a:ext>
            </a:extLst>
          </p:cNvPr>
          <p:cNvSpPr txBox="1">
            <a:spLocks noChangeArrowheads="1"/>
          </p:cNvSpPr>
          <p:nvPr/>
        </p:nvSpPr>
        <p:spPr bwMode="auto">
          <a:xfrm>
            <a:off x="685800" y="58531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819" name="Text Box 147">
            <a:extLst>
              <a:ext uri="{FF2B5EF4-FFF2-40B4-BE49-F238E27FC236}">
                <a16:creationId xmlns:a16="http://schemas.microsoft.com/office/drawing/2014/main" id="{5B2630CC-3906-40D8-BC13-1BEA39A0E919}"/>
              </a:ext>
            </a:extLst>
          </p:cNvPr>
          <p:cNvSpPr txBox="1">
            <a:spLocks noChangeArrowheads="1"/>
          </p:cNvSpPr>
          <p:nvPr/>
        </p:nvSpPr>
        <p:spPr bwMode="auto">
          <a:xfrm>
            <a:off x="1531938" y="58531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820" name="Line 148">
            <a:extLst>
              <a:ext uri="{FF2B5EF4-FFF2-40B4-BE49-F238E27FC236}">
                <a16:creationId xmlns:a16="http://schemas.microsoft.com/office/drawing/2014/main" id="{3FAF91E2-FA21-4D96-A8C1-2583C7A82A25}"/>
              </a:ext>
            </a:extLst>
          </p:cNvPr>
          <p:cNvSpPr>
            <a:spLocks noChangeShapeType="1"/>
          </p:cNvSpPr>
          <p:nvPr/>
        </p:nvSpPr>
        <p:spPr bwMode="auto">
          <a:xfrm flipH="1">
            <a:off x="1189038" y="5734050"/>
            <a:ext cx="719137" cy="285750"/>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1" name="Line 149">
            <a:extLst>
              <a:ext uri="{FF2B5EF4-FFF2-40B4-BE49-F238E27FC236}">
                <a16:creationId xmlns:a16="http://schemas.microsoft.com/office/drawing/2014/main" id="{8BCB2E13-8EF5-4D15-8D44-84C84A98C367}"/>
              </a:ext>
            </a:extLst>
          </p:cNvPr>
          <p:cNvSpPr>
            <a:spLocks noChangeShapeType="1"/>
          </p:cNvSpPr>
          <p:nvPr/>
        </p:nvSpPr>
        <p:spPr bwMode="auto">
          <a:xfrm flipV="1">
            <a:off x="1951038" y="5734050"/>
            <a:ext cx="2225675" cy="28575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2" name="Text Box 150">
            <a:extLst>
              <a:ext uri="{FF2B5EF4-FFF2-40B4-BE49-F238E27FC236}">
                <a16:creationId xmlns:a16="http://schemas.microsoft.com/office/drawing/2014/main" id="{D0F80DBE-ED0E-472B-8CBB-42AAA869B420}"/>
              </a:ext>
            </a:extLst>
          </p:cNvPr>
          <p:cNvSpPr txBox="1">
            <a:spLocks noChangeArrowheads="1"/>
          </p:cNvSpPr>
          <p:nvPr/>
        </p:nvSpPr>
        <p:spPr bwMode="auto">
          <a:xfrm>
            <a:off x="2736850" y="5838825"/>
            <a:ext cx="16906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E,F,G</a:t>
            </a:r>
            <a:r>
              <a:rPr kumimoji="1" lang="zh-CN" altLang="en-US" sz="2600" b="1">
                <a:latin typeface="Times New Roman" panose="02020603050405020304" pitchFamily="18" charset="0"/>
                <a:ea typeface="隶书" panose="02010509060101010101" pitchFamily="49" charset="-122"/>
              </a:rPr>
              <a:t>进队</a:t>
            </a:r>
          </a:p>
        </p:txBody>
      </p:sp>
      <p:sp>
        <p:nvSpPr>
          <p:cNvPr id="284823" name="Text Box 151">
            <a:extLst>
              <a:ext uri="{FF2B5EF4-FFF2-40B4-BE49-F238E27FC236}">
                <a16:creationId xmlns:a16="http://schemas.microsoft.com/office/drawing/2014/main" id="{EBBE1D34-7452-404C-BAD6-0D7D6FA1E5A3}"/>
              </a:ext>
            </a:extLst>
          </p:cNvPr>
          <p:cNvSpPr txBox="1">
            <a:spLocks noChangeArrowheads="1"/>
          </p:cNvSpPr>
          <p:nvPr/>
        </p:nvSpPr>
        <p:spPr bwMode="auto">
          <a:xfrm>
            <a:off x="17145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C  D  E  F   G</a:t>
            </a:r>
            <a:endParaRPr kumimoji="1" lang="en-US" altLang="zh-CN" sz="2400">
              <a:latin typeface="Times New Roman" panose="02020603050405020304" pitchFamily="18" charset="0"/>
            </a:endParaRPr>
          </a:p>
        </p:txBody>
      </p:sp>
      <p:sp>
        <p:nvSpPr>
          <p:cNvPr id="284824" name="Text Box 152">
            <a:extLst>
              <a:ext uri="{FF2B5EF4-FFF2-40B4-BE49-F238E27FC236}">
                <a16:creationId xmlns:a16="http://schemas.microsoft.com/office/drawing/2014/main" id="{A1D13E5B-EEEA-4002-8B42-81411DFC1B86}"/>
              </a:ext>
            </a:extLst>
          </p:cNvPr>
          <p:cNvSpPr txBox="1">
            <a:spLocks noChangeArrowheads="1"/>
          </p:cNvSpPr>
          <p:nvPr/>
        </p:nvSpPr>
        <p:spPr bwMode="auto">
          <a:xfrm>
            <a:off x="56388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C  D  E  F   G</a:t>
            </a:r>
            <a:endParaRPr kumimoji="1" lang="en-US" altLang="zh-CN" sz="2400">
              <a:latin typeface="Times New Roman" panose="02020603050405020304" pitchFamily="18" charset="0"/>
            </a:endParaRPr>
          </a:p>
        </p:txBody>
      </p:sp>
      <p:sp>
        <p:nvSpPr>
          <p:cNvPr id="284825" name="Text Box 153">
            <a:extLst>
              <a:ext uri="{FF2B5EF4-FFF2-40B4-BE49-F238E27FC236}">
                <a16:creationId xmlns:a16="http://schemas.microsoft.com/office/drawing/2014/main" id="{D47BEDDD-B536-49E0-8DB9-A80112F1C104}"/>
              </a:ext>
            </a:extLst>
          </p:cNvPr>
          <p:cNvSpPr txBox="1">
            <a:spLocks noChangeArrowheads="1"/>
          </p:cNvSpPr>
          <p:nvPr/>
        </p:nvSpPr>
        <p:spPr bwMode="auto">
          <a:xfrm>
            <a:off x="4552950" y="58388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4826" name="Text Box 154">
            <a:extLst>
              <a:ext uri="{FF2B5EF4-FFF2-40B4-BE49-F238E27FC236}">
                <a16:creationId xmlns:a16="http://schemas.microsoft.com/office/drawing/2014/main" id="{44638270-03A0-4993-B596-07A5E41958C6}"/>
              </a:ext>
            </a:extLst>
          </p:cNvPr>
          <p:cNvSpPr txBox="1">
            <a:spLocks noChangeArrowheads="1"/>
          </p:cNvSpPr>
          <p:nvPr/>
        </p:nvSpPr>
        <p:spPr bwMode="auto">
          <a:xfrm>
            <a:off x="5399088" y="5838825"/>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2"/>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4827" name="Line 155">
            <a:extLst>
              <a:ext uri="{FF2B5EF4-FFF2-40B4-BE49-F238E27FC236}">
                <a16:creationId xmlns:a16="http://schemas.microsoft.com/office/drawing/2014/main" id="{DF5E1816-674E-462A-ADDD-710E0CCC0D6F}"/>
              </a:ext>
            </a:extLst>
          </p:cNvPr>
          <p:cNvSpPr>
            <a:spLocks noChangeShapeType="1"/>
          </p:cNvSpPr>
          <p:nvPr/>
        </p:nvSpPr>
        <p:spPr bwMode="auto">
          <a:xfrm flipH="1">
            <a:off x="5056188" y="5734050"/>
            <a:ext cx="703262" cy="27146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8" name="Line 156">
            <a:extLst>
              <a:ext uri="{FF2B5EF4-FFF2-40B4-BE49-F238E27FC236}">
                <a16:creationId xmlns:a16="http://schemas.microsoft.com/office/drawing/2014/main" id="{B75768BA-D886-4902-BF17-E6FA59BB1AF3}"/>
              </a:ext>
            </a:extLst>
          </p:cNvPr>
          <p:cNvSpPr>
            <a:spLocks noChangeShapeType="1"/>
          </p:cNvSpPr>
          <p:nvPr/>
        </p:nvSpPr>
        <p:spPr bwMode="auto">
          <a:xfrm flipV="1">
            <a:off x="5818188" y="5697538"/>
            <a:ext cx="2246312" cy="30797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829" name="Text Box 157">
            <a:extLst>
              <a:ext uri="{FF2B5EF4-FFF2-40B4-BE49-F238E27FC236}">
                <a16:creationId xmlns:a16="http://schemas.microsoft.com/office/drawing/2014/main" id="{2D671BD8-F776-4948-9395-21470ED915F5}"/>
              </a:ext>
            </a:extLst>
          </p:cNvPr>
          <p:cNvSpPr txBox="1">
            <a:spLocks noChangeArrowheads="1"/>
          </p:cNvSpPr>
          <p:nvPr/>
        </p:nvSpPr>
        <p:spPr bwMode="auto">
          <a:xfrm>
            <a:off x="6721475" y="5824538"/>
            <a:ext cx="1851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latin typeface="Times New Roman" panose="02020603050405020304" pitchFamily="18" charset="0"/>
                <a:ea typeface="隶书" panose="02010509060101010101" pitchFamily="49" charset="-122"/>
              </a:rPr>
              <a:t>H</a:t>
            </a:r>
            <a:r>
              <a:rPr kumimoji="1" lang="zh-CN" altLang="en-US" sz="2600" b="1">
                <a:latin typeface="Times New Roman" panose="02020603050405020304" pitchFamily="18" charset="0"/>
                <a:ea typeface="隶书" panose="02010509060101010101" pitchFamily="49" charset="-122"/>
              </a:rPr>
              <a:t>进队</a:t>
            </a:r>
            <a:r>
              <a:rPr kumimoji="1" lang="en-US" altLang="zh-CN" sz="2600" b="1">
                <a:latin typeface="Times New Roman" panose="02020603050405020304" pitchFamily="18" charset="0"/>
                <a:ea typeface="隶书" panose="02010509060101010101" pitchFamily="49" charset="-122"/>
              </a:rPr>
              <a:t>,</a:t>
            </a:r>
            <a:r>
              <a:rPr kumimoji="1" lang="zh-CN" altLang="en-US" sz="2600" b="1">
                <a:latin typeface="Times New Roman" panose="02020603050405020304" pitchFamily="18" charset="0"/>
                <a:ea typeface="隶书" panose="02010509060101010101" pitchFamily="49" charset="-122"/>
              </a:rPr>
              <a:t>溢出</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B04197E-6E67-459E-B1FD-E868F4DE0C6E}"/>
              </a:ext>
            </a:extLst>
          </p:cNvPr>
          <p:cNvSpPr>
            <a:spLocks noGrp="1"/>
          </p:cNvSpPr>
          <p:nvPr>
            <p:ph type="sldNum" sz="quarter" idx="11"/>
          </p:nvPr>
        </p:nvSpPr>
        <p:spPr/>
        <p:txBody>
          <a:bodyPr/>
          <a:lstStyle/>
          <a:p>
            <a:fld id="{B2E1D1F4-3B93-4122-A024-6373285B9854}" type="slidenum">
              <a:rPr lang="en-US" altLang="zh-CN"/>
              <a:pPr/>
              <a:t>31</a:t>
            </a:fld>
            <a:endParaRPr lang="en-US" altLang="zh-CN"/>
          </a:p>
        </p:txBody>
      </p:sp>
      <p:sp>
        <p:nvSpPr>
          <p:cNvPr id="285700" name="Rectangle 4">
            <a:extLst>
              <a:ext uri="{FF2B5EF4-FFF2-40B4-BE49-F238E27FC236}">
                <a16:creationId xmlns:a16="http://schemas.microsoft.com/office/drawing/2014/main" id="{538D1D20-149C-4967-8DC3-BC62C66647D0}"/>
              </a:ext>
            </a:extLst>
          </p:cNvPr>
          <p:cNvSpPr>
            <a:spLocks noGrp="1" noChangeArrowheads="1"/>
          </p:cNvSpPr>
          <p:nvPr>
            <p:ph type="title"/>
          </p:nvPr>
        </p:nvSpPr>
        <p:spPr>
          <a:xfrm>
            <a:off x="468313" y="476250"/>
            <a:ext cx="8229600" cy="828675"/>
          </a:xfrm>
        </p:spPr>
        <p:txBody>
          <a:bodyPr/>
          <a:lstStyle/>
          <a:p>
            <a:pPr algn="ctr"/>
            <a:r>
              <a:rPr kumimoji="1" lang="zh-CN" altLang="en-US" sz="3600" b="1">
                <a:solidFill>
                  <a:schemeClr val="tx2"/>
                </a:solidFill>
                <a:ea typeface="华文新魏" panose="02010800040101010101" pitchFamily="2" charset="-122"/>
              </a:rPr>
              <a:t>队列的进队和出队原则</a:t>
            </a:r>
          </a:p>
        </p:txBody>
      </p:sp>
      <p:sp>
        <p:nvSpPr>
          <p:cNvPr id="285701" name="Rectangle 5">
            <a:extLst>
              <a:ext uri="{FF2B5EF4-FFF2-40B4-BE49-F238E27FC236}">
                <a16:creationId xmlns:a16="http://schemas.microsoft.com/office/drawing/2014/main" id="{FEA05607-463B-44DF-9D85-AD82A22DF784}"/>
              </a:ext>
            </a:extLst>
          </p:cNvPr>
          <p:cNvSpPr>
            <a:spLocks noGrp="1" noChangeArrowheads="1"/>
          </p:cNvSpPr>
          <p:nvPr>
            <p:ph type="body" idx="1"/>
          </p:nvPr>
        </p:nvSpPr>
        <p:spPr>
          <a:xfrm>
            <a:off x="698500" y="1268413"/>
            <a:ext cx="7869238" cy="5005387"/>
          </a:xfrm>
        </p:spPr>
        <p:txBody>
          <a:bodyPr/>
          <a:lstStyle/>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进队时先将新元素按 </a:t>
            </a:r>
            <a:r>
              <a:rPr kumimoji="1" lang="en-US" altLang="zh-CN" sz="3000" b="1">
                <a:latin typeface="Times New Roman" panose="02020603050405020304" pitchFamily="18" charset="0"/>
                <a:ea typeface="仿宋_GB2312" pitchFamily="49" charset="-122"/>
              </a:rPr>
              <a:t>rear </a:t>
            </a:r>
            <a:r>
              <a:rPr kumimoji="1" lang="zh-CN" altLang="en-US" sz="3000" b="1">
                <a:latin typeface="Times New Roman" panose="02020603050405020304" pitchFamily="18" charset="0"/>
                <a:ea typeface="仿宋_GB2312" pitchFamily="49" charset="-122"/>
              </a:rPr>
              <a:t>指示位置加入，再将队尾指针加一  </a:t>
            </a:r>
            <a:r>
              <a:rPr kumimoji="1" lang="en-US" altLang="zh-CN" sz="3000" b="1">
                <a:latin typeface="Times New Roman" panose="02020603050405020304" pitchFamily="18" charset="0"/>
                <a:ea typeface="仿宋_GB2312" pitchFamily="49" charset="-122"/>
              </a:rPr>
              <a:t>rear = rear + 1</a:t>
            </a:r>
            <a:r>
              <a:rPr kumimoji="1" lang="zh-CN" altLang="en-US" sz="3000" b="1">
                <a:latin typeface="Times New Roman" panose="02020603050405020304" pitchFamily="18" charset="0"/>
                <a:ea typeface="仿宋_GB2312" pitchFamily="49" charset="-122"/>
              </a:rPr>
              <a:t>。</a:t>
            </a:r>
          </a:p>
          <a:p>
            <a:pPr>
              <a:spcBef>
                <a:spcPct val="10000"/>
              </a:spcBef>
              <a:buClr>
                <a:srgbClr val="800080"/>
              </a:buClr>
              <a:buSzPct val="50000"/>
            </a:pPr>
            <a:r>
              <a:rPr kumimoji="1" lang="zh-CN" altLang="en-US" sz="3000" b="1" u="sng">
                <a:latin typeface="Times New Roman" panose="02020603050405020304" pitchFamily="18" charset="0"/>
                <a:ea typeface="仿宋_GB2312" pitchFamily="49" charset="-122"/>
              </a:rPr>
              <a:t>队尾指针指示实际队尾的后一位置。</a:t>
            </a:r>
            <a:endParaRPr kumimoji="1" lang="zh-CN" altLang="en-US" sz="3000" b="1">
              <a:latin typeface="Times New Roman" panose="02020603050405020304" pitchFamily="18" charset="0"/>
              <a:ea typeface="仿宋_GB2312" pitchFamily="49" charset="-122"/>
            </a:endParaRPr>
          </a:p>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出队时按队头指针指示位置取出元素，再将队头指针进一 </a:t>
            </a:r>
            <a:r>
              <a:rPr kumimoji="1" lang="en-US" altLang="zh-CN" sz="3000" b="1">
                <a:latin typeface="Times New Roman" panose="02020603050405020304" pitchFamily="18" charset="0"/>
                <a:ea typeface="仿宋_GB2312" pitchFamily="49" charset="-122"/>
              </a:rPr>
              <a:t>front = front + 1</a:t>
            </a:r>
            <a:r>
              <a:rPr kumimoji="1" lang="zh-CN" altLang="en-US" sz="3000" b="1">
                <a:latin typeface="Times New Roman" panose="02020603050405020304" pitchFamily="18" charset="0"/>
                <a:ea typeface="仿宋_GB2312" pitchFamily="49" charset="-122"/>
              </a:rPr>
              <a:t>，</a:t>
            </a:r>
          </a:p>
          <a:p>
            <a:pPr>
              <a:spcBef>
                <a:spcPct val="10000"/>
              </a:spcBef>
              <a:buClr>
                <a:srgbClr val="800080"/>
              </a:buClr>
              <a:buSzPct val="50000"/>
            </a:pPr>
            <a:r>
              <a:rPr kumimoji="1" lang="zh-CN" altLang="en-US" sz="3000" b="1" u="sng">
                <a:latin typeface="Times New Roman" panose="02020603050405020304" pitchFamily="18" charset="0"/>
                <a:ea typeface="仿宋_GB2312" pitchFamily="49" charset="-122"/>
              </a:rPr>
              <a:t>队头指针指示实际队头位置。</a:t>
            </a:r>
            <a:endParaRPr kumimoji="1" lang="zh-CN" altLang="en-US" sz="3000" b="1">
              <a:latin typeface="Times New Roman" panose="02020603050405020304" pitchFamily="18" charset="0"/>
              <a:ea typeface="仿宋_GB2312" pitchFamily="49" charset="-122"/>
            </a:endParaRPr>
          </a:p>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队满时再进队将溢出出错（假溢出） ；</a:t>
            </a:r>
          </a:p>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队空时再出队将队空处理。</a:t>
            </a:r>
          </a:p>
          <a:p>
            <a:pPr>
              <a:spcBef>
                <a:spcPct val="10000"/>
              </a:spcBef>
              <a:buClr>
                <a:srgbClr val="800080"/>
              </a:buClr>
              <a:buSzPct val="50000"/>
            </a:pPr>
            <a:r>
              <a:rPr kumimoji="1" lang="zh-CN" altLang="en-US" sz="3000" b="1">
                <a:latin typeface="Times New Roman" panose="02020603050405020304" pitchFamily="18" charset="0"/>
                <a:ea typeface="仿宋_GB2312" pitchFamily="49" charset="-122"/>
              </a:rPr>
              <a:t>解决假溢出的办法之一：将队列元素存放数组首尾相接，形成循环（环形）队列。</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969818-6088-40FC-933D-36C97C887D12}"/>
              </a:ext>
            </a:extLst>
          </p:cNvPr>
          <p:cNvSpPr>
            <a:spLocks noGrp="1"/>
          </p:cNvSpPr>
          <p:nvPr>
            <p:ph type="sldNum" sz="quarter" idx="11"/>
          </p:nvPr>
        </p:nvSpPr>
        <p:spPr/>
        <p:txBody>
          <a:bodyPr/>
          <a:lstStyle/>
          <a:p>
            <a:fld id="{8CF4292D-15E9-430F-A411-AFA40FF61C76}" type="slidenum">
              <a:rPr lang="en-US" altLang="zh-CN"/>
              <a:pPr/>
              <a:t>32</a:t>
            </a:fld>
            <a:endParaRPr lang="en-US" altLang="zh-CN"/>
          </a:p>
        </p:txBody>
      </p:sp>
      <p:sp>
        <p:nvSpPr>
          <p:cNvPr id="286722" name="Rectangle 2">
            <a:extLst>
              <a:ext uri="{FF2B5EF4-FFF2-40B4-BE49-F238E27FC236}">
                <a16:creationId xmlns:a16="http://schemas.microsoft.com/office/drawing/2014/main" id="{870B02C4-0339-46DC-AA93-2E5E461D4758}"/>
              </a:ext>
            </a:extLst>
          </p:cNvPr>
          <p:cNvSpPr>
            <a:spLocks noGrp="1" noChangeArrowheads="1"/>
          </p:cNvSpPr>
          <p:nvPr>
            <p:ph type="body" idx="1"/>
          </p:nvPr>
        </p:nvSpPr>
        <p:spPr>
          <a:xfrm>
            <a:off x="671513" y="1473200"/>
            <a:ext cx="8077200" cy="48006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队列存放数组被当作首尾相接的表处理。</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队头、队尾指针加</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时从</a:t>
            </a:r>
            <a:r>
              <a:rPr lang="en-US" altLang="zh-CN" sz="3000" b="1">
                <a:latin typeface="Times New Roman" panose="02020603050405020304" pitchFamily="18" charset="0"/>
                <a:ea typeface="仿宋_GB2312" pitchFamily="49" charset="-122"/>
              </a:rPr>
              <a:t>maxSize</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直接进到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，可用语言的取模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余数</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运算实现。</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队头指针进</a:t>
            </a:r>
            <a:r>
              <a:rPr lang="en-US" altLang="zh-CN" sz="3000" b="1">
                <a:latin typeface="Times New Roman" panose="02020603050405020304" pitchFamily="18" charset="0"/>
                <a:ea typeface="仿宋_GB2312" pitchFamily="49" charset="-122"/>
              </a:rPr>
              <a:t>1:</a:t>
            </a:r>
            <a:r>
              <a:rPr lang="en-US" altLang="zh-CN" sz="3000">
                <a:solidFill>
                  <a:schemeClr val="tx2"/>
                </a:solidFill>
                <a:latin typeface="Times New Roman" panose="02020603050405020304" pitchFamily="18" charset="0"/>
                <a:ea typeface="仿宋_GB2312" pitchFamily="49" charset="-122"/>
              </a:rPr>
              <a:t>  front = (front+1) % maxSize</a:t>
            </a:r>
            <a:r>
              <a:rPr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队尾指针进</a:t>
            </a:r>
            <a:r>
              <a:rPr lang="en-US" altLang="zh-CN" sz="3000" b="1">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a:solidFill>
                  <a:schemeClr val="tx2"/>
                </a:solidFill>
                <a:latin typeface="Times New Roman" panose="02020603050405020304" pitchFamily="18" charset="0"/>
                <a:ea typeface="仿宋_GB2312" pitchFamily="49" charset="-122"/>
              </a:rPr>
              <a:t>rear = (rear+1) % maxSize</a:t>
            </a:r>
            <a:r>
              <a:rPr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队列初始化：</a:t>
            </a:r>
            <a:r>
              <a:rPr lang="en-US" altLang="zh-CN" sz="3000">
                <a:solidFill>
                  <a:schemeClr val="tx2"/>
                </a:solidFill>
                <a:latin typeface="Times New Roman" panose="02020603050405020304" pitchFamily="18" charset="0"/>
                <a:ea typeface="仿宋_GB2312" pitchFamily="49" charset="-122"/>
              </a:rPr>
              <a:t>front</a:t>
            </a:r>
            <a:r>
              <a:rPr lang="en-US" altLang="zh-CN" sz="3000" b="1">
                <a:solidFill>
                  <a:schemeClr val="tx2"/>
                </a:solidFill>
                <a:latin typeface="Times New Roman" panose="02020603050405020304" pitchFamily="18" charset="0"/>
                <a:ea typeface="仿宋_GB2312" pitchFamily="49" charset="-122"/>
              </a:rPr>
              <a:t> = </a:t>
            </a:r>
            <a:r>
              <a:rPr lang="en-US" altLang="zh-CN" sz="3000">
                <a:solidFill>
                  <a:schemeClr val="tx2"/>
                </a:solidFill>
                <a:latin typeface="Times New Roman" panose="02020603050405020304" pitchFamily="18" charset="0"/>
                <a:ea typeface="仿宋_GB2312" pitchFamily="49" charset="-122"/>
              </a:rPr>
              <a:t>rear</a:t>
            </a:r>
            <a:r>
              <a:rPr lang="en-US" altLang="zh-CN" sz="3000" b="1">
                <a:solidFill>
                  <a:schemeClr val="tx2"/>
                </a:solidFill>
                <a:latin typeface="Times New Roman" panose="02020603050405020304" pitchFamily="18" charset="0"/>
                <a:ea typeface="仿宋_GB2312" pitchFamily="49" charset="-122"/>
              </a:rPr>
              <a:t> </a:t>
            </a:r>
            <a:r>
              <a:rPr lang="en-US" altLang="zh-CN" sz="3000">
                <a:solidFill>
                  <a:schemeClr val="tx2"/>
                </a:solidFill>
                <a:latin typeface="Times New Roman" panose="02020603050405020304" pitchFamily="18" charset="0"/>
                <a:ea typeface="仿宋_GB2312" pitchFamily="49" charset="-122"/>
              </a:rPr>
              <a:t>= 0</a:t>
            </a:r>
            <a:r>
              <a:rPr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队空条件：</a:t>
            </a:r>
            <a:r>
              <a:rPr lang="en-US" altLang="zh-CN" sz="3000">
                <a:solidFill>
                  <a:schemeClr val="tx2"/>
                </a:solidFill>
                <a:latin typeface="Times New Roman" panose="02020603050405020304" pitchFamily="18" charset="0"/>
                <a:ea typeface="仿宋_GB2312" pitchFamily="49" charset="-122"/>
              </a:rPr>
              <a:t>front</a:t>
            </a:r>
            <a:r>
              <a:rPr lang="en-US" altLang="zh-CN" sz="3000" b="1">
                <a:solidFill>
                  <a:schemeClr val="tx2"/>
                </a:solidFill>
                <a:latin typeface="Times New Roman" panose="02020603050405020304" pitchFamily="18" charset="0"/>
                <a:ea typeface="仿宋_GB2312" pitchFamily="49" charset="-122"/>
              </a:rPr>
              <a:t> </a:t>
            </a:r>
            <a:r>
              <a:rPr lang="en-US" altLang="zh-CN" sz="3000"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a:t>
            </a:r>
            <a:r>
              <a:rPr lang="en-US" altLang="zh-CN" sz="3000">
                <a:solidFill>
                  <a:schemeClr val="tx2"/>
                </a:solidFill>
                <a:latin typeface="Times New Roman" panose="02020603050405020304" pitchFamily="18" charset="0"/>
                <a:ea typeface="仿宋_GB2312" pitchFamily="49" charset="-122"/>
              </a:rPr>
              <a:t>rear</a:t>
            </a:r>
            <a:r>
              <a:rPr lang="en-US" altLang="zh-CN" sz="3000" b="1">
                <a:solidFill>
                  <a:schemeClr val="tx2"/>
                </a:solidFill>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队满条件：</a:t>
            </a:r>
            <a:r>
              <a:rPr lang="en-US" altLang="zh-CN" sz="3000">
                <a:solidFill>
                  <a:schemeClr val="tx2"/>
                </a:solidFill>
                <a:latin typeface="Times New Roman" panose="02020603050405020304" pitchFamily="18" charset="0"/>
                <a:ea typeface="仿宋_GB2312" pitchFamily="49" charset="-122"/>
              </a:rPr>
              <a:t>(rear+1) % maxSize </a:t>
            </a:r>
            <a:r>
              <a:rPr lang="en-US" altLang="zh-CN" sz="3000" i="1">
                <a:solidFill>
                  <a:schemeClr val="tx2"/>
                </a:solidFill>
                <a:latin typeface="Times New Roman" panose="02020603050405020304" pitchFamily="18" charset="0"/>
                <a:ea typeface="仿宋_GB2312" pitchFamily="49" charset="-122"/>
              </a:rPr>
              <a:t>==</a:t>
            </a:r>
            <a:r>
              <a:rPr lang="en-US" altLang="zh-CN" sz="3000">
                <a:solidFill>
                  <a:schemeClr val="tx2"/>
                </a:solidFill>
                <a:latin typeface="Times New Roman" panose="02020603050405020304" pitchFamily="18" charset="0"/>
                <a:ea typeface="仿宋_GB2312" pitchFamily="49" charset="-122"/>
              </a:rPr>
              <a:t> front</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p>
        </p:txBody>
      </p:sp>
      <p:sp>
        <p:nvSpPr>
          <p:cNvPr id="286723" name="Rectangle 3">
            <a:extLst>
              <a:ext uri="{FF2B5EF4-FFF2-40B4-BE49-F238E27FC236}">
                <a16:creationId xmlns:a16="http://schemas.microsoft.com/office/drawing/2014/main" id="{6EA454A1-3E50-4C08-8FC2-14F11870155D}"/>
              </a:ext>
            </a:extLst>
          </p:cNvPr>
          <p:cNvSpPr>
            <a:spLocks noGrp="1" noChangeArrowheads="1"/>
          </p:cNvSpPr>
          <p:nvPr>
            <p:ph type="title"/>
          </p:nvPr>
        </p:nvSpPr>
        <p:spPr>
          <a:xfrm>
            <a:off x="1211263" y="515938"/>
            <a:ext cx="6781800" cy="1076325"/>
          </a:xfrm>
        </p:spPr>
        <p:txBody>
          <a:bodyPr/>
          <a:lstStyle/>
          <a:p>
            <a:pPr algn="ctr"/>
            <a:r>
              <a:rPr lang="zh-CN" altLang="en-US" sz="3600" b="1">
                <a:solidFill>
                  <a:schemeClr val="tx2"/>
                </a:solidFill>
                <a:latin typeface="华文新魏" panose="02010800040101010101" pitchFamily="2" charset="-122"/>
                <a:ea typeface="华文新魏" panose="02010800040101010101" pitchFamily="2" charset="-122"/>
              </a:rPr>
              <a:t>循环队列 </a:t>
            </a:r>
            <a:r>
              <a:rPr lang="en-US" altLang="zh-CN" sz="3600" b="1">
                <a:solidFill>
                  <a:schemeClr val="tx2"/>
                </a:solidFill>
                <a:latin typeface="华文新魏" panose="02010800040101010101" pitchFamily="2" charset="-122"/>
                <a:ea typeface="华文新魏" panose="02010800040101010101" pitchFamily="2" charset="-122"/>
              </a:rPr>
              <a:t>(Circular Queue)</a:t>
            </a:r>
            <a:endParaRPr lang="en-US" altLang="zh-CN">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4">
            <a:extLst>
              <a:ext uri="{FF2B5EF4-FFF2-40B4-BE49-F238E27FC236}">
                <a16:creationId xmlns:a16="http://schemas.microsoft.com/office/drawing/2014/main" id="{12DF7E53-9733-49C9-BE25-12BF55BF8528}"/>
              </a:ext>
            </a:extLst>
          </p:cNvPr>
          <p:cNvSpPr>
            <a:spLocks noGrp="1"/>
          </p:cNvSpPr>
          <p:nvPr>
            <p:ph type="sldNum" sz="quarter" idx="11"/>
          </p:nvPr>
        </p:nvSpPr>
        <p:spPr/>
        <p:txBody>
          <a:bodyPr/>
          <a:lstStyle/>
          <a:p>
            <a:fld id="{D8C1FA7D-86FA-4A5A-9501-B61CD8F77B71}" type="slidenum">
              <a:rPr lang="en-US" altLang="zh-CN"/>
              <a:pPr/>
              <a:t>33</a:t>
            </a:fld>
            <a:endParaRPr lang="en-US" altLang="zh-CN"/>
          </a:p>
        </p:txBody>
      </p:sp>
      <p:sp>
        <p:nvSpPr>
          <p:cNvPr id="287746" name="Oval 2" descr="再生纸">
            <a:extLst>
              <a:ext uri="{FF2B5EF4-FFF2-40B4-BE49-F238E27FC236}">
                <a16:creationId xmlns:a16="http://schemas.microsoft.com/office/drawing/2014/main" id="{973B1A9B-3638-46C3-905D-1F5A370B30B6}"/>
              </a:ext>
            </a:extLst>
          </p:cNvPr>
          <p:cNvSpPr>
            <a:spLocks noChangeArrowheads="1"/>
          </p:cNvSpPr>
          <p:nvPr/>
        </p:nvSpPr>
        <p:spPr bwMode="auto">
          <a:xfrm>
            <a:off x="990600"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7" name="Line 3">
            <a:extLst>
              <a:ext uri="{FF2B5EF4-FFF2-40B4-BE49-F238E27FC236}">
                <a16:creationId xmlns:a16="http://schemas.microsoft.com/office/drawing/2014/main" id="{73231F6D-C3ED-4869-80D4-E4B6A4A2E879}"/>
              </a:ext>
            </a:extLst>
          </p:cNvPr>
          <p:cNvSpPr>
            <a:spLocks noChangeShapeType="1"/>
          </p:cNvSpPr>
          <p:nvPr/>
        </p:nvSpPr>
        <p:spPr bwMode="auto">
          <a:xfrm>
            <a:off x="19050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8" name="Line 4">
            <a:extLst>
              <a:ext uri="{FF2B5EF4-FFF2-40B4-BE49-F238E27FC236}">
                <a16:creationId xmlns:a16="http://schemas.microsoft.com/office/drawing/2014/main" id="{1C2643E1-F081-4B9C-B8BA-9145858A2EFA}"/>
              </a:ext>
            </a:extLst>
          </p:cNvPr>
          <p:cNvSpPr>
            <a:spLocks noChangeShapeType="1"/>
          </p:cNvSpPr>
          <p:nvPr/>
        </p:nvSpPr>
        <p:spPr bwMode="auto">
          <a:xfrm>
            <a:off x="990600"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49" name="Line 5">
            <a:extLst>
              <a:ext uri="{FF2B5EF4-FFF2-40B4-BE49-F238E27FC236}">
                <a16:creationId xmlns:a16="http://schemas.microsoft.com/office/drawing/2014/main" id="{63181F9E-87D4-4BB0-8B4C-52750087B1F9}"/>
              </a:ext>
            </a:extLst>
          </p:cNvPr>
          <p:cNvSpPr>
            <a:spLocks noChangeShapeType="1"/>
          </p:cNvSpPr>
          <p:nvPr/>
        </p:nvSpPr>
        <p:spPr bwMode="auto">
          <a:xfrm>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0" name="Line 6">
            <a:extLst>
              <a:ext uri="{FF2B5EF4-FFF2-40B4-BE49-F238E27FC236}">
                <a16:creationId xmlns:a16="http://schemas.microsoft.com/office/drawing/2014/main" id="{09C61509-83C3-452A-8B21-7D1B86B8A8FB}"/>
              </a:ext>
            </a:extLst>
          </p:cNvPr>
          <p:cNvSpPr>
            <a:spLocks noChangeShapeType="1"/>
          </p:cNvSpPr>
          <p:nvPr/>
        </p:nvSpPr>
        <p:spPr bwMode="auto">
          <a:xfrm flipH="1">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1" name="Oval 7">
            <a:extLst>
              <a:ext uri="{FF2B5EF4-FFF2-40B4-BE49-F238E27FC236}">
                <a16:creationId xmlns:a16="http://schemas.microsoft.com/office/drawing/2014/main" id="{01A062AF-069F-4B09-A386-76B00435B5EF}"/>
              </a:ext>
            </a:extLst>
          </p:cNvPr>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52" name="Text Box 8">
            <a:extLst>
              <a:ext uri="{FF2B5EF4-FFF2-40B4-BE49-F238E27FC236}">
                <a16:creationId xmlns:a16="http://schemas.microsoft.com/office/drawing/2014/main" id="{539082DC-6D31-49B5-BE8B-E60211B667DC}"/>
              </a:ext>
            </a:extLst>
          </p:cNvPr>
          <p:cNvSpPr txBox="1">
            <a:spLocks noChangeArrowheads="1"/>
          </p:cNvSpPr>
          <p:nvPr/>
        </p:nvSpPr>
        <p:spPr bwMode="auto">
          <a:xfrm>
            <a:off x="27432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753" name="Text Box 9">
            <a:extLst>
              <a:ext uri="{FF2B5EF4-FFF2-40B4-BE49-F238E27FC236}">
                <a16:creationId xmlns:a16="http://schemas.microsoft.com/office/drawing/2014/main" id="{F4C25D13-BD96-4FAC-822A-22AE6F0F4BA8}"/>
              </a:ext>
            </a:extLst>
          </p:cNvPr>
          <p:cNvSpPr txBox="1">
            <a:spLocks noChangeArrowheads="1"/>
          </p:cNvSpPr>
          <p:nvPr/>
        </p:nvSpPr>
        <p:spPr bwMode="auto">
          <a:xfrm>
            <a:off x="271145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754" name="Rectangle 10">
            <a:extLst>
              <a:ext uri="{FF2B5EF4-FFF2-40B4-BE49-F238E27FC236}">
                <a16:creationId xmlns:a16="http://schemas.microsoft.com/office/drawing/2014/main" id="{97FABC08-23E0-4D44-83A6-2182E36F3380}"/>
              </a:ext>
            </a:extLst>
          </p:cNvPr>
          <p:cNvSpPr>
            <a:spLocks noChangeArrowheads="1"/>
          </p:cNvSpPr>
          <p:nvPr/>
        </p:nvSpPr>
        <p:spPr bwMode="auto">
          <a:xfrm>
            <a:off x="21018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755" name="Rectangle 11">
            <a:extLst>
              <a:ext uri="{FF2B5EF4-FFF2-40B4-BE49-F238E27FC236}">
                <a16:creationId xmlns:a16="http://schemas.microsoft.com/office/drawing/2014/main" id="{5DBB5210-E8E1-4743-9D0B-306DE7577B52}"/>
              </a:ext>
            </a:extLst>
          </p:cNvPr>
          <p:cNvSpPr>
            <a:spLocks noChangeArrowheads="1"/>
          </p:cNvSpPr>
          <p:nvPr/>
        </p:nvSpPr>
        <p:spPr bwMode="auto">
          <a:xfrm>
            <a:off x="12954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756" name="Rectangle 12">
            <a:extLst>
              <a:ext uri="{FF2B5EF4-FFF2-40B4-BE49-F238E27FC236}">
                <a16:creationId xmlns:a16="http://schemas.microsoft.com/office/drawing/2014/main" id="{93157014-4618-4E14-A70B-8DFB98D5AE1B}"/>
              </a:ext>
            </a:extLst>
          </p:cNvPr>
          <p:cNvSpPr>
            <a:spLocks noChangeArrowheads="1"/>
          </p:cNvSpPr>
          <p:nvPr/>
        </p:nvSpPr>
        <p:spPr bwMode="auto">
          <a:xfrm>
            <a:off x="76200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757" name="Rectangle 13">
            <a:extLst>
              <a:ext uri="{FF2B5EF4-FFF2-40B4-BE49-F238E27FC236}">
                <a16:creationId xmlns:a16="http://schemas.microsoft.com/office/drawing/2014/main" id="{C6A4C399-0A2E-4A0D-9EE4-C975CA494629}"/>
              </a:ext>
            </a:extLst>
          </p:cNvPr>
          <p:cNvSpPr>
            <a:spLocks noChangeArrowheads="1"/>
          </p:cNvSpPr>
          <p:nvPr/>
        </p:nvSpPr>
        <p:spPr bwMode="auto">
          <a:xfrm>
            <a:off x="762000"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758" name="Rectangle 14">
            <a:extLst>
              <a:ext uri="{FF2B5EF4-FFF2-40B4-BE49-F238E27FC236}">
                <a16:creationId xmlns:a16="http://schemas.microsoft.com/office/drawing/2014/main" id="{EF85A8AA-3679-423E-97F7-D8DF594780C1}"/>
              </a:ext>
            </a:extLst>
          </p:cNvPr>
          <p:cNvSpPr>
            <a:spLocks noChangeArrowheads="1"/>
          </p:cNvSpPr>
          <p:nvPr/>
        </p:nvSpPr>
        <p:spPr bwMode="auto">
          <a:xfrm>
            <a:off x="12954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759" name="Rectangle 15">
            <a:extLst>
              <a:ext uri="{FF2B5EF4-FFF2-40B4-BE49-F238E27FC236}">
                <a16:creationId xmlns:a16="http://schemas.microsoft.com/office/drawing/2014/main" id="{83222DDC-5D65-4C30-A61B-E0BA9C8998AE}"/>
              </a:ext>
            </a:extLst>
          </p:cNvPr>
          <p:cNvSpPr>
            <a:spLocks noChangeArrowheads="1"/>
          </p:cNvSpPr>
          <p:nvPr/>
        </p:nvSpPr>
        <p:spPr bwMode="auto">
          <a:xfrm>
            <a:off x="22098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760" name="Line 16">
            <a:extLst>
              <a:ext uri="{FF2B5EF4-FFF2-40B4-BE49-F238E27FC236}">
                <a16:creationId xmlns:a16="http://schemas.microsoft.com/office/drawing/2014/main" id="{3B44DFEA-8571-45B6-A997-D8230D537D08}"/>
              </a:ext>
            </a:extLst>
          </p:cNvPr>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1" name="Text Box 17">
            <a:extLst>
              <a:ext uri="{FF2B5EF4-FFF2-40B4-BE49-F238E27FC236}">
                <a16:creationId xmlns:a16="http://schemas.microsoft.com/office/drawing/2014/main" id="{CB54F513-F073-4086-9BCB-1ED0E92E35CE}"/>
              </a:ext>
            </a:extLst>
          </p:cNvPr>
          <p:cNvSpPr txBox="1">
            <a:spLocks noChangeArrowheads="1"/>
          </p:cNvSpPr>
          <p:nvPr/>
        </p:nvSpPr>
        <p:spPr bwMode="auto">
          <a:xfrm>
            <a:off x="2514600" y="457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762" name="Oval 18" descr="再生纸">
            <a:extLst>
              <a:ext uri="{FF2B5EF4-FFF2-40B4-BE49-F238E27FC236}">
                <a16:creationId xmlns:a16="http://schemas.microsoft.com/office/drawing/2014/main" id="{B5737569-C96B-46B1-9706-507A5A109CC1}"/>
              </a:ext>
            </a:extLst>
          </p:cNvPr>
          <p:cNvSpPr>
            <a:spLocks noChangeArrowheads="1"/>
          </p:cNvSpPr>
          <p:nvPr/>
        </p:nvSpPr>
        <p:spPr bwMode="auto">
          <a:xfrm>
            <a:off x="58769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3" name="Line 19">
            <a:extLst>
              <a:ext uri="{FF2B5EF4-FFF2-40B4-BE49-F238E27FC236}">
                <a16:creationId xmlns:a16="http://schemas.microsoft.com/office/drawing/2014/main" id="{C3D31468-FF6E-4870-B988-AA70E3BE8981}"/>
              </a:ext>
            </a:extLst>
          </p:cNvPr>
          <p:cNvSpPr>
            <a:spLocks noChangeShapeType="1"/>
          </p:cNvSpPr>
          <p:nvPr/>
        </p:nvSpPr>
        <p:spPr bwMode="auto">
          <a:xfrm>
            <a:off x="58769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4" name="Line 20">
            <a:extLst>
              <a:ext uri="{FF2B5EF4-FFF2-40B4-BE49-F238E27FC236}">
                <a16:creationId xmlns:a16="http://schemas.microsoft.com/office/drawing/2014/main" id="{35D120CB-60FD-451E-8DD7-BCDBD5C7F820}"/>
              </a:ext>
            </a:extLst>
          </p:cNvPr>
          <p:cNvSpPr>
            <a:spLocks noChangeShapeType="1"/>
          </p:cNvSpPr>
          <p:nvPr/>
        </p:nvSpPr>
        <p:spPr bwMode="auto">
          <a:xfrm>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5" name="Line 21">
            <a:extLst>
              <a:ext uri="{FF2B5EF4-FFF2-40B4-BE49-F238E27FC236}">
                <a16:creationId xmlns:a16="http://schemas.microsoft.com/office/drawing/2014/main" id="{58535FC0-FBC7-44EB-B3B4-BF6AF2F4AD1A}"/>
              </a:ext>
            </a:extLst>
          </p:cNvPr>
          <p:cNvSpPr>
            <a:spLocks noChangeShapeType="1"/>
          </p:cNvSpPr>
          <p:nvPr/>
        </p:nvSpPr>
        <p:spPr bwMode="auto">
          <a:xfrm flipH="1">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66" name="Text Box 22">
            <a:extLst>
              <a:ext uri="{FF2B5EF4-FFF2-40B4-BE49-F238E27FC236}">
                <a16:creationId xmlns:a16="http://schemas.microsoft.com/office/drawing/2014/main" id="{AABB202D-053C-43CB-A607-677AE0EAEDD0}"/>
              </a:ext>
            </a:extLst>
          </p:cNvPr>
          <p:cNvSpPr txBox="1">
            <a:spLocks noChangeArrowheads="1"/>
          </p:cNvSpPr>
          <p:nvPr/>
        </p:nvSpPr>
        <p:spPr bwMode="auto">
          <a:xfrm>
            <a:off x="76295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767" name="Text Box 23">
            <a:extLst>
              <a:ext uri="{FF2B5EF4-FFF2-40B4-BE49-F238E27FC236}">
                <a16:creationId xmlns:a16="http://schemas.microsoft.com/office/drawing/2014/main" id="{C2A8CF6D-B9BE-4F64-AD59-3BDF7555AEB4}"/>
              </a:ext>
            </a:extLst>
          </p:cNvPr>
          <p:cNvSpPr txBox="1">
            <a:spLocks noChangeArrowheads="1"/>
          </p:cNvSpPr>
          <p:nvPr/>
        </p:nvSpPr>
        <p:spPr bwMode="auto">
          <a:xfrm>
            <a:off x="75977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768" name="Rectangle 24">
            <a:extLst>
              <a:ext uri="{FF2B5EF4-FFF2-40B4-BE49-F238E27FC236}">
                <a16:creationId xmlns:a16="http://schemas.microsoft.com/office/drawing/2014/main" id="{6CAE5434-486E-47D7-AF6D-D11F10F32364}"/>
              </a:ext>
            </a:extLst>
          </p:cNvPr>
          <p:cNvSpPr>
            <a:spLocks noChangeArrowheads="1"/>
          </p:cNvSpPr>
          <p:nvPr/>
        </p:nvSpPr>
        <p:spPr bwMode="auto">
          <a:xfrm>
            <a:off x="69881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769" name="Rectangle 25">
            <a:extLst>
              <a:ext uri="{FF2B5EF4-FFF2-40B4-BE49-F238E27FC236}">
                <a16:creationId xmlns:a16="http://schemas.microsoft.com/office/drawing/2014/main" id="{AD277EA1-2635-4D1E-97B9-FC301427FC2A}"/>
              </a:ext>
            </a:extLst>
          </p:cNvPr>
          <p:cNvSpPr>
            <a:spLocks noChangeArrowheads="1"/>
          </p:cNvSpPr>
          <p:nvPr/>
        </p:nvSpPr>
        <p:spPr bwMode="auto">
          <a:xfrm>
            <a:off x="6292850" y="2590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770" name="Rectangle 26">
            <a:extLst>
              <a:ext uri="{FF2B5EF4-FFF2-40B4-BE49-F238E27FC236}">
                <a16:creationId xmlns:a16="http://schemas.microsoft.com/office/drawing/2014/main" id="{864499DB-F2FA-49FB-A5E4-34AC73B7095B}"/>
              </a:ext>
            </a:extLst>
          </p:cNvPr>
          <p:cNvSpPr>
            <a:spLocks noChangeArrowheads="1"/>
          </p:cNvSpPr>
          <p:nvPr/>
        </p:nvSpPr>
        <p:spPr bwMode="auto">
          <a:xfrm>
            <a:off x="56483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771" name="Rectangle 27">
            <a:extLst>
              <a:ext uri="{FF2B5EF4-FFF2-40B4-BE49-F238E27FC236}">
                <a16:creationId xmlns:a16="http://schemas.microsoft.com/office/drawing/2014/main" id="{2DC1A9DA-CA87-4B19-81C4-9FB5442B7C2F}"/>
              </a:ext>
            </a:extLst>
          </p:cNvPr>
          <p:cNvSpPr>
            <a:spLocks noChangeArrowheads="1"/>
          </p:cNvSpPr>
          <p:nvPr/>
        </p:nvSpPr>
        <p:spPr bwMode="auto">
          <a:xfrm>
            <a:off x="56483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772" name="Rectangle 28">
            <a:extLst>
              <a:ext uri="{FF2B5EF4-FFF2-40B4-BE49-F238E27FC236}">
                <a16:creationId xmlns:a16="http://schemas.microsoft.com/office/drawing/2014/main" id="{9381BB90-4910-4B8D-AB66-2E3A21BE39AF}"/>
              </a:ext>
            </a:extLst>
          </p:cNvPr>
          <p:cNvSpPr>
            <a:spLocks noChangeArrowheads="1"/>
          </p:cNvSpPr>
          <p:nvPr/>
        </p:nvSpPr>
        <p:spPr bwMode="auto">
          <a:xfrm>
            <a:off x="6181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773" name="Rectangle 29">
            <a:extLst>
              <a:ext uri="{FF2B5EF4-FFF2-40B4-BE49-F238E27FC236}">
                <a16:creationId xmlns:a16="http://schemas.microsoft.com/office/drawing/2014/main" id="{5C3DC97E-AEBC-4E81-8129-7DE09BCA7BB8}"/>
              </a:ext>
            </a:extLst>
          </p:cNvPr>
          <p:cNvSpPr>
            <a:spLocks noChangeArrowheads="1"/>
          </p:cNvSpPr>
          <p:nvPr/>
        </p:nvSpPr>
        <p:spPr bwMode="auto">
          <a:xfrm>
            <a:off x="70961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774" name="Line 30">
            <a:extLst>
              <a:ext uri="{FF2B5EF4-FFF2-40B4-BE49-F238E27FC236}">
                <a16:creationId xmlns:a16="http://schemas.microsoft.com/office/drawing/2014/main" id="{5FD7E10D-23B6-48EA-A6A7-5E5E75F21AE6}"/>
              </a:ext>
            </a:extLst>
          </p:cNvPr>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5" name="Text Box 31">
            <a:extLst>
              <a:ext uri="{FF2B5EF4-FFF2-40B4-BE49-F238E27FC236}">
                <a16:creationId xmlns:a16="http://schemas.microsoft.com/office/drawing/2014/main" id="{FD768C0A-19A9-401E-8AFC-B793C83290DB}"/>
              </a:ext>
            </a:extLst>
          </p:cNvPr>
          <p:cNvSpPr txBox="1">
            <a:spLocks noChangeArrowheads="1"/>
          </p:cNvSpPr>
          <p:nvPr/>
        </p:nvSpPr>
        <p:spPr bwMode="auto">
          <a:xfrm>
            <a:off x="75438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776" name="Oval 32" descr="再生纸">
            <a:extLst>
              <a:ext uri="{FF2B5EF4-FFF2-40B4-BE49-F238E27FC236}">
                <a16:creationId xmlns:a16="http://schemas.microsoft.com/office/drawing/2014/main" id="{35A41173-2A5E-421C-AF2C-5CA9508D06BA}"/>
              </a:ext>
            </a:extLst>
          </p:cNvPr>
          <p:cNvSpPr>
            <a:spLocks noChangeArrowheads="1"/>
          </p:cNvSpPr>
          <p:nvPr/>
        </p:nvSpPr>
        <p:spPr bwMode="auto">
          <a:xfrm>
            <a:off x="34385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7" name="Line 33">
            <a:extLst>
              <a:ext uri="{FF2B5EF4-FFF2-40B4-BE49-F238E27FC236}">
                <a16:creationId xmlns:a16="http://schemas.microsoft.com/office/drawing/2014/main" id="{D2E7D884-5171-467F-8AA4-21152B9EC618}"/>
              </a:ext>
            </a:extLst>
          </p:cNvPr>
          <p:cNvSpPr>
            <a:spLocks noChangeShapeType="1"/>
          </p:cNvSpPr>
          <p:nvPr/>
        </p:nvSpPr>
        <p:spPr bwMode="auto">
          <a:xfrm>
            <a:off x="34385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8" name="Line 34">
            <a:extLst>
              <a:ext uri="{FF2B5EF4-FFF2-40B4-BE49-F238E27FC236}">
                <a16:creationId xmlns:a16="http://schemas.microsoft.com/office/drawing/2014/main" id="{0EDAA5F5-51D3-440B-AA9B-D7DD6A18506F}"/>
              </a:ext>
            </a:extLst>
          </p:cNvPr>
          <p:cNvSpPr>
            <a:spLocks noChangeShapeType="1"/>
          </p:cNvSpPr>
          <p:nvPr/>
        </p:nvSpPr>
        <p:spPr bwMode="auto">
          <a:xfrm>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79" name="Line 35">
            <a:extLst>
              <a:ext uri="{FF2B5EF4-FFF2-40B4-BE49-F238E27FC236}">
                <a16:creationId xmlns:a16="http://schemas.microsoft.com/office/drawing/2014/main" id="{7D39DAF9-C23E-42F3-8D98-FAE1355DDF64}"/>
              </a:ext>
            </a:extLst>
          </p:cNvPr>
          <p:cNvSpPr>
            <a:spLocks noChangeShapeType="1"/>
          </p:cNvSpPr>
          <p:nvPr/>
        </p:nvSpPr>
        <p:spPr bwMode="auto">
          <a:xfrm flipH="1">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0" name="Text Box 36">
            <a:extLst>
              <a:ext uri="{FF2B5EF4-FFF2-40B4-BE49-F238E27FC236}">
                <a16:creationId xmlns:a16="http://schemas.microsoft.com/office/drawing/2014/main" id="{33C96415-51D0-4976-BCBC-5FAA9F9D0B80}"/>
              </a:ext>
            </a:extLst>
          </p:cNvPr>
          <p:cNvSpPr txBox="1">
            <a:spLocks noChangeArrowheads="1"/>
          </p:cNvSpPr>
          <p:nvPr/>
        </p:nvSpPr>
        <p:spPr bwMode="auto">
          <a:xfrm>
            <a:off x="51911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781" name="Text Box 37">
            <a:extLst>
              <a:ext uri="{FF2B5EF4-FFF2-40B4-BE49-F238E27FC236}">
                <a16:creationId xmlns:a16="http://schemas.microsoft.com/office/drawing/2014/main" id="{65EE9A68-5E2F-49FB-9E27-2CF1216E2933}"/>
              </a:ext>
            </a:extLst>
          </p:cNvPr>
          <p:cNvSpPr txBox="1">
            <a:spLocks noChangeArrowheads="1"/>
          </p:cNvSpPr>
          <p:nvPr/>
        </p:nvSpPr>
        <p:spPr bwMode="auto">
          <a:xfrm>
            <a:off x="51593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782" name="Rectangle 38">
            <a:extLst>
              <a:ext uri="{FF2B5EF4-FFF2-40B4-BE49-F238E27FC236}">
                <a16:creationId xmlns:a16="http://schemas.microsoft.com/office/drawing/2014/main" id="{73EF2C5E-30CA-4E93-A115-6160F031931C}"/>
              </a:ext>
            </a:extLst>
          </p:cNvPr>
          <p:cNvSpPr>
            <a:spLocks noChangeArrowheads="1"/>
          </p:cNvSpPr>
          <p:nvPr/>
        </p:nvSpPr>
        <p:spPr bwMode="auto">
          <a:xfrm>
            <a:off x="45497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783" name="Rectangle 39">
            <a:extLst>
              <a:ext uri="{FF2B5EF4-FFF2-40B4-BE49-F238E27FC236}">
                <a16:creationId xmlns:a16="http://schemas.microsoft.com/office/drawing/2014/main" id="{0364DEB3-76FE-4747-BDBB-D4B960E74456}"/>
              </a:ext>
            </a:extLst>
          </p:cNvPr>
          <p:cNvSpPr>
            <a:spLocks noChangeArrowheads="1"/>
          </p:cNvSpPr>
          <p:nvPr/>
        </p:nvSpPr>
        <p:spPr bwMode="auto">
          <a:xfrm>
            <a:off x="374332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784" name="Rectangle 40">
            <a:extLst>
              <a:ext uri="{FF2B5EF4-FFF2-40B4-BE49-F238E27FC236}">
                <a16:creationId xmlns:a16="http://schemas.microsoft.com/office/drawing/2014/main" id="{9B931DC7-78DC-4934-BEA7-E99E06C459F6}"/>
              </a:ext>
            </a:extLst>
          </p:cNvPr>
          <p:cNvSpPr>
            <a:spLocks noChangeArrowheads="1"/>
          </p:cNvSpPr>
          <p:nvPr/>
        </p:nvSpPr>
        <p:spPr bwMode="auto">
          <a:xfrm>
            <a:off x="32099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785" name="Rectangle 41">
            <a:extLst>
              <a:ext uri="{FF2B5EF4-FFF2-40B4-BE49-F238E27FC236}">
                <a16:creationId xmlns:a16="http://schemas.microsoft.com/office/drawing/2014/main" id="{9B57D0C5-7DA9-4FA9-8925-6988CF7177E9}"/>
              </a:ext>
            </a:extLst>
          </p:cNvPr>
          <p:cNvSpPr>
            <a:spLocks noChangeArrowheads="1"/>
          </p:cNvSpPr>
          <p:nvPr/>
        </p:nvSpPr>
        <p:spPr bwMode="auto">
          <a:xfrm>
            <a:off x="32099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786" name="Rectangle 42">
            <a:extLst>
              <a:ext uri="{FF2B5EF4-FFF2-40B4-BE49-F238E27FC236}">
                <a16:creationId xmlns:a16="http://schemas.microsoft.com/office/drawing/2014/main" id="{D5547D12-9590-4DB2-AA3F-8A661C4C7853}"/>
              </a:ext>
            </a:extLst>
          </p:cNvPr>
          <p:cNvSpPr>
            <a:spLocks noChangeArrowheads="1"/>
          </p:cNvSpPr>
          <p:nvPr/>
        </p:nvSpPr>
        <p:spPr bwMode="auto">
          <a:xfrm>
            <a:off x="37433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787" name="Rectangle 43">
            <a:extLst>
              <a:ext uri="{FF2B5EF4-FFF2-40B4-BE49-F238E27FC236}">
                <a16:creationId xmlns:a16="http://schemas.microsoft.com/office/drawing/2014/main" id="{44DF224F-2089-4501-8BE9-D8344903B9BE}"/>
              </a:ext>
            </a:extLst>
          </p:cNvPr>
          <p:cNvSpPr>
            <a:spLocks noChangeArrowheads="1"/>
          </p:cNvSpPr>
          <p:nvPr/>
        </p:nvSpPr>
        <p:spPr bwMode="auto">
          <a:xfrm>
            <a:off x="4657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788" name="Line 44">
            <a:extLst>
              <a:ext uri="{FF2B5EF4-FFF2-40B4-BE49-F238E27FC236}">
                <a16:creationId xmlns:a16="http://schemas.microsoft.com/office/drawing/2014/main" id="{745A4C4D-0A65-4134-9D41-1C914C94C81E}"/>
              </a:ext>
            </a:extLst>
          </p:cNvPr>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89" name="Text Box 45">
            <a:extLst>
              <a:ext uri="{FF2B5EF4-FFF2-40B4-BE49-F238E27FC236}">
                <a16:creationId xmlns:a16="http://schemas.microsoft.com/office/drawing/2014/main" id="{842AF67C-4FE9-439D-B769-88B254207197}"/>
              </a:ext>
            </a:extLst>
          </p:cNvPr>
          <p:cNvSpPr txBox="1">
            <a:spLocks noChangeArrowheads="1"/>
          </p:cNvSpPr>
          <p:nvPr/>
        </p:nvSpPr>
        <p:spPr bwMode="auto">
          <a:xfrm>
            <a:off x="51054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790" name="Text Box 46">
            <a:extLst>
              <a:ext uri="{FF2B5EF4-FFF2-40B4-BE49-F238E27FC236}">
                <a16:creationId xmlns:a16="http://schemas.microsoft.com/office/drawing/2014/main" id="{512AC22D-9DE2-4151-B6CB-9D5C18F07627}"/>
              </a:ext>
            </a:extLst>
          </p:cNvPr>
          <p:cNvSpPr txBox="1">
            <a:spLocks noChangeArrowheads="1"/>
          </p:cNvSpPr>
          <p:nvPr/>
        </p:nvSpPr>
        <p:spPr bwMode="auto">
          <a:xfrm>
            <a:off x="2813050" y="7620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791" name="Line 47">
            <a:extLst>
              <a:ext uri="{FF2B5EF4-FFF2-40B4-BE49-F238E27FC236}">
                <a16:creationId xmlns:a16="http://schemas.microsoft.com/office/drawing/2014/main" id="{A39FBD5D-C167-4BB0-8108-7C0D49C908C5}"/>
              </a:ext>
            </a:extLst>
          </p:cNvPr>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2" name="Line 48">
            <a:extLst>
              <a:ext uri="{FF2B5EF4-FFF2-40B4-BE49-F238E27FC236}">
                <a16:creationId xmlns:a16="http://schemas.microsoft.com/office/drawing/2014/main" id="{0369B493-0D4A-40B5-8ABA-FD2FB1767580}"/>
              </a:ext>
            </a:extLst>
          </p:cNvPr>
          <p:cNvSpPr>
            <a:spLocks noChangeShapeType="1"/>
          </p:cNvSpPr>
          <p:nvPr/>
        </p:nvSpPr>
        <p:spPr bwMode="auto">
          <a:xfrm>
            <a:off x="43434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3" name="Oval 49">
            <a:extLst>
              <a:ext uri="{FF2B5EF4-FFF2-40B4-BE49-F238E27FC236}">
                <a16:creationId xmlns:a16="http://schemas.microsoft.com/office/drawing/2014/main" id="{6E1F4EA1-CD59-460C-923E-0A49F859530D}"/>
              </a:ext>
            </a:extLst>
          </p:cNvPr>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4" name="Line 50">
            <a:extLst>
              <a:ext uri="{FF2B5EF4-FFF2-40B4-BE49-F238E27FC236}">
                <a16:creationId xmlns:a16="http://schemas.microsoft.com/office/drawing/2014/main" id="{D0D45C12-93C6-43C1-B8DE-A438667604AE}"/>
              </a:ext>
            </a:extLst>
          </p:cNvPr>
          <p:cNvSpPr>
            <a:spLocks noChangeShapeType="1"/>
          </p:cNvSpPr>
          <p:nvPr/>
        </p:nvSpPr>
        <p:spPr bwMode="auto">
          <a:xfrm>
            <a:off x="67818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5" name="Oval 51">
            <a:extLst>
              <a:ext uri="{FF2B5EF4-FFF2-40B4-BE49-F238E27FC236}">
                <a16:creationId xmlns:a16="http://schemas.microsoft.com/office/drawing/2014/main" id="{B4C0646E-7BFA-4E4A-A2CA-C9E2A0C0ACE4}"/>
              </a:ext>
            </a:extLst>
          </p:cNvPr>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796" name="Text Box 52">
            <a:extLst>
              <a:ext uri="{FF2B5EF4-FFF2-40B4-BE49-F238E27FC236}">
                <a16:creationId xmlns:a16="http://schemas.microsoft.com/office/drawing/2014/main" id="{CBE76297-AF39-4EE9-A29E-E4A540A15CC5}"/>
              </a:ext>
            </a:extLst>
          </p:cNvPr>
          <p:cNvSpPr txBox="1">
            <a:spLocks noChangeArrowheads="1"/>
          </p:cNvSpPr>
          <p:nvPr/>
        </p:nvSpPr>
        <p:spPr bwMode="auto">
          <a:xfrm>
            <a:off x="4778375"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87797" name="Text Box 53">
            <a:extLst>
              <a:ext uri="{FF2B5EF4-FFF2-40B4-BE49-F238E27FC236}">
                <a16:creationId xmlns:a16="http://schemas.microsoft.com/office/drawing/2014/main" id="{1998599B-1EFC-40F0-8611-4B99BD0F97BF}"/>
              </a:ext>
            </a:extLst>
          </p:cNvPr>
          <p:cNvSpPr txBox="1">
            <a:spLocks noChangeArrowheads="1"/>
          </p:cNvSpPr>
          <p:nvPr/>
        </p:nvSpPr>
        <p:spPr bwMode="auto">
          <a:xfrm>
            <a:off x="7200900"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87798" name="Text Box 54">
            <a:extLst>
              <a:ext uri="{FF2B5EF4-FFF2-40B4-BE49-F238E27FC236}">
                <a16:creationId xmlns:a16="http://schemas.microsoft.com/office/drawing/2014/main" id="{1FF922E1-3471-423A-A92A-69BEFD774D44}"/>
              </a:ext>
            </a:extLst>
          </p:cNvPr>
          <p:cNvSpPr txBox="1">
            <a:spLocks noChangeArrowheads="1"/>
          </p:cNvSpPr>
          <p:nvPr/>
        </p:nvSpPr>
        <p:spPr bwMode="auto">
          <a:xfrm>
            <a:off x="7177088" y="17335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87799" name="Text Box 55">
            <a:extLst>
              <a:ext uri="{FF2B5EF4-FFF2-40B4-BE49-F238E27FC236}">
                <a16:creationId xmlns:a16="http://schemas.microsoft.com/office/drawing/2014/main" id="{06FBAF9F-864A-4E70-B41D-00FE6588000B}"/>
              </a:ext>
            </a:extLst>
          </p:cNvPr>
          <p:cNvSpPr txBox="1">
            <a:spLocks noChangeArrowheads="1"/>
          </p:cNvSpPr>
          <p:nvPr/>
        </p:nvSpPr>
        <p:spPr bwMode="auto">
          <a:xfrm>
            <a:off x="6794500" y="20875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87800" name="Text Box 56">
            <a:extLst>
              <a:ext uri="{FF2B5EF4-FFF2-40B4-BE49-F238E27FC236}">
                <a16:creationId xmlns:a16="http://schemas.microsoft.com/office/drawing/2014/main" id="{60C50F10-50DD-4F5A-8BAB-EC85F4945C97}"/>
              </a:ext>
            </a:extLst>
          </p:cNvPr>
          <p:cNvSpPr txBox="1">
            <a:spLocks noChangeArrowheads="1"/>
          </p:cNvSpPr>
          <p:nvPr/>
        </p:nvSpPr>
        <p:spPr bwMode="auto">
          <a:xfrm>
            <a:off x="5029200" y="2362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801" name="Line 57">
            <a:extLst>
              <a:ext uri="{FF2B5EF4-FFF2-40B4-BE49-F238E27FC236}">
                <a16:creationId xmlns:a16="http://schemas.microsoft.com/office/drawing/2014/main" id="{42BA751E-4361-45FD-9EDF-A3AE537E9127}"/>
              </a:ext>
            </a:extLst>
          </p:cNvPr>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2" name="Text Box 58">
            <a:extLst>
              <a:ext uri="{FF2B5EF4-FFF2-40B4-BE49-F238E27FC236}">
                <a16:creationId xmlns:a16="http://schemas.microsoft.com/office/drawing/2014/main" id="{7DD7D9D4-C181-4A53-B688-B0095B08453F}"/>
              </a:ext>
            </a:extLst>
          </p:cNvPr>
          <p:cNvSpPr txBox="1">
            <a:spLocks noChangeArrowheads="1"/>
          </p:cNvSpPr>
          <p:nvPr/>
        </p:nvSpPr>
        <p:spPr bwMode="auto">
          <a:xfrm>
            <a:off x="5583238" y="25908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803" name="Line 59">
            <a:extLst>
              <a:ext uri="{FF2B5EF4-FFF2-40B4-BE49-F238E27FC236}">
                <a16:creationId xmlns:a16="http://schemas.microsoft.com/office/drawing/2014/main" id="{A1F0EC5F-1540-4F6B-A8B7-33BE17D57CF9}"/>
              </a:ext>
            </a:extLst>
          </p:cNvPr>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4" name="Text Box 60">
            <a:extLst>
              <a:ext uri="{FF2B5EF4-FFF2-40B4-BE49-F238E27FC236}">
                <a16:creationId xmlns:a16="http://schemas.microsoft.com/office/drawing/2014/main" id="{E7C14254-501E-41E8-AECE-CA4FCCF22B46}"/>
              </a:ext>
            </a:extLst>
          </p:cNvPr>
          <p:cNvSpPr txBox="1">
            <a:spLocks noChangeArrowheads="1"/>
          </p:cNvSpPr>
          <p:nvPr/>
        </p:nvSpPr>
        <p:spPr bwMode="auto">
          <a:xfrm>
            <a:off x="1279525" y="2844800"/>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solidFill>
                  <a:srgbClr val="000099"/>
                </a:solidFill>
                <a:latin typeface="Times New Roman" panose="02020603050405020304" pitchFamily="18" charset="0"/>
                <a:ea typeface="隶书" panose="02010509060101010101" pitchFamily="49" charset="-122"/>
              </a:rPr>
              <a:t>空队列</a:t>
            </a:r>
            <a:endParaRPr kumimoji="1" lang="zh-CN" altLang="en-US" sz="2600">
              <a:latin typeface="Times New Roman" panose="02020603050405020304" pitchFamily="18" charset="0"/>
            </a:endParaRPr>
          </a:p>
        </p:txBody>
      </p:sp>
      <p:sp>
        <p:nvSpPr>
          <p:cNvPr id="287805" name="Text Box 61">
            <a:extLst>
              <a:ext uri="{FF2B5EF4-FFF2-40B4-BE49-F238E27FC236}">
                <a16:creationId xmlns:a16="http://schemas.microsoft.com/office/drawing/2014/main" id="{AA16C2A3-88E9-4E5A-8EFE-5B414D604E69}"/>
              </a:ext>
            </a:extLst>
          </p:cNvPr>
          <p:cNvSpPr txBox="1">
            <a:spLocks noChangeArrowheads="1"/>
          </p:cNvSpPr>
          <p:nvPr/>
        </p:nvSpPr>
        <p:spPr bwMode="auto">
          <a:xfrm>
            <a:off x="3768725" y="28670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0099"/>
                </a:solidFill>
                <a:latin typeface="Times New Roman" panose="02020603050405020304" pitchFamily="18" charset="0"/>
                <a:ea typeface="隶书" panose="02010509060101010101" pitchFamily="49" charset="-122"/>
              </a:rPr>
              <a:t>A</a:t>
            </a:r>
            <a:r>
              <a:rPr kumimoji="1" lang="zh-CN" altLang="zh-CN" sz="2600" b="1">
                <a:solidFill>
                  <a:srgbClr val="000099"/>
                </a:solidFill>
                <a:latin typeface="Times New Roman" panose="02020603050405020304" pitchFamily="18" charset="0"/>
                <a:ea typeface="隶书" panose="02010509060101010101" pitchFamily="49" charset="-122"/>
              </a:rPr>
              <a:t>进</a:t>
            </a:r>
            <a:r>
              <a:rPr kumimoji="1" lang="zh-CN" altLang="en-US" sz="2600" b="1">
                <a:solidFill>
                  <a:srgbClr val="000099"/>
                </a:solidFill>
                <a:latin typeface="Times New Roman" panose="02020603050405020304" pitchFamily="18" charset="0"/>
                <a:ea typeface="隶书" panose="02010509060101010101" pitchFamily="49" charset="-122"/>
              </a:rPr>
              <a:t>队</a:t>
            </a:r>
            <a:endParaRPr kumimoji="1" lang="zh-CN" altLang="en-US" sz="2600">
              <a:latin typeface="Times New Roman" panose="02020603050405020304" pitchFamily="18" charset="0"/>
            </a:endParaRPr>
          </a:p>
        </p:txBody>
      </p:sp>
      <p:sp>
        <p:nvSpPr>
          <p:cNvPr id="287806" name="Text Box 62">
            <a:extLst>
              <a:ext uri="{FF2B5EF4-FFF2-40B4-BE49-F238E27FC236}">
                <a16:creationId xmlns:a16="http://schemas.microsoft.com/office/drawing/2014/main" id="{7170820D-6409-4B8F-A82F-8DFB4FEF9CD1}"/>
              </a:ext>
            </a:extLst>
          </p:cNvPr>
          <p:cNvSpPr txBox="1">
            <a:spLocks noChangeArrowheads="1"/>
          </p:cNvSpPr>
          <p:nvPr/>
        </p:nvSpPr>
        <p:spPr bwMode="auto">
          <a:xfrm>
            <a:off x="6308725" y="2859088"/>
            <a:ext cx="14716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0099"/>
                </a:solidFill>
                <a:latin typeface="Times New Roman" panose="02020603050405020304" pitchFamily="18" charset="0"/>
                <a:ea typeface="隶书" panose="02010509060101010101" pitchFamily="49" charset="-122"/>
              </a:rPr>
              <a:t>B, C</a:t>
            </a:r>
            <a:r>
              <a:rPr kumimoji="1" lang="zh-CN" altLang="zh-CN" sz="2600" b="1">
                <a:solidFill>
                  <a:srgbClr val="000099"/>
                </a:solidFill>
                <a:latin typeface="Times New Roman" panose="02020603050405020304" pitchFamily="18" charset="0"/>
                <a:ea typeface="隶书" panose="02010509060101010101" pitchFamily="49" charset="-122"/>
              </a:rPr>
              <a:t>进</a:t>
            </a:r>
            <a:r>
              <a:rPr kumimoji="1" lang="zh-CN" altLang="en-US" sz="2600" b="1">
                <a:solidFill>
                  <a:srgbClr val="000099"/>
                </a:solidFill>
                <a:latin typeface="Times New Roman" panose="02020603050405020304" pitchFamily="18" charset="0"/>
                <a:ea typeface="隶书" panose="02010509060101010101" pitchFamily="49" charset="-122"/>
              </a:rPr>
              <a:t>队</a:t>
            </a:r>
            <a:endParaRPr kumimoji="1" lang="zh-CN" altLang="en-US" sz="2600">
              <a:latin typeface="Times New Roman" panose="02020603050405020304" pitchFamily="18" charset="0"/>
            </a:endParaRPr>
          </a:p>
        </p:txBody>
      </p:sp>
      <p:sp>
        <p:nvSpPr>
          <p:cNvPr id="287807" name="Oval 63" descr="再生纸">
            <a:extLst>
              <a:ext uri="{FF2B5EF4-FFF2-40B4-BE49-F238E27FC236}">
                <a16:creationId xmlns:a16="http://schemas.microsoft.com/office/drawing/2014/main" id="{13C636BC-D39A-49C7-8164-C58035BB133B}"/>
              </a:ext>
            </a:extLst>
          </p:cNvPr>
          <p:cNvSpPr>
            <a:spLocks noChangeArrowheads="1"/>
          </p:cNvSpPr>
          <p:nvPr/>
        </p:nvSpPr>
        <p:spPr bwMode="auto">
          <a:xfrm>
            <a:off x="949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8" name="Line 64">
            <a:extLst>
              <a:ext uri="{FF2B5EF4-FFF2-40B4-BE49-F238E27FC236}">
                <a16:creationId xmlns:a16="http://schemas.microsoft.com/office/drawing/2014/main" id="{8BD3E781-1F22-4CCC-8D93-88C66EE604B3}"/>
              </a:ext>
            </a:extLst>
          </p:cNvPr>
          <p:cNvSpPr>
            <a:spLocks noChangeShapeType="1"/>
          </p:cNvSpPr>
          <p:nvPr/>
        </p:nvSpPr>
        <p:spPr bwMode="auto">
          <a:xfrm>
            <a:off x="1863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09" name="Line 65">
            <a:extLst>
              <a:ext uri="{FF2B5EF4-FFF2-40B4-BE49-F238E27FC236}">
                <a16:creationId xmlns:a16="http://schemas.microsoft.com/office/drawing/2014/main" id="{7AE8ADAC-90C1-42B8-80BD-C0ACDD57621B}"/>
              </a:ext>
            </a:extLst>
          </p:cNvPr>
          <p:cNvSpPr>
            <a:spLocks noChangeShapeType="1"/>
          </p:cNvSpPr>
          <p:nvPr/>
        </p:nvSpPr>
        <p:spPr bwMode="auto">
          <a:xfrm>
            <a:off x="949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0" name="Line 66">
            <a:extLst>
              <a:ext uri="{FF2B5EF4-FFF2-40B4-BE49-F238E27FC236}">
                <a16:creationId xmlns:a16="http://schemas.microsoft.com/office/drawing/2014/main" id="{37CE8F08-A5B8-4289-8473-BED8927AAACB}"/>
              </a:ext>
            </a:extLst>
          </p:cNvPr>
          <p:cNvSpPr>
            <a:spLocks noChangeShapeType="1"/>
          </p:cNvSpPr>
          <p:nvPr/>
        </p:nvSpPr>
        <p:spPr bwMode="auto">
          <a:xfrm>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1" name="Line 67">
            <a:extLst>
              <a:ext uri="{FF2B5EF4-FFF2-40B4-BE49-F238E27FC236}">
                <a16:creationId xmlns:a16="http://schemas.microsoft.com/office/drawing/2014/main" id="{2A96EE5D-AF59-475E-90A3-347E22B1342D}"/>
              </a:ext>
            </a:extLst>
          </p:cNvPr>
          <p:cNvSpPr>
            <a:spLocks noChangeShapeType="1"/>
          </p:cNvSpPr>
          <p:nvPr/>
        </p:nvSpPr>
        <p:spPr bwMode="auto">
          <a:xfrm flipH="1">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2" name="Oval 68">
            <a:extLst>
              <a:ext uri="{FF2B5EF4-FFF2-40B4-BE49-F238E27FC236}">
                <a16:creationId xmlns:a16="http://schemas.microsoft.com/office/drawing/2014/main" id="{BE13EF85-AE92-4C4F-983D-C062DA4A4E7D}"/>
              </a:ext>
            </a:extLst>
          </p:cNvPr>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13" name="Text Box 69">
            <a:extLst>
              <a:ext uri="{FF2B5EF4-FFF2-40B4-BE49-F238E27FC236}">
                <a16:creationId xmlns:a16="http://schemas.microsoft.com/office/drawing/2014/main" id="{0F5CC348-CEA9-4D10-981E-2DBE649D0BB4}"/>
              </a:ext>
            </a:extLst>
          </p:cNvPr>
          <p:cNvSpPr txBox="1">
            <a:spLocks noChangeArrowheads="1"/>
          </p:cNvSpPr>
          <p:nvPr/>
        </p:nvSpPr>
        <p:spPr bwMode="auto">
          <a:xfrm>
            <a:off x="2701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814" name="Text Box 70">
            <a:extLst>
              <a:ext uri="{FF2B5EF4-FFF2-40B4-BE49-F238E27FC236}">
                <a16:creationId xmlns:a16="http://schemas.microsoft.com/office/drawing/2014/main" id="{F9214F70-80A8-4FCC-A119-894439F15089}"/>
              </a:ext>
            </a:extLst>
          </p:cNvPr>
          <p:cNvSpPr txBox="1">
            <a:spLocks noChangeArrowheads="1"/>
          </p:cNvSpPr>
          <p:nvPr/>
        </p:nvSpPr>
        <p:spPr bwMode="auto">
          <a:xfrm>
            <a:off x="2670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815" name="Rectangle 71">
            <a:extLst>
              <a:ext uri="{FF2B5EF4-FFF2-40B4-BE49-F238E27FC236}">
                <a16:creationId xmlns:a16="http://schemas.microsoft.com/office/drawing/2014/main" id="{4E9A5380-AB64-4452-BE19-60BA4A9F0879}"/>
              </a:ext>
            </a:extLst>
          </p:cNvPr>
          <p:cNvSpPr>
            <a:spLocks noChangeArrowheads="1"/>
          </p:cNvSpPr>
          <p:nvPr/>
        </p:nvSpPr>
        <p:spPr bwMode="auto">
          <a:xfrm>
            <a:off x="2060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816" name="Rectangle 72">
            <a:extLst>
              <a:ext uri="{FF2B5EF4-FFF2-40B4-BE49-F238E27FC236}">
                <a16:creationId xmlns:a16="http://schemas.microsoft.com/office/drawing/2014/main" id="{52400A9B-D56D-4766-A2DC-74024886E07F}"/>
              </a:ext>
            </a:extLst>
          </p:cNvPr>
          <p:cNvSpPr>
            <a:spLocks noChangeArrowheads="1"/>
          </p:cNvSpPr>
          <p:nvPr/>
        </p:nvSpPr>
        <p:spPr bwMode="auto">
          <a:xfrm>
            <a:off x="14160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817" name="Rectangle 73">
            <a:extLst>
              <a:ext uri="{FF2B5EF4-FFF2-40B4-BE49-F238E27FC236}">
                <a16:creationId xmlns:a16="http://schemas.microsoft.com/office/drawing/2014/main" id="{BFA62009-CF7B-4054-872A-5F3AF9A58798}"/>
              </a:ext>
            </a:extLst>
          </p:cNvPr>
          <p:cNvSpPr>
            <a:spLocks noChangeArrowheads="1"/>
          </p:cNvSpPr>
          <p:nvPr/>
        </p:nvSpPr>
        <p:spPr bwMode="auto">
          <a:xfrm>
            <a:off x="720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818" name="Rectangle 74">
            <a:extLst>
              <a:ext uri="{FF2B5EF4-FFF2-40B4-BE49-F238E27FC236}">
                <a16:creationId xmlns:a16="http://schemas.microsoft.com/office/drawing/2014/main" id="{2C3EAF75-E079-4D02-8D5D-12C9319E5387}"/>
              </a:ext>
            </a:extLst>
          </p:cNvPr>
          <p:cNvSpPr>
            <a:spLocks noChangeArrowheads="1"/>
          </p:cNvSpPr>
          <p:nvPr/>
        </p:nvSpPr>
        <p:spPr bwMode="auto">
          <a:xfrm>
            <a:off x="720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819" name="Rectangle 75">
            <a:extLst>
              <a:ext uri="{FF2B5EF4-FFF2-40B4-BE49-F238E27FC236}">
                <a16:creationId xmlns:a16="http://schemas.microsoft.com/office/drawing/2014/main" id="{16EE4629-D214-4A02-B764-20284C4254DB}"/>
              </a:ext>
            </a:extLst>
          </p:cNvPr>
          <p:cNvSpPr>
            <a:spLocks noChangeArrowheads="1"/>
          </p:cNvSpPr>
          <p:nvPr/>
        </p:nvSpPr>
        <p:spPr bwMode="auto">
          <a:xfrm>
            <a:off x="1254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820" name="Rectangle 76">
            <a:extLst>
              <a:ext uri="{FF2B5EF4-FFF2-40B4-BE49-F238E27FC236}">
                <a16:creationId xmlns:a16="http://schemas.microsoft.com/office/drawing/2014/main" id="{3E95D947-3783-4DEC-8023-7B98F89C2970}"/>
              </a:ext>
            </a:extLst>
          </p:cNvPr>
          <p:cNvSpPr>
            <a:spLocks noChangeArrowheads="1"/>
          </p:cNvSpPr>
          <p:nvPr/>
        </p:nvSpPr>
        <p:spPr bwMode="auto">
          <a:xfrm>
            <a:off x="2168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821" name="Oval 77" descr="再生纸">
            <a:extLst>
              <a:ext uri="{FF2B5EF4-FFF2-40B4-BE49-F238E27FC236}">
                <a16:creationId xmlns:a16="http://schemas.microsoft.com/office/drawing/2014/main" id="{3B20A2EA-7593-4C71-81DE-CF9498A49013}"/>
              </a:ext>
            </a:extLst>
          </p:cNvPr>
          <p:cNvSpPr>
            <a:spLocks noChangeArrowheads="1"/>
          </p:cNvSpPr>
          <p:nvPr/>
        </p:nvSpPr>
        <p:spPr bwMode="auto">
          <a:xfrm>
            <a:off x="3397250"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22" name="Line 78">
            <a:extLst>
              <a:ext uri="{FF2B5EF4-FFF2-40B4-BE49-F238E27FC236}">
                <a16:creationId xmlns:a16="http://schemas.microsoft.com/office/drawing/2014/main" id="{6C109D66-040F-4273-BE07-B5B71DD3FD55}"/>
              </a:ext>
            </a:extLst>
          </p:cNvPr>
          <p:cNvSpPr>
            <a:spLocks noChangeShapeType="1"/>
          </p:cNvSpPr>
          <p:nvPr/>
        </p:nvSpPr>
        <p:spPr bwMode="auto">
          <a:xfrm>
            <a:off x="3397250"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23" name="Line 79">
            <a:extLst>
              <a:ext uri="{FF2B5EF4-FFF2-40B4-BE49-F238E27FC236}">
                <a16:creationId xmlns:a16="http://schemas.microsoft.com/office/drawing/2014/main" id="{86899615-D99B-48D1-9020-31349B2CD0C5}"/>
              </a:ext>
            </a:extLst>
          </p:cNvPr>
          <p:cNvSpPr>
            <a:spLocks noChangeShapeType="1"/>
          </p:cNvSpPr>
          <p:nvPr/>
        </p:nvSpPr>
        <p:spPr bwMode="auto">
          <a:xfrm>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24" name="Line 80">
            <a:extLst>
              <a:ext uri="{FF2B5EF4-FFF2-40B4-BE49-F238E27FC236}">
                <a16:creationId xmlns:a16="http://schemas.microsoft.com/office/drawing/2014/main" id="{F497D606-60F9-48D9-A548-312229A3925B}"/>
              </a:ext>
            </a:extLst>
          </p:cNvPr>
          <p:cNvSpPr>
            <a:spLocks noChangeShapeType="1"/>
          </p:cNvSpPr>
          <p:nvPr/>
        </p:nvSpPr>
        <p:spPr bwMode="auto">
          <a:xfrm flipH="1">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25" name="Text Box 81">
            <a:extLst>
              <a:ext uri="{FF2B5EF4-FFF2-40B4-BE49-F238E27FC236}">
                <a16:creationId xmlns:a16="http://schemas.microsoft.com/office/drawing/2014/main" id="{E1345EEE-AD52-46BF-B840-DBB8BD80CFBC}"/>
              </a:ext>
            </a:extLst>
          </p:cNvPr>
          <p:cNvSpPr txBox="1">
            <a:spLocks noChangeArrowheads="1"/>
          </p:cNvSpPr>
          <p:nvPr/>
        </p:nvSpPr>
        <p:spPr bwMode="auto">
          <a:xfrm>
            <a:off x="5149850" y="3927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826" name="Text Box 82">
            <a:extLst>
              <a:ext uri="{FF2B5EF4-FFF2-40B4-BE49-F238E27FC236}">
                <a16:creationId xmlns:a16="http://schemas.microsoft.com/office/drawing/2014/main" id="{14AB0E73-2DDC-4FA5-B7C3-0BADD97C1BD9}"/>
              </a:ext>
            </a:extLst>
          </p:cNvPr>
          <p:cNvSpPr txBox="1">
            <a:spLocks noChangeArrowheads="1"/>
          </p:cNvSpPr>
          <p:nvPr/>
        </p:nvSpPr>
        <p:spPr bwMode="auto">
          <a:xfrm>
            <a:off x="511810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827" name="Rectangle 83">
            <a:extLst>
              <a:ext uri="{FF2B5EF4-FFF2-40B4-BE49-F238E27FC236}">
                <a16:creationId xmlns:a16="http://schemas.microsoft.com/office/drawing/2014/main" id="{A98283EC-4862-4E24-B0F0-9C3324967795}"/>
              </a:ext>
            </a:extLst>
          </p:cNvPr>
          <p:cNvSpPr>
            <a:spLocks noChangeArrowheads="1"/>
          </p:cNvSpPr>
          <p:nvPr/>
        </p:nvSpPr>
        <p:spPr bwMode="auto">
          <a:xfrm>
            <a:off x="45085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828" name="Rectangle 84">
            <a:extLst>
              <a:ext uri="{FF2B5EF4-FFF2-40B4-BE49-F238E27FC236}">
                <a16:creationId xmlns:a16="http://schemas.microsoft.com/office/drawing/2014/main" id="{E99F2B34-DD3D-4719-BD4D-66F59EA849E4}"/>
              </a:ext>
            </a:extLst>
          </p:cNvPr>
          <p:cNvSpPr>
            <a:spLocks noChangeArrowheads="1"/>
          </p:cNvSpPr>
          <p:nvPr/>
        </p:nvSpPr>
        <p:spPr bwMode="auto">
          <a:xfrm>
            <a:off x="37782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829" name="Rectangle 85">
            <a:extLst>
              <a:ext uri="{FF2B5EF4-FFF2-40B4-BE49-F238E27FC236}">
                <a16:creationId xmlns:a16="http://schemas.microsoft.com/office/drawing/2014/main" id="{15495A73-6509-47A5-B1E1-F93DE90B86F0}"/>
              </a:ext>
            </a:extLst>
          </p:cNvPr>
          <p:cNvSpPr>
            <a:spLocks noChangeArrowheads="1"/>
          </p:cNvSpPr>
          <p:nvPr/>
        </p:nvSpPr>
        <p:spPr bwMode="auto">
          <a:xfrm>
            <a:off x="31686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830" name="Rectangle 86">
            <a:extLst>
              <a:ext uri="{FF2B5EF4-FFF2-40B4-BE49-F238E27FC236}">
                <a16:creationId xmlns:a16="http://schemas.microsoft.com/office/drawing/2014/main" id="{DAE135FA-E528-4888-B0F2-ED3B58B85A7B}"/>
              </a:ext>
            </a:extLst>
          </p:cNvPr>
          <p:cNvSpPr>
            <a:spLocks noChangeArrowheads="1"/>
          </p:cNvSpPr>
          <p:nvPr/>
        </p:nvSpPr>
        <p:spPr bwMode="auto">
          <a:xfrm>
            <a:off x="31686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831" name="Rectangle 87">
            <a:extLst>
              <a:ext uri="{FF2B5EF4-FFF2-40B4-BE49-F238E27FC236}">
                <a16:creationId xmlns:a16="http://schemas.microsoft.com/office/drawing/2014/main" id="{903BDA92-B43B-4F14-B100-BEFFC37277D3}"/>
              </a:ext>
            </a:extLst>
          </p:cNvPr>
          <p:cNvSpPr>
            <a:spLocks noChangeArrowheads="1"/>
          </p:cNvSpPr>
          <p:nvPr/>
        </p:nvSpPr>
        <p:spPr bwMode="auto">
          <a:xfrm>
            <a:off x="37020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832" name="Rectangle 88">
            <a:extLst>
              <a:ext uri="{FF2B5EF4-FFF2-40B4-BE49-F238E27FC236}">
                <a16:creationId xmlns:a16="http://schemas.microsoft.com/office/drawing/2014/main" id="{25757E5A-E073-47CC-AB8F-7AF855216811}"/>
              </a:ext>
            </a:extLst>
          </p:cNvPr>
          <p:cNvSpPr>
            <a:spLocks noChangeArrowheads="1"/>
          </p:cNvSpPr>
          <p:nvPr/>
        </p:nvSpPr>
        <p:spPr bwMode="auto">
          <a:xfrm>
            <a:off x="46164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833" name="Line 89">
            <a:extLst>
              <a:ext uri="{FF2B5EF4-FFF2-40B4-BE49-F238E27FC236}">
                <a16:creationId xmlns:a16="http://schemas.microsoft.com/office/drawing/2014/main" id="{B90ABDA3-74FC-4C46-90C3-6101C106A224}"/>
              </a:ext>
            </a:extLst>
          </p:cNvPr>
          <p:cNvSpPr>
            <a:spLocks noChangeShapeType="1"/>
          </p:cNvSpPr>
          <p:nvPr/>
        </p:nvSpPr>
        <p:spPr bwMode="auto">
          <a:xfrm>
            <a:off x="43021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34" name="Oval 90">
            <a:extLst>
              <a:ext uri="{FF2B5EF4-FFF2-40B4-BE49-F238E27FC236}">
                <a16:creationId xmlns:a16="http://schemas.microsoft.com/office/drawing/2014/main" id="{0EDE4960-FC6C-413F-B004-49ED56F5990A}"/>
              </a:ext>
            </a:extLst>
          </p:cNvPr>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35" name="Text Box 91">
            <a:extLst>
              <a:ext uri="{FF2B5EF4-FFF2-40B4-BE49-F238E27FC236}">
                <a16:creationId xmlns:a16="http://schemas.microsoft.com/office/drawing/2014/main" id="{20E6BD1A-F3D3-4940-BA39-F4598CC7184F}"/>
              </a:ext>
            </a:extLst>
          </p:cNvPr>
          <p:cNvSpPr txBox="1">
            <a:spLocks noChangeArrowheads="1"/>
          </p:cNvSpPr>
          <p:nvPr/>
        </p:nvSpPr>
        <p:spPr bwMode="auto">
          <a:xfrm>
            <a:off x="1238250" y="5754688"/>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0099"/>
                </a:solidFill>
                <a:latin typeface="Times New Roman" panose="02020603050405020304" pitchFamily="18" charset="0"/>
                <a:ea typeface="隶书" panose="02010509060101010101" pitchFamily="49" charset="-122"/>
              </a:rPr>
              <a:t>A</a:t>
            </a:r>
            <a:r>
              <a:rPr kumimoji="1" lang="zh-CN" altLang="zh-CN" sz="2600" b="1">
                <a:solidFill>
                  <a:srgbClr val="000099"/>
                </a:solidFill>
                <a:latin typeface="Times New Roman" panose="02020603050405020304" pitchFamily="18" charset="0"/>
                <a:ea typeface="隶书" panose="02010509060101010101" pitchFamily="49" charset="-122"/>
              </a:rPr>
              <a:t>退</a:t>
            </a:r>
            <a:r>
              <a:rPr kumimoji="1" lang="zh-CN" altLang="en-US" sz="2600" b="1">
                <a:solidFill>
                  <a:srgbClr val="000099"/>
                </a:solidFill>
                <a:latin typeface="Times New Roman" panose="02020603050405020304" pitchFamily="18" charset="0"/>
                <a:ea typeface="隶书" panose="02010509060101010101" pitchFamily="49" charset="-122"/>
              </a:rPr>
              <a:t>队</a:t>
            </a:r>
            <a:endParaRPr kumimoji="1" lang="zh-CN" altLang="en-US" sz="2600">
              <a:latin typeface="Times New Roman" panose="02020603050405020304" pitchFamily="18" charset="0"/>
            </a:endParaRPr>
          </a:p>
        </p:txBody>
      </p:sp>
      <p:sp>
        <p:nvSpPr>
          <p:cNvPr id="287836" name="Text Box 92">
            <a:extLst>
              <a:ext uri="{FF2B5EF4-FFF2-40B4-BE49-F238E27FC236}">
                <a16:creationId xmlns:a16="http://schemas.microsoft.com/office/drawing/2014/main" id="{D9E4BC67-37FF-49C5-8263-0807445CE78F}"/>
              </a:ext>
            </a:extLst>
          </p:cNvPr>
          <p:cNvSpPr txBox="1">
            <a:spLocks noChangeArrowheads="1"/>
          </p:cNvSpPr>
          <p:nvPr/>
        </p:nvSpPr>
        <p:spPr bwMode="auto">
          <a:xfrm>
            <a:off x="3890963" y="5754688"/>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0099"/>
                </a:solidFill>
                <a:latin typeface="Times New Roman" panose="02020603050405020304" pitchFamily="18" charset="0"/>
                <a:ea typeface="隶书" panose="02010509060101010101" pitchFamily="49" charset="-122"/>
              </a:rPr>
              <a:t>B</a:t>
            </a:r>
            <a:r>
              <a:rPr kumimoji="1" lang="zh-CN" altLang="zh-CN" sz="2600" b="1">
                <a:solidFill>
                  <a:srgbClr val="000099"/>
                </a:solidFill>
                <a:latin typeface="Times New Roman" panose="02020603050405020304" pitchFamily="18" charset="0"/>
                <a:ea typeface="隶书" panose="02010509060101010101" pitchFamily="49" charset="-122"/>
              </a:rPr>
              <a:t>退</a:t>
            </a:r>
            <a:r>
              <a:rPr kumimoji="1" lang="zh-CN" altLang="en-US" sz="2600" b="1">
                <a:solidFill>
                  <a:srgbClr val="000099"/>
                </a:solidFill>
                <a:latin typeface="Times New Roman" panose="02020603050405020304" pitchFamily="18" charset="0"/>
                <a:ea typeface="隶书" panose="02010509060101010101" pitchFamily="49" charset="-122"/>
              </a:rPr>
              <a:t>队</a:t>
            </a:r>
            <a:endParaRPr kumimoji="1" lang="zh-CN" altLang="en-US" sz="2600">
              <a:latin typeface="Times New Roman" panose="02020603050405020304" pitchFamily="18" charset="0"/>
            </a:endParaRPr>
          </a:p>
        </p:txBody>
      </p:sp>
      <p:sp>
        <p:nvSpPr>
          <p:cNvPr id="287837" name="Oval 93" descr="再生纸">
            <a:extLst>
              <a:ext uri="{FF2B5EF4-FFF2-40B4-BE49-F238E27FC236}">
                <a16:creationId xmlns:a16="http://schemas.microsoft.com/office/drawing/2014/main" id="{3673DDEE-9241-40A9-9DF1-6791FFF0230B}"/>
              </a:ext>
            </a:extLst>
          </p:cNvPr>
          <p:cNvSpPr>
            <a:spLocks noChangeArrowheads="1"/>
          </p:cNvSpPr>
          <p:nvPr/>
        </p:nvSpPr>
        <p:spPr bwMode="auto">
          <a:xfrm>
            <a:off x="5902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38" name="Line 94">
            <a:extLst>
              <a:ext uri="{FF2B5EF4-FFF2-40B4-BE49-F238E27FC236}">
                <a16:creationId xmlns:a16="http://schemas.microsoft.com/office/drawing/2014/main" id="{1B424F0A-FD74-4AAC-A385-306EE1AF7AC0}"/>
              </a:ext>
            </a:extLst>
          </p:cNvPr>
          <p:cNvSpPr>
            <a:spLocks noChangeShapeType="1"/>
          </p:cNvSpPr>
          <p:nvPr/>
        </p:nvSpPr>
        <p:spPr bwMode="auto">
          <a:xfrm>
            <a:off x="6816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39" name="Line 95">
            <a:extLst>
              <a:ext uri="{FF2B5EF4-FFF2-40B4-BE49-F238E27FC236}">
                <a16:creationId xmlns:a16="http://schemas.microsoft.com/office/drawing/2014/main" id="{1491005F-05F3-474E-A2EB-5D2D4E57C965}"/>
              </a:ext>
            </a:extLst>
          </p:cNvPr>
          <p:cNvSpPr>
            <a:spLocks noChangeShapeType="1"/>
          </p:cNvSpPr>
          <p:nvPr/>
        </p:nvSpPr>
        <p:spPr bwMode="auto">
          <a:xfrm>
            <a:off x="5902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40" name="Line 96">
            <a:extLst>
              <a:ext uri="{FF2B5EF4-FFF2-40B4-BE49-F238E27FC236}">
                <a16:creationId xmlns:a16="http://schemas.microsoft.com/office/drawing/2014/main" id="{62858E7B-9668-4266-9236-F1CC1730ABF0}"/>
              </a:ext>
            </a:extLst>
          </p:cNvPr>
          <p:cNvSpPr>
            <a:spLocks noChangeShapeType="1"/>
          </p:cNvSpPr>
          <p:nvPr/>
        </p:nvSpPr>
        <p:spPr bwMode="auto">
          <a:xfrm>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41" name="Line 97">
            <a:extLst>
              <a:ext uri="{FF2B5EF4-FFF2-40B4-BE49-F238E27FC236}">
                <a16:creationId xmlns:a16="http://schemas.microsoft.com/office/drawing/2014/main" id="{D4A79190-DAA2-4B18-803F-3678A0E2D096}"/>
              </a:ext>
            </a:extLst>
          </p:cNvPr>
          <p:cNvSpPr>
            <a:spLocks noChangeShapeType="1"/>
          </p:cNvSpPr>
          <p:nvPr/>
        </p:nvSpPr>
        <p:spPr bwMode="auto">
          <a:xfrm flipH="1">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42" name="Oval 98">
            <a:extLst>
              <a:ext uri="{FF2B5EF4-FFF2-40B4-BE49-F238E27FC236}">
                <a16:creationId xmlns:a16="http://schemas.microsoft.com/office/drawing/2014/main" id="{23C09289-DBF3-4751-8562-42D79328BB59}"/>
              </a:ext>
            </a:extLst>
          </p:cNvPr>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43" name="Text Box 99">
            <a:extLst>
              <a:ext uri="{FF2B5EF4-FFF2-40B4-BE49-F238E27FC236}">
                <a16:creationId xmlns:a16="http://schemas.microsoft.com/office/drawing/2014/main" id="{96272988-E45E-4D82-AE44-CC9B61C3A842}"/>
              </a:ext>
            </a:extLst>
          </p:cNvPr>
          <p:cNvSpPr txBox="1">
            <a:spLocks noChangeArrowheads="1"/>
          </p:cNvSpPr>
          <p:nvPr/>
        </p:nvSpPr>
        <p:spPr bwMode="auto">
          <a:xfrm>
            <a:off x="7654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287844" name="Text Box 100">
            <a:extLst>
              <a:ext uri="{FF2B5EF4-FFF2-40B4-BE49-F238E27FC236}">
                <a16:creationId xmlns:a16="http://schemas.microsoft.com/office/drawing/2014/main" id="{EB1D30C6-2B69-40B6-8F3E-AF816B906629}"/>
              </a:ext>
            </a:extLst>
          </p:cNvPr>
          <p:cNvSpPr txBox="1">
            <a:spLocks noChangeArrowheads="1"/>
          </p:cNvSpPr>
          <p:nvPr/>
        </p:nvSpPr>
        <p:spPr bwMode="auto">
          <a:xfrm>
            <a:off x="7623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7845" name="Rectangle 101">
            <a:extLst>
              <a:ext uri="{FF2B5EF4-FFF2-40B4-BE49-F238E27FC236}">
                <a16:creationId xmlns:a16="http://schemas.microsoft.com/office/drawing/2014/main" id="{813E41BD-CB08-42DA-8DB5-117A86267D22}"/>
              </a:ext>
            </a:extLst>
          </p:cNvPr>
          <p:cNvSpPr>
            <a:spLocks noChangeArrowheads="1"/>
          </p:cNvSpPr>
          <p:nvPr/>
        </p:nvSpPr>
        <p:spPr bwMode="auto">
          <a:xfrm>
            <a:off x="7013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2</a:t>
            </a:r>
          </a:p>
        </p:txBody>
      </p:sp>
      <p:sp>
        <p:nvSpPr>
          <p:cNvPr id="287846" name="Rectangle 102">
            <a:extLst>
              <a:ext uri="{FF2B5EF4-FFF2-40B4-BE49-F238E27FC236}">
                <a16:creationId xmlns:a16="http://schemas.microsoft.com/office/drawing/2014/main" id="{E748626B-EE62-4300-81EB-8C8512E4E66D}"/>
              </a:ext>
            </a:extLst>
          </p:cNvPr>
          <p:cNvSpPr>
            <a:spLocks noChangeArrowheads="1"/>
          </p:cNvSpPr>
          <p:nvPr/>
        </p:nvSpPr>
        <p:spPr bwMode="auto">
          <a:xfrm>
            <a:off x="620712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3</a:t>
            </a:r>
          </a:p>
        </p:txBody>
      </p:sp>
      <p:sp>
        <p:nvSpPr>
          <p:cNvPr id="287847" name="Rectangle 103">
            <a:extLst>
              <a:ext uri="{FF2B5EF4-FFF2-40B4-BE49-F238E27FC236}">
                <a16:creationId xmlns:a16="http://schemas.microsoft.com/office/drawing/2014/main" id="{8E671F47-76BF-4E02-BBFE-6A42C90864DF}"/>
              </a:ext>
            </a:extLst>
          </p:cNvPr>
          <p:cNvSpPr>
            <a:spLocks noChangeArrowheads="1"/>
          </p:cNvSpPr>
          <p:nvPr/>
        </p:nvSpPr>
        <p:spPr bwMode="auto">
          <a:xfrm>
            <a:off x="5673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4</a:t>
            </a:r>
          </a:p>
        </p:txBody>
      </p:sp>
      <p:sp>
        <p:nvSpPr>
          <p:cNvPr id="287848" name="Rectangle 104">
            <a:extLst>
              <a:ext uri="{FF2B5EF4-FFF2-40B4-BE49-F238E27FC236}">
                <a16:creationId xmlns:a16="http://schemas.microsoft.com/office/drawing/2014/main" id="{FF99B1B1-7DAB-40AA-910E-DAB0F3A1FB2E}"/>
              </a:ext>
            </a:extLst>
          </p:cNvPr>
          <p:cNvSpPr>
            <a:spLocks noChangeArrowheads="1"/>
          </p:cNvSpPr>
          <p:nvPr/>
        </p:nvSpPr>
        <p:spPr bwMode="auto">
          <a:xfrm>
            <a:off x="5673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5</a:t>
            </a:r>
          </a:p>
        </p:txBody>
      </p:sp>
      <p:sp>
        <p:nvSpPr>
          <p:cNvPr id="287849" name="Rectangle 105">
            <a:extLst>
              <a:ext uri="{FF2B5EF4-FFF2-40B4-BE49-F238E27FC236}">
                <a16:creationId xmlns:a16="http://schemas.microsoft.com/office/drawing/2014/main" id="{BB2730F8-3B49-4FAD-A4F5-9551B6055735}"/>
              </a:ext>
            </a:extLst>
          </p:cNvPr>
          <p:cNvSpPr>
            <a:spLocks noChangeArrowheads="1"/>
          </p:cNvSpPr>
          <p:nvPr/>
        </p:nvSpPr>
        <p:spPr bwMode="auto">
          <a:xfrm>
            <a:off x="6207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6</a:t>
            </a:r>
          </a:p>
        </p:txBody>
      </p:sp>
      <p:sp>
        <p:nvSpPr>
          <p:cNvPr id="287850" name="Rectangle 106">
            <a:extLst>
              <a:ext uri="{FF2B5EF4-FFF2-40B4-BE49-F238E27FC236}">
                <a16:creationId xmlns:a16="http://schemas.microsoft.com/office/drawing/2014/main" id="{09876E2A-474A-4F9D-9C52-CE4BE76B2178}"/>
              </a:ext>
            </a:extLst>
          </p:cNvPr>
          <p:cNvSpPr>
            <a:spLocks noChangeArrowheads="1"/>
          </p:cNvSpPr>
          <p:nvPr/>
        </p:nvSpPr>
        <p:spPr bwMode="auto">
          <a:xfrm>
            <a:off x="7121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anose="02020603050405020304" pitchFamily="18" charset="0"/>
              </a:rPr>
              <a:t>7</a:t>
            </a:r>
          </a:p>
        </p:txBody>
      </p:sp>
      <p:sp>
        <p:nvSpPr>
          <p:cNvPr id="287851" name="Text Box 107">
            <a:extLst>
              <a:ext uri="{FF2B5EF4-FFF2-40B4-BE49-F238E27FC236}">
                <a16:creationId xmlns:a16="http://schemas.microsoft.com/office/drawing/2014/main" id="{DBB4F79F-DB97-4033-A5E8-BE9B0E12348F}"/>
              </a:ext>
            </a:extLst>
          </p:cNvPr>
          <p:cNvSpPr txBox="1">
            <a:spLocks noChangeArrowheads="1"/>
          </p:cNvSpPr>
          <p:nvPr/>
        </p:nvSpPr>
        <p:spPr bwMode="auto">
          <a:xfrm>
            <a:off x="5715000" y="5754688"/>
            <a:ext cx="264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0099"/>
                </a:solidFill>
                <a:latin typeface="Times New Roman" panose="02020603050405020304" pitchFamily="18" charset="0"/>
                <a:ea typeface="隶书" panose="02010509060101010101" pitchFamily="49" charset="-122"/>
              </a:rPr>
              <a:t>D,E,F,G,H,I </a:t>
            </a:r>
            <a:r>
              <a:rPr kumimoji="1" lang="zh-CN" altLang="zh-CN" sz="2600" b="1">
                <a:solidFill>
                  <a:srgbClr val="000099"/>
                </a:solidFill>
                <a:latin typeface="Times New Roman" panose="02020603050405020304" pitchFamily="18" charset="0"/>
                <a:ea typeface="隶书" panose="02010509060101010101" pitchFamily="49" charset="-122"/>
              </a:rPr>
              <a:t>进</a:t>
            </a:r>
            <a:r>
              <a:rPr kumimoji="1" lang="zh-CN" altLang="en-US" sz="2600" b="1">
                <a:solidFill>
                  <a:srgbClr val="000099"/>
                </a:solidFill>
                <a:latin typeface="Times New Roman" panose="02020603050405020304" pitchFamily="18" charset="0"/>
                <a:ea typeface="隶书" panose="02010509060101010101" pitchFamily="49" charset="-122"/>
              </a:rPr>
              <a:t>队</a:t>
            </a:r>
            <a:endParaRPr kumimoji="1" lang="zh-CN" altLang="en-US" sz="2600">
              <a:latin typeface="Times New Roman" panose="02020603050405020304" pitchFamily="18" charset="0"/>
            </a:endParaRPr>
          </a:p>
        </p:txBody>
      </p:sp>
      <p:sp>
        <p:nvSpPr>
          <p:cNvPr id="287852" name="Line 108">
            <a:extLst>
              <a:ext uri="{FF2B5EF4-FFF2-40B4-BE49-F238E27FC236}">
                <a16:creationId xmlns:a16="http://schemas.microsoft.com/office/drawing/2014/main" id="{9A93C33C-FE09-4FA4-B648-756947DB3654}"/>
              </a:ext>
            </a:extLst>
          </p:cNvPr>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53" name="Text Box 109">
            <a:extLst>
              <a:ext uri="{FF2B5EF4-FFF2-40B4-BE49-F238E27FC236}">
                <a16:creationId xmlns:a16="http://schemas.microsoft.com/office/drawing/2014/main" id="{F997AA64-B7C7-41BF-B461-7155921A7438}"/>
              </a:ext>
            </a:extLst>
          </p:cNvPr>
          <p:cNvSpPr txBox="1">
            <a:spLocks noChangeArrowheads="1"/>
          </p:cNvSpPr>
          <p:nvPr/>
        </p:nvSpPr>
        <p:spPr bwMode="auto">
          <a:xfrm>
            <a:off x="2438400" y="5181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854" name="Text Box 110">
            <a:extLst>
              <a:ext uri="{FF2B5EF4-FFF2-40B4-BE49-F238E27FC236}">
                <a16:creationId xmlns:a16="http://schemas.microsoft.com/office/drawing/2014/main" id="{252A4209-0DCE-4062-B834-2741D53337AC}"/>
              </a:ext>
            </a:extLst>
          </p:cNvPr>
          <p:cNvSpPr txBox="1">
            <a:spLocks noChangeArrowheads="1"/>
          </p:cNvSpPr>
          <p:nvPr/>
        </p:nvSpPr>
        <p:spPr bwMode="auto">
          <a:xfrm>
            <a:off x="2244725" y="45450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87855" name="Text Box 111">
            <a:extLst>
              <a:ext uri="{FF2B5EF4-FFF2-40B4-BE49-F238E27FC236}">
                <a16:creationId xmlns:a16="http://schemas.microsoft.com/office/drawing/2014/main" id="{77696036-F386-40F6-8E38-65EA903A7400}"/>
              </a:ext>
            </a:extLst>
          </p:cNvPr>
          <p:cNvSpPr txBox="1">
            <a:spLocks noChangeArrowheads="1"/>
          </p:cNvSpPr>
          <p:nvPr/>
        </p:nvSpPr>
        <p:spPr bwMode="auto">
          <a:xfrm>
            <a:off x="1862138"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87856" name="Text Box 112">
            <a:extLst>
              <a:ext uri="{FF2B5EF4-FFF2-40B4-BE49-F238E27FC236}">
                <a16:creationId xmlns:a16="http://schemas.microsoft.com/office/drawing/2014/main" id="{6C42D30D-E925-42A0-AB51-A8B974E02F11}"/>
              </a:ext>
            </a:extLst>
          </p:cNvPr>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857" name="Line 113">
            <a:extLst>
              <a:ext uri="{FF2B5EF4-FFF2-40B4-BE49-F238E27FC236}">
                <a16:creationId xmlns:a16="http://schemas.microsoft.com/office/drawing/2014/main" id="{FE5E336B-ABD0-4AA9-902F-719F5594F606}"/>
              </a:ext>
            </a:extLst>
          </p:cNvPr>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58" name="Text Box 114">
            <a:extLst>
              <a:ext uri="{FF2B5EF4-FFF2-40B4-BE49-F238E27FC236}">
                <a16:creationId xmlns:a16="http://schemas.microsoft.com/office/drawing/2014/main" id="{A10A6CC6-37B6-4242-975E-72AF7E862C08}"/>
              </a:ext>
            </a:extLst>
          </p:cNvPr>
          <p:cNvSpPr txBox="1">
            <a:spLocks noChangeArrowheads="1"/>
          </p:cNvSpPr>
          <p:nvPr/>
        </p:nvSpPr>
        <p:spPr bwMode="auto">
          <a:xfrm>
            <a:off x="2293938" y="39655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rPr>
              <a:t>A</a:t>
            </a:r>
          </a:p>
        </p:txBody>
      </p:sp>
      <p:sp>
        <p:nvSpPr>
          <p:cNvPr id="287859" name="Text Box 115">
            <a:extLst>
              <a:ext uri="{FF2B5EF4-FFF2-40B4-BE49-F238E27FC236}">
                <a16:creationId xmlns:a16="http://schemas.microsoft.com/office/drawing/2014/main" id="{577D8661-5856-4665-847E-E1D2E3D1FA98}"/>
              </a:ext>
            </a:extLst>
          </p:cNvPr>
          <p:cNvSpPr txBox="1">
            <a:spLocks noChangeArrowheads="1"/>
          </p:cNvSpPr>
          <p:nvPr/>
        </p:nvSpPr>
        <p:spPr bwMode="auto">
          <a:xfrm>
            <a:off x="480060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860" name="Text Box 116">
            <a:extLst>
              <a:ext uri="{FF2B5EF4-FFF2-40B4-BE49-F238E27FC236}">
                <a16:creationId xmlns:a16="http://schemas.microsoft.com/office/drawing/2014/main" id="{193D7DB3-A2A3-4D05-87FE-E0DF604B9CD1}"/>
              </a:ext>
            </a:extLst>
          </p:cNvPr>
          <p:cNvSpPr txBox="1">
            <a:spLocks noChangeArrowheads="1"/>
          </p:cNvSpPr>
          <p:nvPr/>
        </p:nvSpPr>
        <p:spPr bwMode="auto">
          <a:xfrm>
            <a:off x="46926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rPr>
              <a:t>B</a:t>
            </a:r>
          </a:p>
        </p:txBody>
      </p:sp>
      <p:sp>
        <p:nvSpPr>
          <p:cNvPr id="287861" name="Text Box 117">
            <a:extLst>
              <a:ext uri="{FF2B5EF4-FFF2-40B4-BE49-F238E27FC236}">
                <a16:creationId xmlns:a16="http://schemas.microsoft.com/office/drawing/2014/main" id="{88DF0D31-434F-4F5C-839E-AC24A1B59CA8}"/>
              </a:ext>
            </a:extLst>
          </p:cNvPr>
          <p:cNvSpPr txBox="1">
            <a:spLocks noChangeArrowheads="1"/>
          </p:cNvSpPr>
          <p:nvPr/>
        </p:nvSpPr>
        <p:spPr bwMode="auto">
          <a:xfrm>
            <a:off x="4284663"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87862" name="Text Box 118">
            <a:extLst>
              <a:ext uri="{FF2B5EF4-FFF2-40B4-BE49-F238E27FC236}">
                <a16:creationId xmlns:a16="http://schemas.microsoft.com/office/drawing/2014/main" id="{99680727-48EE-44F3-ACAF-1789439ABE13}"/>
              </a:ext>
            </a:extLst>
          </p:cNvPr>
          <p:cNvSpPr txBox="1">
            <a:spLocks noChangeArrowheads="1"/>
          </p:cNvSpPr>
          <p:nvPr/>
        </p:nvSpPr>
        <p:spPr bwMode="auto">
          <a:xfrm>
            <a:off x="311785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863" name="Line 119">
            <a:extLst>
              <a:ext uri="{FF2B5EF4-FFF2-40B4-BE49-F238E27FC236}">
                <a16:creationId xmlns:a16="http://schemas.microsoft.com/office/drawing/2014/main" id="{B717D377-26F9-4927-9E8A-31AD3A4A8607}"/>
              </a:ext>
            </a:extLst>
          </p:cNvPr>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64" name="Line 120">
            <a:extLst>
              <a:ext uri="{FF2B5EF4-FFF2-40B4-BE49-F238E27FC236}">
                <a16:creationId xmlns:a16="http://schemas.microsoft.com/office/drawing/2014/main" id="{935C4D8A-2849-47C1-8CCA-39CEE6CC6157}"/>
              </a:ext>
            </a:extLst>
          </p:cNvPr>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65" name="Text Box 121">
            <a:extLst>
              <a:ext uri="{FF2B5EF4-FFF2-40B4-BE49-F238E27FC236}">
                <a16:creationId xmlns:a16="http://schemas.microsoft.com/office/drawing/2014/main" id="{606C39E3-0A33-444C-A0FF-F419F5454FB3}"/>
              </a:ext>
            </a:extLst>
          </p:cNvPr>
          <p:cNvSpPr txBox="1">
            <a:spLocks noChangeArrowheads="1"/>
          </p:cNvSpPr>
          <p:nvPr/>
        </p:nvSpPr>
        <p:spPr bwMode="auto">
          <a:xfrm>
            <a:off x="730885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87866" name="Text Box 122">
            <a:extLst>
              <a:ext uri="{FF2B5EF4-FFF2-40B4-BE49-F238E27FC236}">
                <a16:creationId xmlns:a16="http://schemas.microsoft.com/office/drawing/2014/main" id="{07C9E737-6E28-4D91-8CA2-5C2A64ADA3ED}"/>
              </a:ext>
            </a:extLst>
          </p:cNvPr>
          <p:cNvSpPr txBox="1">
            <a:spLocks noChangeArrowheads="1"/>
          </p:cNvSpPr>
          <p:nvPr/>
        </p:nvSpPr>
        <p:spPr bwMode="auto">
          <a:xfrm>
            <a:off x="6794500" y="49069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87867" name="Text Box 123">
            <a:extLst>
              <a:ext uri="{FF2B5EF4-FFF2-40B4-BE49-F238E27FC236}">
                <a16:creationId xmlns:a16="http://schemas.microsoft.com/office/drawing/2014/main" id="{1F8C1C8F-1FF9-469D-AA57-3007D5B20D74}"/>
              </a:ext>
            </a:extLst>
          </p:cNvPr>
          <p:cNvSpPr txBox="1">
            <a:spLocks noChangeArrowheads="1"/>
          </p:cNvSpPr>
          <p:nvPr/>
        </p:nvSpPr>
        <p:spPr bwMode="auto">
          <a:xfrm>
            <a:off x="8021638" y="45720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hlink"/>
                </a:solidFill>
                <a:latin typeface="Times New Roman" panose="02020603050405020304" pitchFamily="18" charset="0"/>
              </a:rPr>
              <a:t>rear</a:t>
            </a:r>
            <a:endParaRPr kumimoji="1" lang="en-US" altLang="zh-CN" sz="2400">
              <a:latin typeface="Times New Roman" panose="02020603050405020304" pitchFamily="18" charset="0"/>
            </a:endParaRPr>
          </a:p>
        </p:txBody>
      </p:sp>
      <p:sp>
        <p:nvSpPr>
          <p:cNvPr id="287868" name="Line 124">
            <a:extLst>
              <a:ext uri="{FF2B5EF4-FFF2-40B4-BE49-F238E27FC236}">
                <a16:creationId xmlns:a16="http://schemas.microsoft.com/office/drawing/2014/main" id="{236FB928-0A37-4301-9BA7-CBA57BDAFFEF}"/>
              </a:ext>
            </a:extLst>
          </p:cNvPr>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69" name="Line 125">
            <a:extLst>
              <a:ext uri="{FF2B5EF4-FFF2-40B4-BE49-F238E27FC236}">
                <a16:creationId xmlns:a16="http://schemas.microsoft.com/office/drawing/2014/main" id="{48FD4060-413E-4785-8EDA-2D6CAAAD7B5E}"/>
              </a:ext>
            </a:extLst>
          </p:cNvPr>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870" name="Text Box 126">
            <a:extLst>
              <a:ext uri="{FF2B5EF4-FFF2-40B4-BE49-F238E27FC236}">
                <a16:creationId xmlns:a16="http://schemas.microsoft.com/office/drawing/2014/main" id="{2AE61297-3226-4103-A1F5-65635C7BEABC}"/>
              </a:ext>
            </a:extLst>
          </p:cNvPr>
          <p:cNvSpPr txBox="1">
            <a:spLocks noChangeArrowheads="1"/>
          </p:cNvSpPr>
          <p:nvPr/>
        </p:nvSpPr>
        <p:spPr bwMode="auto">
          <a:xfrm>
            <a:off x="6362700" y="49022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87871" name="Text Box 127">
            <a:extLst>
              <a:ext uri="{FF2B5EF4-FFF2-40B4-BE49-F238E27FC236}">
                <a16:creationId xmlns:a16="http://schemas.microsoft.com/office/drawing/2014/main" id="{209F59AC-6C70-4D9D-A6CB-05C8ADE21B79}"/>
              </a:ext>
            </a:extLst>
          </p:cNvPr>
          <p:cNvSpPr txBox="1">
            <a:spLocks noChangeArrowheads="1"/>
          </p:cNvSpPr>
          <p:nvPr/>
        </p:nvSpPr>
        <p:spPr bwMode="auto">
          <a:xfrm>
            <a:off x="59880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87872" name="Text Box 128">
            <a:extLst>
              <a:ext uri="{FF2B5EF4-FFF2-40B4-BE49-F238E27FC236}">
                <a16:creationId xmlns:a16="http://schemas.microsoft.com/office/drawing/2014/main" id="{C91E3653-AAC2-4A88-8CED-A3A7AD47BFA4}"/>
              </a:ext>
            </a:extLst>
          </p:cNvPr>
          <p:cNvSpPr txBox="1">
            <a:spLocks noChangeArrowheads="1"/>
          </p:cNvSpPr>
          <p:nvPr/>
        </p:nvSpPr>
        <p:spPr bwMode="auto">
          <a:xfrm>
            <a:off x="6011863" y="4002088"/>
            <a:ext cx="43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87873" name="Text Box 129">
            <a:extLst>
              <a:ext uri="{FF2B5EF4-FFF2-40B4-BE49-F238E27FC236}">
                <a16:creationId xmlns:a16="http://schemas.microsoft.com/office/drawing/2014/main" id="{0B5BF1E7-95CF-4042-BF2A-3C45E27B29F7}"/>
              </a:ext>
            </a:extLst>
          </p:cNvPr>
          <p:cNvSpPr txBox="1">
            <a:spLocks noChangeArrowheads="1"/>
          </p:cNvSpPr>
          <p:nvPr/>
        </p:nvSpPr>
        <p:spPr bwMode="auto">
          <a:xfrm>
            <a:off x="6335713" y="3641725"/>
            <a:ext cx="50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87874" name="Text Box 130">
            <a:extLst>
              <a:ext uri="{FF2B5EF4-FFF2-40B4-BE49-F238E27FC236}">
                <a16:creationId xmlns:a16="http://schemas.microsoft.com/office/drawing/2014/main" id="{54BFF4CD-7430-49B2-8457-26A38CDD170A}"/>
              </a:ext>
            </a:extLst>
          </p:cNvPr>
          <p:cNvSpPr txBox="1">
            <a:spLocks noChangeArrowheads="1"/>
          </p:cNvSpPr>
          <p:nvPr/>
        </p:nvSpPr>
        <p:spPr bwMode="auto">
          <a:xfrm>
            <a:off x="6804025" y="3608388"/>
            <a:ext cx="50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87875" name="Text Box 131">
            <a:extLst>
              <a:ext uri="{FF2B5EF4-FFF2-40B4-BE49-F238E27FC236}">
                <a16:creationId xmlns:a16="http://schemas.microsoft.com/office/drawing/2014/main" id="{E4DB6940-FDBE-4D67-98CC-3496815AE579}"/>
              </a:ext>
            </a:extLst>
          </p:cNvPr>
          <p:cNvSpPr txBox="1">
            <a:spLocks noChangeArrowheads="1"/>
          </p:cNvSpPr>
          <p:nvPr/>
        </p:nvSpPr>
        <p:spPr bwMode="auto">
          <a:xfrm>
            <a:off x="7272338" y="3968750"/>
            <a:ext cx="34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87877" name="Freeform 133">
            <a:extLst>
              <a:ext uri="{FF2B5EF4-FFF2-40B4-BE49-F238E27FC236}">
                <a16:creationId xmlns:a16="http://schemas.microsoft.com/office/drawing/2014/main" id="{3F47036D-C260-48DD-B81F-FC8CA4798B28}"/>
              </a:ext>
            </a:extLst>
          </p:cNvPr>
          <p:cNvSpPr>
            <a:spLocks/>
          </p:cNvSpPr>
          <p:nvPr/>
        </p:nvSpPr>
        <p:spPr bwMode="auto">
          <a:xfrm>
            <a:off x="7956550" y="1268413"/>
            <a:ext cx="209550" cy="1152525"/>
          </a:xfrm>
          <a:custGeom>
            <a:avLst/>
            <a:gdLst>
              <a:gd name="T0" fmla="*/ 45 w 132"/>
              <a:gd name="T1" fmla="*/ 0 h 726"/>
              <a:gd name="T2" fmla="*/ 113 w 132"/>
              <a:gd name="T3" fmla="*/ 181 h 726"/>
              <a:gd name="T4" fmla="*/ 113 w 132"/>
              <a:gd name="T5" fmla="*/ 476 h 726"/>
              <a:gd name="T6" fmla="*/ 0 w 132"/>
              <a:gd name="T7" fmla="*/ 726 h 726"/>
            </a:gdLst>
            <a:ahLst/>
            <a:cxnLst>
              <a:cxn ang="0">
                <a:pos x="T0" y="T1"/>
              </a:cxn>
              <a:cxn ang="0">
                <a:pos x="T2" y="T3"/>
              </a:cxn>
              <a:cxn ang="0">
                <a:pos x="T4" y="T5"/>
              </a:cxn>
              <a:cxn ang="0">
                <a:pos x="T6" y="T7"/>
              </a:cxn>
            </a:cxnLst>
            <a:rect l="0" t="0" r="r" b="b"/>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ap="flat" cmpd="sng">
            <a:solidFill>
              <a:srgbClr val="008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FF6FD05-1A95-4BD7-84C7-5A1F578D1991}"/>
              </a:ext>
            </a:extLst>
          </p:cNvPr>
          <p:cNvSpPr>
            <a:spLocks noGrp="1"/>
          </p:cNvSpPr>
          <p:nvPr>
            <p:ph type="sldNum" sz="quarter" idx="11"/>
          </p:nvPr>
        </p:nvSpPr>
        <p:spPr/>
        <p:txBody>
          <a:bodyPr/>
          <a:lstStyle/>
          <a:p>
            <a:fld id="{4D1EBA7E-574D-4B15-B928-B5E3EC71F5E3}" type="slidenum">
              <a:rPr lang="en-US" altLang="zh-CN"/>
              <a:pPr/>
              <a:t>34</a:t>
            </a:fld>
            <a:endParaRPr lang="en-US" altLang="zh-CN"/>
          </a:p>
        </p:txBody>
      </p:sp>
      <p:sp>
        <p:nvSpPr>
          <p:cNvPr id="288772" name="Rectangle 4">
            <a:extLst>
              <a:ext uri="{FF2B5EF4-FFF2-40B4-BE49-F238E27FC236}">
                <a16:creationId xmlns:a16="http://schemas.microsoft.com/office/drawing/2014/main" id="{5A06699C-6483-49DB-B718-3E31968E5C82}"/>
              </a:ext>
            </a:extLst>
          </p:cNvPr>
          <p:cNvSpPr>
            <a:spLocks noGrp="1" noChangeArrowheads="1"/>
          </p:cNvSpPr>
          <p:nvPr>
            <p:ph type="title"/>
          </p:nvPr>
        </p:nvSpPr>
        <p:spPr>
          <a:xfrm>
            <a:off x="468313" y="441325"/>
            <a:ext cx="8229600" cy="900113"/>
          </a:xfrm>
        </p:spPr>
        <p:txBody>
          <a:bodyPr/>
          <a:lstStyle/>
          <a:p>
            <a:pPr algn="ctr"/>
            <a:r>
              <a:rPr kumimoji="1" lang="zh-CN" altLang="en-US" sz="3600" b="1">
                <a:solidFill>
                  <a:schemeClr val="tx2"/>
                </a:solidFill>
                <a:ea typeface="华文新魏" panose="02010800040101010101" pitchFamily="2" charset="-122"/>
              </a:rPr>
              <a:t>循环队列操作的定义</a:t>
            </a:r>
          </a:p>
        </p:txBody>
      </p:sp>
      <p:sp>
        <p:nvSpPr>
          <p:cNvPr id="288773" name="Rectangle 5">
            <a:extLst>
              <a:ext uri="{FF2B5EF4-FFF2-40B4-BE49-F238E27FC236}">
                <a16:creationId xmlns:a16="http://schemas.microsoft.com/office/drawing/2014/main" id="{3726B50A-1EF1-48C1-A3D9-4B9F6A292145}"/>
              </a:ext>
            </a:extLst>
          </p:cNvPr>
          <p:cNvSpPr>
            <a:spLocks noGrp="1" noChangeArrowheads="1"/>
          </p:cNvSpPr>
          <p:nvPr>
            <p:ph type="body" idx="1"/>
          </p:nvPr>
        </p:nvSpPr>
        <p:spPr>
          <a:xfrm>
            <a:off x="647700" y="1304925"/>
            <a:ext cx="8229600" cy="5111750"/>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void </a:t>
            </a:r>
            <a:r>
              <a:rPr kumimoji="1" lang="en-US" altLang="zh-CN" sz="2800">
                <a:latin typeface="Times New Roman" panose="02020603050405020304" pitchFamily="18" charset="0"/>
                <a:ea typeface="隶书" panose="02010509060101010101" pitchFamily="49" charset="-122"/>
              </a:rPr>
              <a:t>MakeEmpty()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front = rear</a:t>
            </a:r>
            <a:r>
              <a:rPr kumimoji="1" lang="en-US" altLang="zh-CN" sz="2800" i="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ea typeface="隶书" panose="02010509060101010101" pitchFamily="49" charset="-122"/>
              </a:rPr>
              <a:t>;</a:t>
            </a:r>
            <a:r>
              <a:rPr kumimoji="1" lang="en-US" altLang="zh-CN" sz="2800" b="1" i="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IsEmpty() </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front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rear</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IsFull() </a:t>
            </a:r>
            <a:r>
              <a:rPr kumimoji="1" lang="en-US" altLang="zh-CN" sz="2800" b="1">
                <a:latin typeface="Times New Roman" panose="02020603050405020304" pitchFamily="18" charset="0"/>
                <a:ea typeface="隶书" panose="02010509060101010101" pitchFamily="49" charset="-122"/>
              </a:rPr>
              <a:t>const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 return </a:t>
            </a:r>
            <a:r>
              <a:rPr kumimoji="1" lang="en-US" altLang="zh-CN" sz="2800">
                <a:latin typeface="Times New Roman" panose="02020603050405020304" pitchFamily="18" charset="0"/>
                <a:ea typeface="隶书" panose="02010509060101010101" pitchFamily="49" charset="-122"/>
              </a:rPr>
              <a:t>(rear+1)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maxSize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front</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14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SeqQueue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SeqQueue(</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sz)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front(0)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rear(0)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maxSize(sz) </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elements = </a:t>
            </a:r>
            <a:r>
              <a:rPr kumimoji="1" lang="en-US" altLang="zh-CN" sz="2800" b="1">
                <a:latin typeface="Times New Roman" panose="02020603050405020304" pitchFamily="18" charset="0"/>
              </a:rPr>
              <a:t>new </a:t>
            </a:r>
            <a:r>
              <a:rPr kumimoji="1" lang="en-US" altLang="zh-CN" sz="2800">
                <a:latin typeface="Times New Roman" panose="02020603050405020304" pitchFamily="18" charset="0"/>
              </a:rPr>
              <a:t>E[maxSize]</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assert</a:t>
            </a:r>
            <a:r>
              <a:rPr kumimoji="1" lang="en-US" altLang="zh-CN" sz="2800">
                <a:latin typeface="Times New Roman" panose="02020603050405020304" pitchFamily="18" charset="0"/>
              </a:rPr>
              <a:t> ( elements != NULL )</a:t>
            </a:r>
            <a:r>
              <a:rPr kumimoji="1" lang="en-US" altLang="zh-CN" sz="2800" b="1">
                <a:latin typeface="Times New Roman" panose="02020603050405020304" pitchFamily="18" charset="0"/>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572DE65-A63B-4F96-8D83-54CDB1F4A269}"/>
              </a:ext>
            </a:extLst>
          </p:cNvPr>
          <p:cNvSpPr>
            <a:spLocks noGrp="1"/>
          </p:cNvSpPr>
          <p:nvPr>
            <p:ph type="sldNum" sz="quarter" idx="11"/>
          </p:nvPr>
        </p:nvSpPr>
        <p:spPr/>
        <p:txBody>
          <a:bodyPr/>
          <a:lstStyle/>
          <a:p>
            <a:fld id="{E0FD01A3-1401-4779-B9D5-4072C2385020}" type="slidenum">
              <a:rPr lang="en-US" altLang="zh-CN"/>
              <a:pPr/>
              <a:t>35</a:t>
            </a:fld>
            <a:endParaRPr lang="en-US" altLang="zh-CN"/>
          </a:p>
        </p:txBody>
      </p:sp>
      <p:sp>
        <p:nvSpPr>
          <p:cNvPr id="289796" name="Rectangle 4">
            <a:extLst>
              <a:ext uri="{FF2B5EF4-FFF2-40B4-BE49-F238E27FC236}">
                <a16:creationId xmlns:a16="http://schemas.microsoft.com/office/drawing/2014/main" id="{27CD4A97-363D-4FF9-BEAA-CDBEEF014E33}"/>
              </a:ext>
            </a:extLst>
          </p:cNvPr>
          <p:cNvSpPr>
            <a:spLocks noGrp="1" noChangeArrowheads="1"/>
          </p:cNvSpPr>
          <p:nvPr>
            <p:ph type="body" idx="1"/>
          </p:nvPr>
        </p:nvSpPr>
        <p:spPr>
          <a:xfrm>
            <a:off x="457200" y="800100"/>
            <a:ext cx="8229600" cy="5581650"/>
          </a:xfrm>
        </p:spPr>
        <p:txBody>
          <a:bodyPr/>
          <a:lstStyle/>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Seq</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EnQueue(E x) </a:t>
            </a:r>
            <a:r>
              <a:rPr kumimoji="1" lang="en-US" altLang="zh-CN" sz="2800" b="1">
                <a:latin typeface="Times New Roman" panose="02020603050405020304" pitchFamily="18" charset="0"/>
                <a:ea typeface="隶书" panose="02010509060101010101" pitchFamily="49" charset="-122"/>
              </a:rPr>
              <a:t>{           </a:t>
            </a:r>
            <a:endParaRPr kumimoji="1" lang="en-US" altLang="zh-CN" sz="2800">
              <a:solidFill>
                <a:schemeClr val="tx2"/>
              </a:solidFill>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a:solidFill>
                  <a:schemeClr val="tx2"/>
                </a:solidFill>
              </a:rPr>
              <a:t>//</a:t>
            </a:r>
            <a:r>
              <a:rPr kumimoji="1" lang="zh-CN" altLang="en-US" sz="2800">
                <a:solidFill>
                  <a:schemeClr val="tx2"/>
                </a:solidFill>
                <a:latin typeface="Times New Roman" panose="02020603050405020304" pitchFamily="18" charset="0"/>
                <a:ea typeface="隶书" panose="02010509060101010101" pitchFamily="49" charset="-122"/>
              </a:rPr>
              <a:t>若队列不满</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则将</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插入到该队列队尾</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否则返回</a:t>
            </a:r>
            <a:r>
              <a:rPr kumimoji="1" lang="zh-CN" altLang="en-US" sz="2400"/>
              <a:t> </a:t>
            </a: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(IsFull() == true)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false</a:t>
            </a:r>
            <a:r>
              <a:rPr kumimoji="1"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elements[rear] =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先存入</a:t>
            </a: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rear = (rear+1) % 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尾指针加一</a:t>
            </a: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rPr>
              <a:t>Seq</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DeQueue(E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 </a:t>
            </a:r>
            <a:r>
              <a:rPr kumimoji="1"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隶书" panose="02010509060101010101" pitchFamily="49" charset="-122"/>
                <a:ea typeface="隶书" panose="02010509060101010101" pitchFamily="49" charset="-122"/>
              </a:rPr>
              <a:t>若队列不空则函数退队头元素并返回其值</a:t>
            </a:r>
          </a:p>
          <a:p>
            <a:pPr>
              <a:lnSpc>
                <a:spcPct val="80000"/>
              </a:lnSpc>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(IsEmpty() == true)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false</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02629FD-3789-4C2E-A92A-D5D9C8B40000}"/>
              </a:ext>
            </a:extLst>
          </p:cNvPr>
          <p:cNvSpPr>
            <a:spLocks noGrp="1"/>
          </p:cNvSpPr>
          <p:nvPr>
            <p:ph type="sldNum" sz="quarter" idx="11"/>
          </p:nvPr>
        </p:nvSpPr>
        <p:spPr/>
        <p:txBody>
          <a:bodyPr/>
          <a:lstStyle/>
          <a:p>
            <a:fld id="{BBD3246F-D4C8-4860-9EB1-ED26F2508757}" type="slidenum">
              <a:rPr lang="en-US" altLang="zh-CN"/>
              <a:pPr/>
              <a:t>36</a:t>
            </a:fld>
            <a:endParaRPr lang="en-US" altLang="zh-CN"/>
          </a:p>
        </p:txBody>
      </p:sp>
      <p:sp>
        <p:nvSpPr>
          <p:cNvPr id="328706" name="Text Box 2">
            <a:extLst>
              <a:ext uri="{FF2B5EF4-FFF2-40B4-BE49-F238E27FC236}">
                <a16:creationId xmlns:a16="http://schemas.microsoft.com/office/drawing/2014/main" id="{F36E592A-9D6E-4C51-BDA5-84F571081AE7}"/>
              </a:ext>
            </a:extLst>
          </p:cNvPr>
          <p:cNvSpPr txBox="1">
            <a:spLocks noChangeArrowheads="1"/>
          </p:cNvSpPr>
          <p:nvPr/>
        </p:nvSpPr>
        <p:spPr bwMode="auto">
          <a:xfrm>
            <a:off x="631825" y="657225"/>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     </a:t>
            </a:r>
          </a:p>
        </p:txBody>
      </p:sp>
      <p:sp>
        <p:nvSpPr>
          <p:cNvPr id="328708" name="Rectangle 4">
            <a:extLst>
              <a:ext uri="{FF2B5EF4-FFF2-40B4-BE49-F238E27FC236}">
                <a16:creationId xmlns:a16="http://schemas.microsoft.com/office/drawing/2014/main" id="{75255A6E-7677-4298-89B6-1A67FB529DC8}"/>
              </a:ext>
            </a:extLst>
          </p:cNvPr>
          <p:cNvSpPr>
            <a:spLocks noGrp="1" noChangeArrowheads="1"/>
          </p:cNvSpPr>
          <p:nvPr>
            <p:ph type="body" idx="1"/>
          </p:nvPr>
        </p:nvSpPr>
        <p:spPr>
          <a:xfrm>
            <a:off x="627063" y="728663"/>
            <a:ext cx="8229600" cy="5761037"/>
          </a:xfrm>
        </p:spPr>
        <p:txBody>
          <a:bodyPr/>
          <a:lstStyle/>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x = elements[front]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先取队头</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front = (front+1) % maxSize</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再队头指针加一</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true</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kumimoji="1" lang="en-US" altLang="zh-CN" sz="20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SeqQueue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getFront(E</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x) </a:t>
            </a:r>
            <a:r>
              <a:rPr kumimoji="1" lang="en-US" altLang="zh-CN" sz="2800" b="1">
                <a:latin typeface="Times New Roman" panose="02020603050405020304" pitchFamily="18" charset="0"/>
                <a:ea typeface="隶书" panose="02010509060101010101" pitchFamily="49" charset="-122"/>
              </a:rPr>
              <a:t>const {</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若队列不空则函数返回该队列队头元素的值</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(IsEmpty() == true)</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队列空</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 = elements[front]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返回队头元素</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true</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endParaRPr kumimoji="1" lang="en-US" altLang="zh-CN" sz="2800" b="1">
              <a:latin typeface="Times New Roman" panose="02020603050405020304" pitchFamily="18" charset="0"/>
              <a:ea typeface="隶书" panose="02010509060101010101" pitchFamily="49" charset="-122"/>
            </a:endParaRPr>
          </a:p>
          <a:p>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C52B6182-019A-41A2-8F63-EF0999C02269}"/>
              </a:ext>
            </a:extLst>
          </p:cNvPr>
          <p:cNvSpPr>
            <a:spLocks noGrp="1"/>
          </p:cNvSpPr>
          <p:nvPr>
            <p:ph type="sldNum" sz="quarter" idx="11"/>
          </p:nvPr>
        </p:nvSpPr>
        <p:spPr/>
        <p:txBody>
          <a:bodyPr/>
          <a:lstStyle/>
          <a:p>
            <a:fld id="{095CB77D-CA07-494D-8095-57AA0E51D4DA}" type="slidenum">
              <a:rPr lang="en-US" altLang="zh-CN"/>
              <a:pPr/>
              <a:t>37</a:t>
            </a:fld>
            <a:endParaRPr lang="en-US" altLang="zh-CN"/>
          </a:p>
        </p:txBody>
      </p:sp>
      <p:sp>
        <p:nvSpPr>
          <p:cNvPr id="291842" name="Rectangle 2">
            <a:extLst>
              <a:ext uri="{FF2B5EF4-FFF2-40B4-BE49-F238E27FC236}">
                <a16:creationId xmlns:a16="http://schemas.microsoft.com/office/drawing/2014/main" id="{86716D0A-C5D5-471E-8E7C-64B19B972440}"/>
              </a:ext>
            </a:extLst>
          </p:cNvPr>
          <p:cNvSpPr>
            <a:spLocks noGrp="1" noChangeArrowheads="1"/>
          </p:cNvSpPr>
          <p:nvPr>
            <p:ph type="title"/>
          </p:nvPr>
        </p:nvSpPr>
        <p:spPr>
          <a:xfrm>
            <a:off x="1111250" y="577850"/>
            <a:ext cx="6886575" cy="835025"/>
          </a:xfrm>
        </p:spPr>
        <p:txBody>
          <a:bodyPr/>
          <a:lstStyle/>
          <a:p>
            <a:r>
              <a:rPr lang="zh-CN" altLang="en-US" sz="3600" b="1">
                <a:solidFill>
                  <a:schemeClr val="tx2"/>
                </a:solidFill>
                <a:latin typeface="华文新魏" panose="02010800040101010101" pitchFamily="2" charset="-122"/>
                <a:ea typeface="华文新魏" panose="02010800040101010101" pitchFamily="2" charset="-122"/>
              </a:rPr>
              <a:t>队列的链接存储表示 </a:t>
            </a:r>
            <a:r>
              <a:rPr lang="en-US" altLang="zh-CN" sz="3600">
                <a:solidFill>
                  <a:schemeClr val="tx2"/>
                </a:solidFill>
                <a:ea typeface="华文新魏" panose="02010800040101010101" pitchFamily="2" charset="-122"/>
              </a:rPr>
              <a:t>—</a:t>
            </a:r>
            <a:r>
              <a:rPr lang="en-US" altLang="zh-CN" sz="3600" b="1">
                <a:solidFill>
                  <a:schemeClr val="tx2"/>
                </a:solidFill>
                <a:latin typeface="华文新魏" panose="02010800040101010101" pitchFamily="2" charset="-122"/>
                <a:ea typeface="华文新魏" panose="02010800040101010101" pitchFamily="2" charset="-122"/>
              </a:rPr>
              <a:t> </a:t>
            </a:r>
            <a:r>
              <a:rPr lang="zh-CN" altLang="en-US" sz="3600" b="1">
                <a:solidFill>
                  <a:schemeClr val="tx2"/>
                </a:solidFill>
                <a:latin typeface="华文新魏" panose="02010800040101010101" pitchFamily="2" charset="-122"/>
                <a:ea typeface="华文新魏" panose="02010800040101010101" pitchFamily="2" charset="-122"/>
              </a:rPr>
              <a:t>链式队列</a:t>
            </a:r>
            <a:endParaRPr lang="zh-CN" altLang="en-US">
              <a:solidFill>
                <a:schemeClr val="tx2"/>
              </a:solidFill>
              <a:latin typeface="华文新魏" panose="02010800040101010101" pitchFamily="2" charset="-122"/>
              <a:ea typeface="华文新魏" panose="02010800040101010101" pitchFamily="2" charset="-122"/>
            </a:endParaRPr>
          </a:p>
        </p:txBody>
      </p:sp>
      <p:sp>
        <p:nvSpPr>
          <p:cNvPr id="291843" name="Rectangle 3">
            <a:extLst>
              <a:ext uri="{FF2B5EF4-FFF2-40B4-BE49-F238E27FC236}">
                <a16:creationId xmlns:a16="http://schemas.microsoft.com/office/drawing/2014/main" id="{212160E4-9668-4DFE-86C2-6965FB180A49}"/>
              </a:ext>
            </a:extLst>
          </p:cNvPr>
          <p:cNvSpPr>
            <a:spLocks noGrp="1" noChangeArrowheads="1"/>
          </p:cNvSpPr>
          <p:nvPr>
            <p:ph type="body" idx="1"/>
          </p:nvPr>
        </p:nvSpPr>
        <p:spPr>
          <a:xfrm>
            <a:off x="768350" y="2819400"/>
            <a:ext cx="7907338" cy="2446338"/>
          </a:xfrm>
        </p:spPr>
        <p:txBody>
          <a:bodyPr/>
          <a:lstStyle/>
          <a:p>
            <a:pPr>
              <a:buClr>
                <a:srgbClr val="800080"/>
              </a:buClr>
              <a:buSzPct val="50000"/>
            </a:pPr>
            <a:r>
              <a:rPr lang="zh-CN" altLang="en-US" sz="3000" b="1">
                <a:solidFill>
                  <a:srgbClr val="000099"/>
                </a:solidFill>
                <a:ea typeface="仿宋_GB2312" pitchFamily="49" charset="-122"/>
              </a:rPr>
              <a:t>队头在链头，队尾在链尾。</a:t>
            </a:r>
          </a:p>
          <a:p>
            <a:pPr>
              <a:buClr>
                <a:srgbClr val="800080"/>
              </a:buClr>
              <a:buSzPct val="50000"/>
            </a:pPr>
            <a:r>
              <a:rPr lang="zh-CN" altLang="en-US" sz="3000" b="1">
                <a:solidFill>
                  <a:srgbClr val="000099"/>
                </a:solidFill>
                <a:ea typeface="仿宋_GB2312" pitchFamily="49" charset="-122"/>
              </a:rPr>
              <a:t>链式队列在进队时无队满问题，但有队空问题。</a:t>
            </a:r>
          </a:p>
          <a:p>
            <a:pPr>
              <a:buClr>
                <a:srgbClr val="800080"/>
              </a:buClr>
              <a:buSzPct val="50000"/>
            </a:pPr>
            <a:r>
              <a:rPr lang="zh-CN" altLang="en-US" sz="3000" b="1">
                <a:solidFill>
                  <a:srgbClr val="000099"/>
                </a:solidFill>
                <a:ea typeface="仿宋_GB2312" pitchFamily="49" charset="-122"/>
              </a:rPr>
              <a:t>队空条件为</a:t>
            </a:r>
            <a:r>
              <a:rPr lang="zh-CN" altLang="en-US" sz="3000" b="1">
                <a:solidFill>
                  <a:srgbClr val="3333CC"/>
                </a:solidFill>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front </a:t>
            </a:r>
            <a:r>
              <a:rPr lang="en-US" altLang="zh-CN" sz="3000" b="1" i="1">
                <a:solidFill>
                  <a:srgbClr val="FF3300"/>
                </a:solidFill>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 NULL</a:t>
            </a:r>
            <a:endParaRPr lang="en-US" altLang="zh-CN" sz="3000" b="1">
              <a:solidFill>
                <a:srgbClr val="3333CC"/>
              </a:solidFill>
              <a:latin typeface="Times New Roman" panose="02020603050405020304" pitchFamily="18" charset="0"/>
              <a:ea typeface="仿宋_GB2312" pitchFamily="49" charset="-122"/>
            </a:endParaRPr>
          </a:p>
        </p:txBody>
      </p:sp>
      <p:sp>
        <p:nvSpPr>
          <p:cNvPr id="291844" name="Rectangle 4">
            <a:extLst>
              <a:ext uri="{FF2B5EF4-FFF2-40B4-BE49-F238E27FC236}">
                <a16:creationId xmlns:a16="http://schemas.microsoft.com/office/drawing/2014/main" id="{BC616760-B2E6-4CE3-980C-B7933EAD5978}"/>
              </a:ext>
            </a:extLst>
          </p:cNvPr>
          <p:cNvSpPr>
            <a:spLocks noChangeArrowheads="1"/>
          </p:cNvSpPr>
          <p:nvPr/>
        </p:nvSpPr>
        <p:spPr bwMode="auto">
          <a:xfrm>
            <a:off x="304800" y="45434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3600" b="1">
              <a:solidFill>
                <a:srgbClr val="CC3300"/>
              </a:solidFill>
              <a:latin typeface="Times New Roman" panose="02020603050405020304" pitchFamily="18" charset="0"/>
            </a:endParaRPr>
          </a:p>
        </p:txBody>
      </p:sp>
      <p:grpSp>
        <p:nvGrpSpPr>
          <p:cNvPr id="291866" name="Group 26">
            <a:extLst>
              <a:ext uri="{FF2B5EF4-FFF2-40B4-BE49-F238E27FC236}">
                <a16:creationId xmlns:a16="http://schemas.microsoft.com/office/drawing/2014/main" id="{3260CDE3-BD7F-421D-B919-A93CA265C7AC}"/>
              </a:ext>
            </a:extLst>
          </p:cNvPr>
          <p:cNvGrpSpPr>
            <a:grpSpLocks/>
          </p:cNvGrpSpPr>
          <p:nvPr/>
        </p:nvGrpSpPr>
        <p:grpSpPr bwMode="auto">
          <a:xfrm>
            <a:off x="830263" y="1728788"/>
            <a:ext cx="7162800" cy="1052512"/>
            <a:chOff x="432" y="1008"/>
            <a:chExt cx="4512" cy="663"/>
          </a:xfrm>
        </p:grpSpPr>
        <p:sp>
          <p:nvSpPr>
            <p:cNvPr id="291845" name="Rectangle 5">
              <a:extLst>
                <a:ext uri="{FF2B5EF4-FFF2-40B4-BE49-F238E27FC236}">
                  <a16:creationId xmlns:a16="http://schemas.microsoft.com/office/drawing/2014/main" id="{9E249FD0-9034-4479-990C-1FA21EB9B51A}"/>
                </a:ext>
              </a:extLst>
            </p:cNvPr>
            <p:cNvSpPr>
              <a:spLocks noChangeArrowheads="1"/>
            </p:cNvSpPr>
            <p:nvPr/>
          </p:nvSpPr>
          <p:spPr bwMode="auto">
            <a:xfrm>
              <a:off x="1248"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1846" name="Text Box 6">
              <a:extLst>
                <a:ext uri="{FF2B5EF4-FFF2-40B4-BE49-F238E27FC236}">
                  <a16:creationId xmlns:a16="http://schemas.microsoft.com/office/drawing/2014/main" id="{816A76B4-A7E3-4117-B816-EA5249EA763B}"/>
                </a:ext>
              </a:extLst>
            </p:cNvPr>
            <p:cNvSpPr txBox="1">
              <a:spLocks noChangeArrowheads="1"/>
            </p:cNvSpPr>
            <p:nvPr/>
          </p:nvSpPr>
          <p:spPr bwMode="auto">
            <a:xfrm>
              <a:off x="432" y="100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91847" name="Line 7">
              <a:extLst>
                <a:ext uri="{FF2B5EF4-FFF2-40B4-BE49-F238E27FC236}">
                  <a16:creationId xmlns:a16="http://schemas.microsoft.com/office/drawing/2014/main" id="{66FBC067-52C6-46F0-8833-FADAC0CFE14C}"/>
                </a:ext>
              </a:extLst>
            </p:cNvPr>
            <p:cNvSpPr>
              <a:spLocks noChangeShapeType="1"/>
            </p:cNvSpPr>
            <p:nvPr/>
          </p:nvSpPr>
          <p:spPr bwMode="auto">
            <a:xfrm>
              <a:off x="1008" y="1200"/>
              <a:ext cx="240" cy="0"/>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8" name="Line 8">
              <a:extLst>
                <a:ext uri="{FF2B5EF4-FFF2-40B4-BE49-F238E27FC236}">
                  <a16:creationId xmlns:a16="http://schemas.microsoft.com/office/drawing/2014/main" id="{8FE175FA-7A80-40E1-B778-EE7E6A60821E}"/>
                </a:ext>
              </a:extLst>
            </p:cNvPr>
            <p:cNvSpPr>
              <a:spLocks noChangeShapeType="1"/>
            </p:cNvSpPr>
            <p:nvPr/>
          </p:nvSpPr>
          <p:spPr bwMode="auto">
            <a:xfrm>
              <a:off x="1584"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9" name="Line 9">
              <a:extLst>
                <a:ext uri="{FF2B5EF4-FFF2-40B4-BE49-F238E27FC236}">
                  <a16:creationId xmlns:a16="http://schemas.microsoft.com/office/drawing/2014/main" id="{9BFD3514-D47B-4BAC-BA9D-68D6B4655062}"/>
                </a:ext>
              </a:extLst>
            </p:cNvPr>
            <p:cNvSpPr>
              <a:spLocks noChangeShapeType="1"/>
            </p:cNvSpPr>
            <p:nvPr/>
          </p:nvSpPr>
          <p:spPr bwMode="auto">
            <a:xfrm flipV="1">
              <a:off x="1584"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0" name="Rectangle 10">
              <a:extLst>
                <a:ext uri="{FF2B5EF4-FFF2-40B4-BE49-F238E27FC236}">
                  <a16:creationId xmlns:a16="http://schemas.microsoft.com/office/drawing/2014/main" id="{DBD3F52D-829C-4B61-9D75-678894AF3730}"/>
                </a:ext>
              </a:extLst>
            </p:cNvPr>
            <p:cNvSpPr>
              <a:spLocks noChangeArrowheads="1"/>
            </p:cNvSpPr>
            <p:nvPr/>
          </p:nvSpPr>
          <p:spPr bwMode="auto">
            <a:xfrm>
              <a:off x="2064"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1851" name="Line 11">
              <a:extLst>
                <a:ext uri="{FF2B5EF4-FFF2-40B4-BE49-F238E27FC236}">
                  <a16:creationId xmlns:a16="http://schemas.microsoft.com/office/drawing/2014/main" id="{D7D15C35-05F9-4B9A-841D-EA61BA41F569}"/>
                </a:ext>
              </a:extLst>
            </p:cNvPr>
            <p:cNvSpPr>
              <a:spLocks noChangeShapeType="1"/>
            </p:cNvSpPr>
            <p:nvPr/>
          </p:nvSpPr>
          <p:spPr bwMode="auto">
            <a:xfrm>
              <a:off x="1824"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2" name="Line 12">
              <a:extLst>
                <a:ext uri="{FF2B5EF4-FFF2-40B4-BE49-F238E27FC236}">
                  <a16:creationId xmlns:a16="http://schemas.microsoft.com/office/drawing/2014/main" id="{E2E1F755-2802-4D11-81C0-52DA053D90AC}"/>
                </a:ext>
              </a:extLst>
            </p:cNvPr>
            <p:cNvSpPr>
              <a:spLocks noChangeShapeType="1"/>
            </p:cNvSpPr>
            <p:nvPr/>
          </p:nvSpPr>
          <p:spPr bwMode="auto">
            <a:xfrm>
              <a:off x="2400"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3" name="Line 13">
              <a:extLst>
                <a:ext uri="{FF2B5EF4-FFF2-40B4-BE49-F238E27FC236}">
                  <a16:creationId xmlns:a16="http://schemas.microsoft.com/office/drawing/2014/main" id="{A2B759C1-5CF6-4DB3-9B73-FEDF74F1D786}"/>
                </a:ext>
              </a:extLst>
            </p:cNvPr>
            <p:cNvSpPr>
              <a:spLocks noChangeShapeType="1"/>
            </p:cNvSpPr>
            <p:nvPr/>
          </p:nvSpPr>
          <p:spPr bwMode="auto">
            <a:xfrm flipV="1">
              <a:off x="2400"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4" name="Rectangle 14">
              <a:extLst>
                <a:ext uri="{FF2B5EF4-FFF2-40B4-BE49-F238E27FC236}">
                  <a16:creationId xmlns:a16="http://schemas.microsoft.com/office/drawing/2014/main" id="{3B49F573-F047-452C-944F-7C422F6F3E8A}"/>
                </a:ext>
              </a:extLst>
            </p:cNvPr>
            <p:cNvSpPr>
              <a:spLocks noChangeArrowheads="1"/>
            </p:cNvSpPr>
            <p:nvPr/>
          </p:nvSpPr>
          <p:spPr bwMode="auto">
            <a:xfrm>
              <a:off x="2880"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1855" name="Line 15">
              <a:extLst>
                <a:ext uri="{FF2B5EF4-FFF2-40B4-BE49-F238E27FC236}">
                  <a16:creationId xmlns:a16="http://schemas.microsoft.com/office/drawing/2014/main" id="{D3A98EFF-456E-4306-AE4C-9AE521BBEA86}"/>
                </a:ext>
              </a:extLst>
            </p:cNvPr>
            <p:cNvSpPr>
              <a:spLocks noChangeShapeType="1"/>
            </p:cNvSpPr>
            <p:nvPr/>
          </p:nvSpPr>
          <p:spPr bwMode="auto">
            <a:xfrm>
              <a:off x="2640"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6" name="Line 16">
              <a:extLst>
                <a:ext uri="{FF2B5EF4-FFF2-40B4-BE49-F238E27FC236}">
                  <a16:creationId xmlns:a16="http://schemas.microsoft.com/office/drawing/2014/main" id="{F2DE9946-20B8-4442-BCAA-142E9530AED9}"/>
                </a:ext>
              </a:extLst>
            </p:cNvPr>
            <p:cNvSpPr>
              <a:spLocks noChangeShapeType="1"/>
            </p:cNvSpPr>
            <p:nvPr/>
          </p:nvSpPr>
          <p:spPr bwMode="auto">
            <a:xfrm>
              <a:off x="32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7" name="Line 17">
              <a:extLst>
                <a:ext uri="{FF2B5EF4-FFF2-40B4-BE49-F238E27FC236}">
                  <a16:creationId xmlns:a16="http://schemas.microsoft.com/office/drawing/2014/main" id="{3787B74D-A9DB-469B-9EF7-A15CA46AABA6}"/>
                </a:ext>
              </a:extLst>
            </p:cNvPr>
            <p:cNvSpPr>
              <a:spLocks noChangeShapeType="1"/>
            </p:cNvSpPr>
            <p:nvPr/>
          </p:nvSpPr>
          <p:spPr bwMode="auto">
            <a:xfrm flipV="1">
              <a:off x="3216"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8" name="Rectangle 18">
              <a:extLst>
                <a:ext uri="{FF2B5EF4-FFF2-40B4-BE49-F238E27FC236}">
                  <a16:creationId xmlns:a16="http://schemas.microsoft.com/office/drawing/2014/main" id="{9F11AD7F-8349-4388-87F8-F3450D1329DB}"/>
                </a:ext>
              </a:extLst>
            </p:cNvPr>
            <p:cNvSpPr>
              <a:spLocks noChangeArrowheads="1"/>
            </p:cNvSpPr>
            <p:nvPr/>
          </p:nvSpPr>
          <p:spPr bwMode="auto">
            <a:xfrm>
              <a:off x="4416"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91859" name="Line 19">
              <a:extLst>
                <a:ext uri="{FF2B5EF4-FFF2-40B4-BE49-F238E27FC236}">
                  <a16:creationId xmlns:a16="http://schemas.microsoft.com/office/drawing/2014/main" id="{086458B5-0EED-4962-BB9B-13B0C9C50CA3}"/>
                </a:ext>
              </a:extLst>
            </p:cNvPr>
            <p:cNvSpPr>
              <a:spLocks noChangeShapeType="1"/>
            </p:cNvSpPr>
            <p:nvPr/>
          </p:nvSpPr>
          <p:spPr bwMode="auto">
            <a:xfrm>
              <a:off x="417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0" name="Line 20">
              <a:extLst>
                <a:ext uri="{FF2B5EF4-FFF2-40B4-BE49-F238E27FC236}">
                  <a16:creationId xmlns:a16="http://schemas.microsoft.com/office/drawing/2014/main" id="{22DE0799-F946-45FF-9C71-FE8C7F0E0B9E}"/>
                </a:ext>
              </a:extLst>
            </p:cNvPr>
            <p:cNvSpPr>
              <a:spLocks noChangeShapeType="1"/>
            </p:cNvSpPr>
            <p:nvPr/>
          </p:nvSpPr>
          <p:spPr bwMode="auto">
            <a:xfrm>
              <a:off x="4752"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1" name="Line 21">
              <a:extLst>
                <a:ext uri="{FF2B5EF4-FFF2-40B4-BE49-F238E27FC236}">
                  <a16:creationId xmlns:a16="http://schemas.microsoft.com/office/drawing/2014/main" id="{3DFBDFBB-2D2C-462B-8BC1-3A2434120908}"/>
                </a:ext>
              </a:extLst>
            </p:cNvPr>
            <p:cNvSpPr>
              <a:spLocks noChangeShapeType="1"/>
            </p:cNvSpPr>
            <p:nvPr/>
          </p:nvSpPr>
          <p:spPr bwMode="auto">
            <a:xfrm flipV="1">
              <a:off x="4752"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2" name="Line 22">
              <a:extLst>
                <a:ext uri="{FF2B5EF4-FFF2-40B4-BE49-F238E27FC236}">
                  <a16:creationId xmlns:a16="http://schemas.microsoft.com/office/drawing/2014/main" id="{9E7EAC8B-0B6E-46FB-BCC0-3DAF0A986091}"/>
                </a:ext>
              </a:extLst>
            </p:cNvPr>
            <p:cNvSpPr>
              <a:spLocks noChangeShapeType="1"/>
            </p:cNvSpPr>
            <p:nvPr/>
          </p:nvSpPr>
          <p:spPr bwMode="auto">
            <a:xfrm>
              <a:off x="345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3" name="Line 23">
              <a:extLst>
                <a:ext uri="{FF2B5EF4-FFF2-40B4-BE49-F238E27FC236}">
                  <a16:creationId xmlns:a16="http://schemas.microsoft.com/office/drawing/2014/main" id="{434B9624-0192-4577-9F61-BDA16ED89AD1}"/>
                </a:ext>
              </a:extLst>
            </p:cNvPr>
            <p:cNvSpPr>
              <a:spLocks noChangeShapeType="1"/>
            </p:cNvSpPr>
            <p:nvPr/>
          </p:nvSpPr>
          <p:spPr bwMode="auto">
            <a:xfrm>
              <a:off x="3696" y="1200"/>
              <a:ext cx="480"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4" name="Text Box 24">
              <a:extLst>
                <a:ext uri="{FF2B5EF4-FFF2-40B4-BE49-F238E27FC236}">
                  <a16:creationId xmlns:a16="http://schemas.microsoft.com/office/drawing/2014/main" id="{C44A0A4D-4576-46ED-84E2-4A97860DF6C4}"/>
                </a:ext>
              </a:extLst>
            </p:cNvPr>
            <p:cNvSpPr txBox="1">
              <a:spLocks noChangeArrowheads="1"/>
            </p:cNvSpPr>
            <p:nvPr/>
          </p:nvSpPr>
          <p:spPr bwMode="auto">
            <a:xfrm>
              <a:off x="3792" y="1344"/>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rear</a:t>
              </a:r>
              <a:endParaRPr kumimoji="1" lang="en-US" altLang="zh-CN" sz="2400">
                <a:latin typeface="Times New Roman" panose="02020603050405020304" pitchFamily="18" charset="0"/>
              </a:endParaRPr>
            </a:p>
          </p:txBody>
        </p:sp>
        <p:sp>
          <p:nvSpPr>
            <p:cNvPr id="291865" name="Line 25">
              <a:extLst>
                <a:ext uri="{FF2B5EF4-FFF2-40B4-BE49-F238E27FC236}">
                  <a16:creationId xmlns:a16="http://schemas.microsoft.com/office/drawing/2014/main" id="{37886EF5-A921-4970-807B-968404E0AA08}"/>
                </a:ext>
              </a:extLst>
            </p:cNvPr>
            <p:cNvSpPr>
              <a:spLocks noChangeShapeType="1"/>
            </p:cNvSpPr>
            <p:nvPr/>
          </p:nvSpPr>
          <p:spPr bwMode="auto">
            <a:xfrm flipV="1">
              <a:off x="4080" y="1296"/>
              <a:ext cx="336" cy="144"/>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1F1A73E-13B2-4FB8-8DA7-F629314C4ABF}"/>
              </a:ext>
            </a:extLst>
          </p:cNvPr>
          <p:cNvSpPr>
            <a:spLocks noGrp="1"/>
          </p:cNvSpPr>
          <p:nvPr>
            <p:ph type="sldNum" sz="quarter" idx="11"/>
          </p:nvPr>
        </p:nvSpPr>
        <p:spPr/>
        <p:txBody>
          <a:bodyPr/>
          <a:lstStyle/>
          <a:p>
            <a:fld id="{C7070513-93AA-4CF3-A1BC-2594B856E43E}" type="slidenum">
              <a:rPr lang="en-US" altLang="zh-CN"/>
              <a:pPr/>
              <a:t>38</a:t>
            </a:fld>
            <a:endParaRPr lang="en-US" altLang="zh-CN"/>
          </a:p>
        </p:txBody>
      </p:sp>
      <p:sp>
        <p:nvSpPr>
          <p:cNvPr id="292866" name="Text Box 2">
            <a:extLst>
              <a:ext uri="{FF2B5EF4-FFF2-40B4-BE49-F238E27FC236}">
                <a16:creationId xmlns:a16="http://schemas.microsoft.com/office/drawing/2014/main" id="{38FAD559-7FCC-49AE-B1DA-83751CC0C362}"/>
              </a:ext>
            </a:extLst>
          </p:cNvPr>
          <p:cNvSpPr txBox="1">
            <a:spLocks noChangeArrowheads="1"/>
          </p:cNvSpPr>
          <p:nvPr/>
        </p:nvSpPr>
        <p:spPr bwMode="auto">
          <a:xfrm>
            <a:off x="685800" y="1268413"/>
            <a:ext cx="8229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#include </a:t>
            </a:r>
            <a:r>
              <a:rPr kumimoji="1" lang="en-US" altLang="zh-CN" sz="2800">
                <a:latin typeface="Times New Roman" panose="02020603050405020304" pitchFamily="18" charset="0"/>
              </a:rPr>
              <a:t>&lt;iostream.h&gt;</a:t>
            </a:r>
          </a:p>
          <a:p>
            <a:r>
              <a:rPr kumimoji="1" lang="en-US" altLang="zh-CN" sz="2800" b="1">
                <a:latin typeface="Times New Roman" panose="02020603050405020304" pitchFamily="18" charset="0"/>
              </a:rPr>
              <a:t>#include </a:t>
            </a:r>
            <a:r>
              <a:rPr kumimoji="1" lang="en-US" altLang="zh-CN" sz="2800">
                <a:latin typeface="Times New Roman" panose="02020603050405020304" pitchFamily="18" charset="0"/>
              </a:rPr>
              <a:t>“Queue.h”</a:t>
            </a:r>
          </a:p>
          <a:p>
            <a:r>
              <a:rPr kumimoji="1" lang="en-US" altLang="zh-CN" sz="2800" b="1">
                <a:latin typeface="Times New Roman" panose="02020603050405020304" pitchFamily="18" charset="0"/>
                <a:ea typeface="仿宋_GB2312" pitchFamily="49" charset="-122"/>
              </a:rPr>
              <a:t>template &lt;class </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t>
            </a:r>
          </a:p>
          <a:p>
            <a:r>
              <a:rPr kumimoji="1" lang="en-US" altLang="zh-CN" sz="2800" b="1">
                <a:latin typeface="Times New Roman" panose="02020603050405020304" pitchFamily="18" charset="0"/>
                <a:ea typeface="仿宋_GB2312" pitchFamily="49" charset="-122"/>
              </a:rPr>
              <a:t>struct </a:t>
            </a:r>
            <a:r>
              <a:rPr kumimoji="1" lang="en-US" altLang="zh-CN" sz="2800">
                <a:latin typeface="Times New Roman" panose="02020603050405020304" pitchFamily="18" charset="0"/>
                <a:ea typeface="仿宋_GB2312" pitchFamily="49" charset="-122"/>
              </a:rPr>
              <a:t>QueueNode</a:t>
            </a:r>
            <a:r>
              <a:rPr kumimoji="1" lang="en-US" altLang="zh-CN" sz="2800" b="1">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队列结点类定义</a:t>
            </a:r>
            <a:r>
              <a:rPr kumimoji="1" lang="zh-CN" altLang="en-US" sz="2800" b="1">
                <a:latin typeface="Times New Roman" panose="02020603050405020304" pitchFamily="18" charset="0"/>
                <a:ea typeface="仿宋_GB2312" pitchFamily="49" charset="-122"/>
              </a:rPr>
              <a:t>	</a:t>
            </a:r>
          </a:p>
          <a:p>
            <a:r>
              <a:rPr kumimoji="1" lang="en-US" altLang="zh-CN" sz="2800" b="1">
                <a:latin typeface="Times New Roman" panose="02020603050405020304" pitchFamily="18" charset="0"/>
                <a:ea typeface="仿宋_GB2312" pitchFamily="49" charset="-122"/>
              </a:rPr>
              <a:t>private:</a:t>
            </a:r>
            <a:r>
              <a:rPr kumimoji="1" lang="en-US" altLang="zh-CN" sz="2800">
                <a:latin typeface="Times New Roman" panose="02020603050405020304" pitchFamily="18" charset="0"/>
                <a:ea typeface="仿宋_GB2312" pitchFamily="49" charset="-122"/>
              </a:rPr>
              <a:t> </a:t>
            </a:r>
          </a:p>
          <a:p>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E data</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队列结点数据</a:t>
            </a:r>
            <a:endParaRPr kumimoji="1" lang="zh-CN" altLang="en-US" sz="2800">
              <a:solidFill>
                <a:schemeClr val="tx2"/>
              </a:solidFill>
              <a:latin typeface="Times New Roman" panose="02020603050405020304" pitchFamily="18" charset="0"/>
              <a:ea typeface="仿宋_GB2312" pitchFamily="49" charset="-122"/>
            </a:endParaRPr>
          </a:p>
          <a:p>
            <a:r>
              <a:rPr kumimoji="1" lang="zh-CN" altLang="en-US"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QueueNode</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t>
            </a:r>
            <a:r>
              <a:rPr kumimoji="1" lang="en-US" altLang="zh-CN" sz="2800">
                <a:latin typeface="Times New Roman" panose="02020603050405020304" pitchFamily="18" charset="0"/>
                <a:ea typeface="仿宋_GB2312" pitchFamily="49" charset="-122"/>
              </a:rPr>
              <a:t> *link</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结点链指针</a:t>
            </a:r>
            <a:endParaRPr kumimoji="1" lang="zh-CN" altLang="en-US" sz="2800">
              <a:solidFill>
                <a:schemeClr val="tx2"/>
              </a:solidFill>
              <a:latin typeface="Times New Roman" panose="02020603050405020304" pitchFamily="18" charset="0"/>
              <a:ea typeface="仿宋_GB2312" pitchFamily="49" charset="-122"/>
            </a:endParaRPr>
          </a:p>
          <a:p>
            <a:r>
              <a:rPr kumimoji="1" lang="en-US" altLang="zh-CN" sz="2800" b="1">
                <a:latin typeface="Times New Roman" panose="02020603050405020304" pitchFamily="18" charset="0"/>
                <a:ea typeface="仿宋_GB2312" pitchFamily="49" charset="-122"/>
              </a:rPr>
              <a:t>public:</a:t>
            </a:r>
            <a:endParaRPr kumimoji="1" lang="en-US" altLang="zh-CN" sz="2800">
              <a:latin typeface="Times New Roman" panose="02020603050405020304" pitchFamily="18" charset="0"/>
              <a:ea typeface="仿宋_GB2312" pitchFamily="49" charset="-122"/>
            </a:endParaRPr>
          </a:p>
          <a:p>
            <a:r>
              <a:rPr kumimoji="1" lang="en-US" altLang="zh-CN" sz="2800">
                <a:latin typeface="Times New Roman" panose="02020603050405020304" pitchFamily="18" charset="0"/>
                <a:ea typeface="仿宋_GB2312" pitchFamily="49" charset="-122"/>
              </a:rPr>
              <a:t>    QueueNode(E d = 0</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QueueNode&lt;E&gt;</a:t>
            </a:r>
          </a:p>
          <a:p>
            <a:r>
              <a:rPr kumimoji="1" lang="en-US" altLang="zh-CN" sz="2800">
                <a:latin typeface="Times New Roman" panose="02020603050405020304" pitchFamily="18" charset="0"/>
                <a:ea typeface="仿宋_GB2312" pitchFamily="49" charset="-122"/>
              </a:rPr>
              <a:t>      *next = NULL)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data(d)</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link(next)</a:t>
            </a:r>
            <a:r>
              <a:rPr kumimoji="1" lang="en-US" altLang="zh-CN" sz="2800" b="1">
                <a:latin typeface="Times New Roman" panose="02020603050405020304" pitchFamily="18" charset="0"/>
                <a:ea typeface="仿宋_GB2312" pitchFamily="49" charset="-122"/>
              </a:rPr>
              <a:t> { }</a:t>
            </a:r>
          </a:p>
          <a:p>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p:txBody>
      </p:sp>
      <p:sp>
        <p:nvSpPr>
          <p:cNvPr id="292867" name="Rectangle 3">
            <a:extLst>
              <a:ext uri="{FF2B5EF4-FFF2-40B4-BE49-F238E27FC236}">
                <a16:creationId xmlns:a16="http://schemas.microsoft.com/office/drawing/2014/main" id="{866C6FD7-6593-4C71-B1E6-9ED92599B39C}"/>
              </a:ext>
            </a:extLst>
          </p:cNvPr>
          <p:cNvSpPr>
            <a:spLocks noGrp="1" noChangeArrowheads="1"/>
          </p:cNvSpPr>
          <p:nvPr>
            <p:ph type="title"/>
          </p:nvPr>
        </p:nvSpPr>
        <p:spPr>
          <a:xfrm>
            <a:off x="2555875" y="368300"/>
            <a:ext cx="4572000" cy="963613"/>
          </a:xfrm>
        </p:spPr>
        <p:txBody>
          <a:bodyPr/>
          <a:lstStyle/>
          <a:p>
            <a:r>
              <a:rPr lang="zh-CN" altLang="en-US" sz="3600" b="1">
                <a:solidFill>
                  <a:schemeClr val="tx2"/>
                </a:solidFill>
                <a:ea typeface="华文新魏" panose="02010800040101010101" pitchFamily="2" charset="-122"/>
              </a:rPr>
              <a:t>链式队列类的定义</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401149E1-9412-4546-AC7B-AFA08CC4BFC7}"/>
              </a:ext>
            </a:extLst>
          </p:cNvPr>
          <p:cNvSpPr>
            <a:spLocks noGrp="1"/>
          </p:cNvSpPr>
          <p:nvPr>
            <p:ph type="sldNum" sz="quarter" idx="11"/>
          </p:nvPr>
        </p:nvSpPr>
        <p:spPr/>
        <p:txBody>
          <a:bodyPr/>
          <a:lstStyle/>
          <a:p>
            <a:fld id="{B22BB23B-A40D-4F54-BDC6-A8E28C608ABF}" type="slidenum">
              <a:rPr lang="en-US" altLang="zh-CN"/>
              <a:pPr/>
              <a:t>39</a:t>
            </a:fld>
            <a:endParaRPr lang="en-US" altLang="zh-CN"/>
          </a:p>
        </p:txBody>
      </p:sp>
      <p:sp>
        <p:nvSpPr>
          <p:cNvPr id="293890" name="Rectangle 2">
            <a:extLst>
              <a:ext uri="{FF2B5EF4-FFF2-40B4-BE49-F238E27FC236}">
                <a16:creationId xmlns:a16="http://schemas.microsoft.com/office/drawing/2014/main" id="{3E7432D0-526A-4256-8BBD-5E07E56CA9AE}"/>
              </a:ext>
            </a:extLst>
          </p:cNvPr>
          <p:cNvSpPr>
            <a:spLocks noChangeArrowheads="1"/>
          </p:cNvSpPr>
          <p:nvPr/>
        </p:nvSpPr>
        <p:spPr bwMode="auto">
          <a:xfrm>
            <a:off x="568325" y="557213"/>
            <a:ext cx="806608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ea typeface="仿宋_GB2312" pitchFamily="49" charset="-122"/>
              </a:rPr>
              <a:t>template &lt;class </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t>
            </a:r>
          </a:p>
          <a:p>
            <a:r>
              <a:rPr kumimoji="1" lang="en-US" altLang="zh-CN" sz="2800" b="1">
                <a:latin typeface="Times New Roman" panose="02020603050405020304" pitchFamily="18" charset="0"/>
                <a:ea typeface="仿宋_GB2312" pitchFamily="49" charset="-122"/>
              </a:rPr>
              <a:t>class </a:t>
            </a:r>
            <a:r>
              <a:rPr kumimoji="1" lang="en-US" altLang="zh-CN" sz="2800">
                <a:latin typeface="Times New Roman" panose="02020603050405020304" pitchFamily="18" charset="0"/>
                <a:ea typeface="仿宋_GB2312" pitchFamily="49" charset="-122"/>
              </a:rPr>
              <a:t>LinkedQueue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endParaRPr kumimoji="1" lang="en-US" altLang="zh-CN" sz="2800" b="1">
              <a:latin typeface="Times New Roman" panose="02020603050405020304" pitchFamily="18" charset="0"/>
              <a:ea typeface="仿宋_GB2312" pitchFamily="49" charset="-122"/>
            </a:endParaRPr>
          </a:p>
          <a:p>
            <a:r>
              <a:rPr kumimoji="1" lang="en-US" altLang="zh-CN" sz="2800" b="1">
                <a:latin typeface="Times New Roman" panose="02020603050405020304" pitchFamily="18" charset="0"/>
                <a:ea typeface="仿宋_GB2312" pitchFamily="49" charset="-122"/>
              </a:rPr>
              <a:t>private:</a:t>
            </a:r>
            <a:r>
              <a:rPr kumimoji="1" lang="en-US" altLang="zh-CN" sz="2800">
                <a:latin typeface="Times New Roman" panose="02020603050405020304" pitchFamily="18" charset="0"/>
                <a:ea typeface="仿宋_GB2312" pitchFamily="49" charset="-122"/>
              </a:rPr>
              <a:t> </a:t>
            </a:r>
          </a:p>
          <a:p>
            <a:r>
              <a:rPr kumimoji="1" lang="en-US" altLang="zh-CN" sz="2800">
                <a:latin typeface="Times New Roman" panose="02020603050405020304" pitchFamily="18" charset="0"/>
                <a:ea typeface="仿宋_GB2312" pitchFamily="49" charset="-122"/>
              </a:rPr>
              <a:t>     QueueNode</a:t>
            </a:r>
            <a:r>
              <a:rPr kumimoji="1" lang="en-US" altLang="zh-CN" sz="2800" b="1">
                <a:latin typeface="Times New Roman" panose="02020603050405020304" pitchFamily="18" charset="0"/>
                <a:ea typeface="仿宋_GB2312" pitchFamily="49" charset="-122"/>
              </a:rPr>
              <a:t>&lt;</a:t>
            </a:r>
            <a:r>
              <a:rPr kumimoji="1" lang="en-US" altLang="zh-CN" sz="2800">
                <a:latin typeface="Times New Roman" panose="02020603050405020304" pitchFamily="18" charset="0"/>
                <a:ea typeface="仿宋_GB2312" pitchFamily="49" charset="-122"/>
              </a:rPr>
              <a:t>E</a:t>
            </a:r>
            <a:r>
              <a:rPr kumimoji="1" lang="en-US" altLang="zh-CN" sz="2800" b="1">
                <a:latin typeface="Times New Roman" panose="02020603050405020304" pitchFamily="18" charset="0"/>
                <a:ea typeface="仿宋_GB2312" pitchFamily="49" charset="-122"/>
              </a:rPr>
              <a:t>&gt;</a:t>
            </a:r>
            <a:r>
              <a:rPr kumimoji="1" lang="en-US" altLang="zh-CN" sz="2800">
                <a:latin typeface="Times New Roman" panose="02020603050405020304" pitchFamily="18" charset="0"/>
                <a:ea typeface="仿宋_GB2312" pitchFamily="49" charset="-122"/>
              </a:rPr>
              <a:t> *front</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*rear</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队头、队尾指针</a:t>
            </a:r>
            <a:endParaRPr kumimoji="1" lang="zh-CN" altLang="en-US" sz="2800" b="1">
              <a:solidFill>
                <a:schemeClr val="tx2"/>
              </a:solidFill>
              <a:latin typeface="Times New Roman" panose="02020603050405020304" pitchFamily="18" charset="0"/>
              <a:ea typeface="仿宋_GB2312" pitchFamily="49" charset="-122"/>
            </a:endParaRPr>
          </a:p>
          <a:p>
            <a:r>
              <a:rPr kumimoji="1" lang="en-US" altLang="zh-CN" sz="2800" b="1">
                <a:latin typeface="Times New Roman" panose="02020603050405020304" pitchFamily="18" charset="0"/>
                <a:ea typeface="仿宋_GB2312" pitchFamily="49" charset="-122"/>
              </a:rPr>
              <a:t>public: </a:t>
            </a:r>
          </a:p>
          <a:p>
            <a:r>
              <a:rPr kumimoji="1" lang="en-US" altLang="zh-CN"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仿宋_GB2312" pitchFamily="49" charset="-122"/>
              </a:rPr>
              <a:t>Queue()</a:t>
            </a:r>
            <a:r>
              <a:rPr kumimoji="1" lang="en-US" altLang="zh-CN" sz="2800" b="1">
                <a:latin typeface="Times New Roman" panose="02020603050405020304" pitchFamily="18" charset="0"/>
                <a:ea typeface="仿宋_GB2312" pitchFamily="49" charset="-122"/>
              </a:rPr>
              <a:t> : </a:t>
            </a:r>
            <a:r>
              <a:rPr kumimoji="1" lang="en-US" altLang="zh-CN" sz="2800">
                <a:latin typeface="Times New Roman" panose="02020603050405020304" pitchFamily="18" charset="0"/>
                <a:ea typeface="仿宋_GB2312" pitchFamily="49" charset="-122"/>
              </a:rPr>
              <a:t>rear(NULL)</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front(NULL)</a:t>
            </a:r>
            <a:r>
              <a:rPr kumimoji="1" lang="en-US" altLang="zh-CN" sz="2800" b="1">
                <a:latin typeface="Times New Roman" panose="02020603050405020304" pitchFamily="18" charset="0"/>
                <a:ea typeface="仿宋_GB2312" pitchFamily="49" charset="-122"/>
              </a:rPr>
              <a:t> { }</a:t>
            </a:r>
          </a:p>
          <a:p>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仿宋_GB2312" pitchFamily="49" charset="-122"/>
              </a:rPr>
              <a:t>Queue()</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bool</a:t>
            </a:r>
            <a:r>
              <a:rPr kumimoji="1" lang="en-US" altLang="zh-CN" sz="2800">
                <a:latin typeface="Times New Roman" panose="02020603050405020304" pitchFamily="18" charset="0"/>
                <a:ea typeface="仿宋_GB2312" pitchFamily="49" charset="-122"/>
              </a:rPr>
              <a:t> EnQueue(E x)</a:t>
            </a:r>
            <a:r>
              <a:rPr kumimoji="1" lang="en-US" altLang="zh-CN" sz="2800" b="1">
                <a:latin typeface="Times New Roman" panose="02020603050405020304" pitchFamily="18" charset="0"/>
                <a:ea typeface="仿宋_GB2312" pitchFamily="49" charset="-122"/>
              </a:rPr>
              <a:t>;</a:t>
            </a:r>
          </a:p>
          <a:p>
            <a:r>
              <a:rPr kumimoji="1" lang="en-US" altLang="zh-CN" sz="2800" b="1">
                <a:latin typeface="Times New Roman" panose="02020603050405020304" pitchFamily="18" charset="0"/>
                <a:ea typeface="仿宋_GB2312" pitchFamily="49" charset="-122"/>
              </a:rPr>
              <a:t>    bool</a:t>
            </a:r>
            <a:r>
              <a:rPr kumimoji="1" lang="en-US" altLang="zh-CN" sz="2800">
                <a:latin typeface="Times New Roman" panose="02020603050405020304" pitchFamily="18" charset="0"/>
                <a:ea typeface="仿宋_GB2312" pitchFamily="49" charset="-122"/>
              </a:rPr>
              <a:t> DeQueue(E</a:t>
            </a:r>
            <a:r>
              <a:rPr kumimoji="1" lang="en-US" altLang="zh-CN" sz="2800" b="1">
                <a:latin typeface="Times New Roman" panose="02020603050405020304" pitchFamily="18" charset="0"/>
                <a:ea typeface="仿宋_GB2312" pitchFamily="49" charset="-122"/>
              </a:rPr>
              <a:t>&amp;</a:t>
            </a:r>
            <a:r>
              <a:rPr kumimoji="1" lang="en-US" altLang="zh-CN" sz="2800">
                <a:latin typeface="Times New Roman" panose="02020603050405020304" pitchFamily="18" charset="0"/>
                <a:ea typeface="仿宋_GB2312" pitchFamily="49" charset="-122"/>
              </a:rPr>
              <a:t> x)</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bool </a:t>
            </a:r>
            <a:r>
              <a:rPr kumimoji="1" lang="en-US" altLang="zh-CN" sz="2800">
                <a:latin typeface="Times New Roman" panose="02020603050405020304" pitchFamily="18" charset="0"/>
                <a:ea typeface="仿宋_GB2312" pitchFamily="49" charset="-122"/>
              </a:rPr>
              <a:t>GetFront(E</a:t>
            </a:r>
            <a:r>
              <a:rPr kumimoji="1" lang="en-US" altLang="zh-CN" sz="2800" b="1">
                <a:latin typeface="Times New Roman" panose="02020603050405020304" pitchFamily="18" charset="0"/>
                <a:ea typeface="仿宋_GB2312" pitchFamily="49" charset="-122"/>
              </a:rPr>
              <a:t>&amp;</a:t>
            </a:r>
            <a:r>
              <a:rPr kumimoji="1" lang="en-US" altLang="zh-CN" sz="2800">
                <a:latin typeface="Times New Roman" panose="02020603050405020304" pitchFamily="18" charset="0"/>
                <a:ea typeface="仿宋_GB2312" pitchFamily="49" charset="-122"/>
              </a:rPr>
              <a:t> x)</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void</a:t>
            </a:r>
            <a:r>
              <a:rPr kumimoji="1" lang="en-US" altLang="zh-CN" sz="2800">
                <a:latin typeface="Times New Roman" panose="02020603050405020304" pitchFamily="18" charset="0"/>
                <a:ea typeface="仿宋_GB2312" pitchFamily="49" charset="-122"/>
              </a:rPr>
              <a:t> MakeEmpty()</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rPr>
              <a:t>//</a:t>
            </a:r>
            <a:r>
              <a:rPr kumimoji="1" lang="zh-CN" altLang="zh-CN" sz="2800">
                <a:solidFill>
                  <a:schemeClr val="tx2"/>
                </a:solidFill>
                <a:latin typeface="Times New Roman" panose="02020603050405020304" pitchFamily="18" charset="0"/>
                <a:ea typeface="隶书" panose="02010509060101010101" pitchFamily="49" charset="-122"/>
              </a:rPr>
              <a:t>实现与</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Queue()</a:t>
            </a:r>
            <a:r>
              <a:rPr kumimoji="1" lang="zh-CN" altLang="zh-CN" sz="2800">
                <a:solidFill>
                  <a:schemeClr val="tx2"/>
                </a:solidFill>
                <a:latin typeface="Times New Roman" panose="02020603050405020304" pitchFamily="18" charset="0"/>
                <a:ea typeface="隶书" panose="02010509060101010101" pitchFamily="49" charset="-122"/>
              </a:rPr>
              <a:t>同</a:t>
            </a:r>
            <a:endParaRPr kumimoji="1" lang="zh-CN" altLang="en-US" sz="2800">
              <a:solidFill>
                <a:schemeClr val="tx2"/>
              </a:solidFill>
              <a:latin typeface="Times New Roman" panose="02020603050405020304" pitchFamily="18" charset="0"/>
              <a:ea typeface="隶书" panose="02010509060101010101" pitchFamily="49" charset="-122"/>
            </a:endParaRPr>
          </a:p>
          <a:p>
            <a:r>
              <a:rPr kumimoji="1" lang="zh-CN" altLang="en-US" sz="2800" b="1">
                <a:latin typeface="Times New Roman" panose="02020603050405020304" pitchFamily="18" charset="0"/>
                <a:ea typeface="新宋体" panose="02010609030101010101" pitchFamily="49" charset="-122"/>
              </a:rPr>
              <a:t>    </a:t>
            </a:r>
            <a:r>
              <a:rPr kumimoji="1" lang="en-US" altLang="zh-CN" sz="2800" b="1">
                <a:latin typeface="Times New Roman" panose="02020603050405020304" pitchFamily="18" charset="0"/>
                <a:ea typeface="新宋体" panose="02010609030101010101" pitchFamily="49" charset="-122"/>
              </a:rPr>
              <a:t>bool </a:t>
            </a:r>
            <a:r>
              <a:rPr kumimoji="1" lang="en-US" altLang="zh-CN" sz="2800">
                <a:latin typeface="Times New Roman" panose="02020603050405020304" pitchFamily="18" charset="0"/>
                <a:ea typeface="新宋体" panose="02010609030101010101" pitchFamily="49" charset="-122"/>
              </a:rPr>
              <a:t>IsEmpty() </a:t>
            </a:r>
            <a:r>
              <a:rPr kumimoji="1" lang="en-US" altLang="zh-CN" sz="2800" b="1">
                <a:latin typeface="Times New Roman" panose="02020603050405020304" pitchFamily="18" charset="0"/>
                <a:ea typeface="新宋体" panose="02010609030101010101" pitchFamily="49" charset="-122"/>
              </a:rPr>
              <a:t>const</a:t>
            </a:r>
            <a:r>
              <a:rPr kumimoji="1" lang="en-US" altLang="zh-CN" sz="2800">
                <a:latin typeface="Times New Roman" panose="02020603050405020304" pitchFamily="18" charset="0"/>
                <a:ea typeface="新宋体" panose="02010609030101010101" pitchFamily="49" charset="-122"/>
              </a:rPr>
              <a:t> </a:t>
            </a:r>
            <a:r>
              <a:rPr kumimoji="1" lang="en-US" altLang="zh-CN" sz="2800" b="1">
                <a:latin typeface="Times New Roman" panose="02020603050405020304" pitchFamily="18" charset="0"/>
                <a:ea typeface="新宋体" panose="02010609030101010101" pitchFamily="49" charset="-122"/>
              </a:rPr>
              <a:t>{ return </a:t>
            </a:r>
            <a:r>
              <a:rPr kumimoji="1" lang="en-US" altLang="zh-CN" sz="2800">
                <a:latin typeface="Times New Roman" panose="02020603050405020304" pitchFamily="18" charset="0"/>
                <a:ea typeface="新宋体" panose="02010609030101010101" pitchFamily="49" charset="-122"/>
              </a:rPr>
              <a:t>front == NULL</a:t>
            </a:r>
            <a:r>
              <a:rPr kumimoji="1" lang="en-US" altLang="zh-CN" sz="2800" b="1">
                <a:latin typeface="Times New Roman" panose="02020603050405020304" pitchFamily="18" charset="0"/>
                <a:ea typeface="新宋体" panose="02010609030101010101" pitchFamily="49" charset="-122"/>
              </a:rPr>
              <a:t>;</a:t>
            </a:r>
            <a:r>
              <a:rPr kumimoji="1" lang="en-US" altLang="zh-CN" sz="2800">
                <a:latin typeface="Times New Roman" panose="02020603050405020304" pitchFamily="18" charset="0"/>
                <a:ea typeface="新宋体" panose="02010609030101010101" pitchFamily="49" charset="-122"/>
              </a:rPr>
              <a:t> </a:t>
            </a:r>
            <a:r>
              <a:rPr kumimoji="1" lang="en-US" altLang="zh-CN" sz="2800" b="1">
                <a:latin typeface="Times New Roman" panose="02020603050405020304" pitchFamily="18" charset="0"/>
                <a:ea typeface="新宋体" panose="02010609030101010101" pitchFamily="49" charset="-122"/>
              </a:rPr>
              <a:t>}</a:t>
            </a:r>
          </a:p>
          <a:p>
            <a:r>
              <a:rPr kumimoji="1" lang="en-US" altLang="zh-CN" sz="2800" b="1">
                <a:latin typeface="Times New Roman" panose="02020603050405020304" pitchFamily="18" charset="0"/>
                <a:ea typeface="新宋体" panose="02010609030101010101" pitchFamily="49" charset="-122"/>
              </a:rPr>
              <a:t>};</a:t>
            </a:r>
          </a:p>
        </p:txBody>
      </p:sp>
      <p:sp>
        <p:nvSpPr>
          <p:cNvPr id="293891" name="Rectangle 3">
            <a:extLst>
              <a:ext uri="{FF2B5EF4-FFF2-40B4-BE49-F238E27FC236}">
                <a16:creationId xmlns:a16="http://schemas.microsoft.com/office/drawing/2014/main" id="{CDF0583E-7A4A-4E0C-9931-B8937BCB807F}"/>
              </a:ext>
            </a:extLst>
          </p:cNvPr>
          <p:cNvSpPr>
            <a:spLocks noChangeArrowheads="1"/>
          </p:cNvSpPr>
          <p:nvPr/>
        </p:nvSpPr>
        <p:spPr bwMode="auto">
          <a:xfrm>
            <a:off x="76200" y="4473575"/>
            <a:ext cx="914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endParaRPr kumimoji="1" lang="en-US" altLang="en-US" sz="3600" b="1">
              <a:solidFill>
                <a:srgbClr val="0000FF"/>
              </a:solidFill>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225466B-6BEC-449B-8E45-A9A5F0389559}"/>
              </a:ext>
            </a:extLst>
          </p:cNvPr>
          <p:cNvSpPr>
            <a:spLocks noGrp="1"/>
          </p:cNvSpPr>
          <p:nvPr>
            <p:ph type="sldNum" sz="quarter" idx="11"/>
          </p:nvPr>
        </p:nvSpPr>
        <p:spPr/>
        <p:txBody>
          <a:bodyPr/>
          <a:lstStyle/>
          <a:p>
            <a:fld id="{0A8F105B-E8C9-4963-80BE-A04C9EBE43D6}" type="slidenum">
              <a:rPr lang="en-US" altLang="zh-CN"/>
              <a:pPr/>
              <a:t>4</a:t>
            </a:fld>
            <a:endParaRPr lang="en-US" altLang="zh-CN"/>
          </a:p>
        </p:txBody>
      </p:sp>
      <p:sp>
        <p:nvSpPr>
          <p:cNvPr id="240642" name="Text Box 2">
            <a:extLst>
              <a:ext uri="{FF2B5EF4-FFF2-40B4-BE49-F238E27FC236}">
                <a16:creationId xmlns:a16="http://schemas.microsoft.com/office/drawing/2014/main" id="{0ED8A2F8-15D7-4EA5-8D5F-CDEC0A2CFCAC}"/>
              </a:ext>
            </a:extLst>
          </p:cNvPr>
          <p:cNvSpPr txBox="1">
            <a:spLocks noChangeArrowheads="1"/>
          </p:cNvSpPr>
          <p:nvPr/>
        </p:nvSpPr>
        <p:spPr bwMode="auto">
          <a:xfrm>
            <a:off x="914400" y="1268413"/>
            <a:ext cx="76962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000" b="1">
                <a:latin typeface="Times New Roman" panose="02020603050405020304" pitchFamily="18" charset="0"/>
                <a:ea typeface="隶书" panose="02010509060101010101" pitchFamily="49" charset="-122"/>
              </a:rPr>
              <a:t>template &lt;class</a:t>
            </a:r>
            <a:r>
              <a:rPr kumimoji="1" lang="en-US" altLang="zh-CN" sz="3000">
                <a:latin typeface="Times New Roman" panose="02020603050405020304" pitchFamily="18" charset="0"/>
                <a:ea typeface="隶书" panose="02010509060101010101" pitchFamily="49" charset="-122"/>
              </a:rPr>
              <a:t> E</a:t>
            </a:r>
            <a:r>
              <a:rPr kumimoji="1" lang="en-US" altLang="zh-CN" sz="3000" b="1">
                <a:latin typeface="Times New Roman" panose="02020603050405020304" pitchFamily="18" charset="0"/>
                <a:ea typeface="隶书" panose="02010509060101010101" pitchFamily="49" charset="-122"/>
              </a:rPr>
              <a:t>&gt;</a:t>
            </a:r>
          </a:p>
          <a:p>
            <a:pPr>
              <a:lnSpc>
                <a:spcPct val="105000"/>
              </a:lnSpc>
            </a:pPr>
            <a:r>
              <a:rPr kumimoji="1" lang="en-US" altLang="zh-CN" sz="3000" b="1">
                <a:latin typeface="Times New Roman" panose="02020603050405020304" pitchFamily="18" charset="0"/>
                <a:ea typeface="隶书" panose="02010509060101010101" pitchFamily="49" charset="-122"/>
              </a:rPr>
              <a:t>class</a:t>
            </a:r>
            <a:r>
              <a:rPr kumimoji="1" lang="en-US" altLang="zh-CN" sz="3000">
                <a:latin typeface="Times New Roman" panose="02020603050405020304" pitchFamily="18" charset="0"/>
                <a:ea typeface="隶书" panose="02010509060101010101" pitchFamily="49" charset="-122"/>
              </a:rPr>
              <a:t> Stack </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栈的类定义</a:t>
            </a:r>
          </a:p>
          <a:p>
            <a:pPr>
              <a:lnSpc>
                <a:spcPct val="105000"/>
              </a:lnSpc>
            </a:pPr>
            <a:r>
              <a:rPr kumimoji="1" lang="en-US" altLang="zh-CN" sz="3000" b="1">
                <a:latin typeface="Times New Roman" panose="02020603050405020304" pitchFamily="18" charset="0"/>
                <a:ea typeface="隶书" panose="02010509060101010101" pitchFamily="49" charset="-122"/>
              </a:rPr>
              <a:t>public:</a:t>
            </a:r>
          </a:p>
          <a:p>
            <a:pPr>
              <a:lnSpc>
                <a:spcPct val="105000"/>
              </a:lnSpc>
            </a:pPr>
            <a:r>
              <a:rPr kumimoji="1" lang="en-US" altLang="zh-CN" sz="3000">
                <a:latin typeface="Times New Roman" panose="02020603050405020304" pitchFamily="18" charset="0"/>
                <a:ea typeface="隶书" panose="02010509060101010101" pitchFamily="49" charset="-122"/>
              </a:rPr>
              <a:t>     Stack</a:t>
            </a:r>
            <a:r>
              <a:rPr kumimoji="1" lang="en-US" altLang="zh-CN" sz="3000" b="1">
                <a:latin typeface="Times New Roman" panose="02020603050405020304" pitchFamily="18" charset="0"/>
                <a:ea typeface="隶书" panose="02010509060101010101" pitchFamily="49" charset="-122"/>
              </a:rPr>
              <a:t>(){ };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构造函数</a:t>
            </a:r>
          </a:p>
          <a:p>
            <a:pPr>
              <a:lnSpc>
                <a:spcPct val="105000"/>
              </a:lnSpc>
            </a:pPr>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virtual void</a:t>
            </a:r>
            <a:r>
              <a:rPr kumimoji="1" lang="en-US" altLang="zh-CN" sz="3000">
                <a:latin typeface="Times New Roman" panose="02020603050405020304" pitchFamily="18" charset="0"/>
                <a:ea typeface="隶书" panose="02010509060101010101" pitchFamily="49" charset="-122"/>
              </a:rPr>
              <a:t> Push(E x) = 0</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进栈</a:t>
            </a:r>
          </a:p>
          <a:p>
            <a:pPr>
              <a:lnSpc>
                <a:spcPct val="105000"/>
              </a:lnSpc>
            </a:pPr>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virtual bool</a:t>
            </a:r>
            <a:r>
              <a:rPr kumimoji="1" lang="en-US" altLang="zh-CN" sz="3000">
                <a:latin typeface="Times New Roman" panose="02020603050405020304" pitchFamily="18" charset="0"/>
                <a:ea typeface="隶书" panose="02010509060101010101" pitchFamily="49" charset="-122"/>
              </a:rPr>
              <a:t> Pop(E</a:t>
            </a:r>
            <a:r>
              <a:rPr kumimoji="1" lang="en-US" altLang="zh-CN" sz="3000" b="1">
                <a:latin typeface="Times New Roman" panose="02020603050405020304" pitchFamily="18" charset="0"/>
                <a:ea typeface="隶书" panose="02010509060101010101" pitchFamily="49" charset="-122"/>
              </a:rPr>
              <a:t>&amp;</a:t>
            </a:r>
            <a:r>
              <a:rPr kumimoji="1" lang="en-US" altLang="zh-CN" sz="3000">
                <a:latin typeface="Times New Roman" panose="02020603050405020304" pitchFamily="18" charset="0"/>
                <a:ea typeface="隶书" panose="02010509060101010101" pitchFamily="49" charset="-122"/>
              </a:rPr>
              <a:t> x) = 0</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出栈</a:t>
            </a:r>
          </a:p>
          <a:p>
            <a:pPr>
              <a:lnSpc>
                <a:spcPct val="105000"/>
              </a:lnSpc>
            </a:pPr>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virtual bool</a:t>
            </a:r>
            <a:r>
              <a:rPr kumimoji="1" lang="en-US" altLang="zh-CN" sz="3000">
                <a:latin typeface="Times New Roman" panose="02020603050405020304" pitchFamily="18" charset="0"/>
                <a:ea typeface="隶书" panose="02010509060101010101" pitchFamily="49" charset="-122"/>
              </a:rPr>
              <a:t> getTop(E&amp; x) = 0</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取栈顶</a:t>
            </a:r>
          </a:p>
          <a:p>
            <a:pPr>
              <a:lnSpc>
                <a:spcPct val="105000"/>
              </a:lnSpc>
            </a:pPr>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virtual bool</a:t>
            </a:r>
            <a:r>
              <a:rPr kumimoji="1" lang="en-US" altLang="zh-CN" sz="3000">
                <a:latin typeface="Times New Roman" panose="02020603050405020304" pitchFamily="18" charset="0"/>
                <a:ea typeface="隶书" panose="02010509060101010101" pitchFamily="49" charset="-122"/>
              </a:rPr>
              <a:t> IsEmpty() = 0</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判栈空</a:t>
            </a:r>
          </a:p>
          <a:p>
            <a:pPr>
              <a:lnSpc>
                <a:spcPct val="105000"/>
              </a:lnSpc>
            </a:pPr>
            <a:r>
              <a:rPr kumimoji="1" lang="zh-CN" altLang="en-US" sz="3000">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virtual bool</a:t>
            </a:r>
            <a:r>
              <a:rPr kumimoji="1" lang="en-US" altLang="zh-CN" sz="3000">
                <a:latin typeface="Times New Roman" panose="02020603050405020304" pitchFamily="18" charset="0"/>
                <a:ea typeface="隶书" panose="02010509060101010101" pitchFamily="49" charset="-122"/>
              </a:rPr>
              <a:t> IsFull() = 0</a:t>
            </a:r>
            <a:r>
              <a:rPr kumimoji="1" lang="en-US" altLang="zh-CN" sz="3000" b="1">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判栈满</a:t>
            </a:r>
          </a:p>
          <a:p>
            <a:pPr>
              <a:lnSpc>
                <a:spcPct val="105000"/>
              </a:lnSpc>
            </a:pPr>
            <a:r>
              <a:rPr kumimoji="1" lang="en-US" altLang="zh-CN" sz="3000" b="1">
                <a:latin typeface="Times New Roman" panose="02020603050405020304" pitchFamily="18" charset="0"/>
                <a:ea typeface="隶书" panose="02010509060101010101" pitchFamily="49" charset="-122"/>
              </a:rPr>
              <a:t>}</a:t>
            </a:r>
            <a:r>
              <a:rPr kumimoji="1" lang="zh-CN" altLang="en-US" sz="3000" b="1">
                <a:latin typeface="Times New Roman" panose="02020603050405020304" pitchFamily="18" charset="0"/>
                <a:ea typeface="隶书" panose="02010509060101010101" pitchFamily="49" charset="-122"/>
              </a:rPr>
              <a:t>；</a:t>
            </a:r>
          </a:p>
        </p:txBody>
      </p:sp>
      <p:sp>
        <p:nvSpPr>
          <p:cNvPr id="240643" name="Rectangle 3">
            <a:extLst>
              <a:ext uri="{FF2B5EF4-FFF2-40B4-BE49-F238E27FC236}">
                <a16:creationId xmlns:a16="http://schemas.microsoft.com/office/drawing/2014/main" id="{3A049DBF-CEB5-49C1-947A-8F501931B0E8}"/>
              </a:ext>
            </a:extLst>
          </p:cNvPr>
          <p:cNvSpPr>
            <a:spLocks noGrp="1" noChangeArrowheads="1"/>
          </p:cNvSpPr>
          <p:nvPr>
            <p:ph type="title"/>
          </p:nvPr>
        </p:nvSpPr>
        <p:spPr>
          <a:xfrm>
            <a:off x="1447800" y="533400"/>
            <a:ext cx="6096000" cy="808038"/>
          </a:xfrm>
        </p:spPr>
        <p:txBody>
          <a:bodyPr/>
          <a:lstStyle/>
          <a:p>
            <a:pPr algn="ctr"/>
            <a:r>
              <a:rPr lang="zh-CN" altLang="en-US" sz="4000" b="1">
                <a:solidFill>
                  <a:schemeClr val="tx2"/>
                </a:solidFill>
                <a:ea typeface="华文新魏" panose="02010800040101010101" pitchFamily="2" charset="-122"/>
              </a:rPr>
              <a:t>栈的抽象数据类型</a:t>
            </a:r>
            <a:endParaRPr lang="zh-CN" altLang="en-US" sz="4000">
              <a:solidFill>
                <a:schemeClr val="tx2"/>
              </a:solidFill>
              <a:ea typeface="华文新魏" panose="02010800040101010101" pitchFamily="2" charset="-122"/>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5AA13FF-6F6A-4FD4-BEF0-3608907C9BC5}"/>
              </a:ext>
            </a:extLst>
          </p:cNvPr>
          <p:cNvSpPr>
            <a:spLocks noGrp="1"/>
          </p:cNvSpPr>
          <p:nvPr>
            <p:ph type="sldNum" sz="quarter" idx="11"/>
          </p:nvPr>
        </p:nvSpPr>
        <p:spPr/>
        <p:txBody>
          <a:bodyPr/>
          <a:lstStyle/>
          <a:p>
            <a:fld id="{CA64B2FE-A55D-41E1-8D79-C694086E3073}" type="slidenum">
              <a:rPr lang="en-US" altLang="zh-CN"/>
              <a:pPr/>
              <a:t>40</a:t>
            </a:fld>
            <a:endParaRPr lang="en-US" altLang="zh-CN"/>
          </a:p>
        </p:txBody>
      </p:sp>
      <p:sp>
        <p:nvSpPr>
          <p:cNvPr id="294916" name="Rectangle 4">
            <a:extLst>
              <a:ext uri="{FF2B5EF4-FFF2-40B4-BE49-F238E27FC236}">
                <a16:creationId xmlns:a16="http://schemas.microsoft.com/office/drawing/2014/main" id="{ACBFC8D4-687A-4C13-B314-799D6FBF74C0}"/>
              </a:ext>
            </a:extLst>
          </p:cNvPr>
          <p:cNvSpPr>
            <a:spLocks noGrp="1" noChangeArrowheads="1"/>
          </p:cNvSpPr>
          <p:nvPr>
            <p:ph type="body" idx="1"/>
          </p:nvPr>
        </p:nvSpPr>
        <p:spPr>
          <a:xfrm>
            <a:off x="663575" y="765175"/>
            <a:ext cx="8229600" cy="5472113"/>
          </a:xfrm>
        </p:spPr>
        <p:txBody>
          <a:bodyPr/>
          <a:lstStyle/>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隶书" panose="02010509060101010101" pitchFamily="49" charset="-122"/>
              </a:rPr>
              <a:t>Queue()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QueueNode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(front != NULL)</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逐个结点释放</a:t>
            </a:r>
          </a:p>
          <a:p>
            <a:pPr>
              <a:lnSpc>
                <a:spcPct val="105000"/>
              </a:lnSpc>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 = front</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front = front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delete</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kumimoji="1" lang="en-US" altLang="zh-CN" sz="28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EnQueue(E x)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将新元素</a:t>
            </a:r>
            <a:r>
              <a:rPr kumimoji="1" lang="en-US" altLang="zh-CN" sz="2800" b="1">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插入到队列的队尾</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AF72307-F15B-43C1-956B-D16975BAAFF2}"/>
              </a:ext>
            </a:extLst>
          </p:cNvPr>
          <p:cNvSpPr>
            <a:spLocks noGrp="1"/>
          </p:cNvSpPr>
          <p:nvPr>
            <p:ph type="sldNum" sz="quarter" idx="11"/>
          </p:nvPr>
        </p:nvSpPr>
        <p:spPr/>
        <p:txBody>
          <a:bodyPr/>
          <a:lstStyle/>
          <a:p>
            <a:fld id="{417414BC-D7F6-4974-BD9B-472C05A2C593}" type="slidenum">
              <a:rPr lang="en-US" altLang="zh-CN"/>
              <a:pPr/>
              <a:t>41</a:t>
            </a:fld>
            <a:endParaRPr lang="en-US" altLang="zh-CN"/>
          </a:p>
        </p:txBody>
      </p:sp>
      <p:sp>
        <p:nvSpPr>
          <p:cNvPr id="295940" name="Rectangle 4">
            <a:extLst>
              <a:ext uri="{FF2B5EF4-FFF2-40B4-BE49-F238E27FC236}">
                <a16:creationId xmlns:a16="http://schemas.microsoft.com/office/drawing/2014/main" id="{CC26434D-3259-49AC-966B-AC74CFAF9DA1}"/>
              </a:ext>
            </a:extLst>
          </p:cNvPr>
          <p:cNvSpPr>
            <a:spLocks noGrp="1" noChangeArrowheads="1"/>
          </p:cNvSpPr>
          <p:nvPr>
            <p:ph type="body" idx="1"/>
          </p:nvPr>
        </p:nvSpPr>
        <p:spPr>
          <a:xfrm>
            <a:off x="590550" y="728663"/>
            <a:ext cx="8229600" cy="5761037"/>
          </a:xfrm>
        </p:spPr>
        <p:txBody>
          <a:bodyPr/>
          <a:lstStyle/>
          <a:p>
            <a:pPr>
              <a:spcBef>
                <a:spcPct val="0"/>
              </a:spcBef>
              <a:buFont typeface="Wingdings" panose="05000000000000000000" pitchFamily="2" charset="2"/>
              <a:buNone/>
            </a:pPr>
            <a:r>
              <a:rPr kumimoji="1" lang="en-US" altLang="zh-CN" sz="1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(front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NULL)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创建第一个结点</a:t>
            </a: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front = rear = </a:t>
            </a:r>
            <a:r>
              <a:rPr kumimoji="1" lang="en-US" altLang="zh-CN" sz="2800" b="1">
                <a:latin typeface="Times New Roman" panose="02020603050405020304" pitchFamily="18" charset="0"/>
                <a:ea typeface="隶书" panose="02010509060101010101" pitchFamily="49" charset="-122"/>
              </a:rPr>
              <a:t>new </a:t>
            </a:r>
            <a:r>
              <a:rPr kumimoji="1" lang="en-US" altLang="zh-CN" sz="2800">
                <a:latin typeface="Times New Roman" panose="02020603050405020304" pitchFamily="18" charset="0"/>
                <a:ea typeface="隶书" panose="02010509060101010101" pitchFamily="49" charset="-122"/>
              </a:rPr>
              <a:t>QueueNode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(x)</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(front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分配失败</a:t>
            </a:r>
            <a:r>
              <a:rPr kumimoji="1" lang="zh-CN" altLang="en-US" sz="2800"/>
              <a:t> </a:t>
            </a:r>
            <a:endParaRPr kumimoji="1" lang="zh-CN" altLang="en-US"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队列不空</a:t>
            </a:r>
            <a:r>
              <a:rPr kumimoji="1" lang="en-US" altLang="zh-CN" sz="2800" b="1">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插入</a:t>
            </a: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rear</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QueueNode&lt;E&gt; (x)</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(rear</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rear = rear</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kumimoji="1" lang="en-US" altLang="zh-CN" sz="20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隶书" panose="02010509060101010101" pitchFamily="49" charset="-122"/>
                <a:ea typeface="隶书" panose="02010509060101010101" pitchFamily="49" charset="-122"/>
              </a:rPr>
              <a:t>如果队列不空，将队头结点从链式队列中删去</a:t>
            </a:r>
            <a:r>
              <a:rPr kumimoji="1" lang="zh-CN" altLang="en-US" sz="2800">
                <a:latin typeface="隶书" panose="02010509060101010101" pitchFamily="49" charset="-122"/>
                <a:ea typeface="隶书" panose="02010509060101010101" pitchFamily="49" charset="-122"/>
              </a:rPr>
              <a:t> </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D470D32-DF13-4D66-9D50-97802FC4EB76}"/>
              </a:ext>
            </a:extLst>
          </p:cNvPr>
          <p:cNvSpPr>
            <a:spLocks noGrp="1"/>
          </p:cNvSpPr>
          <p:nvPr>
            <p:ph type="sldNum" sz="quarter" idx="11"/>
          </p:nvPr>
        </p:nvSpPr>
        <p:spPr/>
        <p:txBody>
          <a:bodyPr/>
          <a:lstStyle/>
          <a:p>
            <a:fld id="{1F1F5D38-07CE-467C-9A1E-80B307E2FDB2}" type="slidenum">
              <a:rPr lang="en-US" altLang="zh-CN"/>
              <a:pPr/>
              <a:t>42</a:t>
            </a:fld>
            <a:endParaRPr lang="en-US" altLang="zh-CN"/>
          </a:p>
        </p:txBody>
      </p:sp>
      <p:sp>
        <p:nvSpPr>
          <p:cNvPr id="296964" name="Rectangle 4">
            <a:extLst>
              <a:ext uri="{FF2B5EF4-FFF2-40B4-BE49-F238E27FC236}">
                <a16:creationId xmlns:a16="http://schemas.microsoft.com/office/drawing/2014/main" id="{ACF3EDCB-4124-40A7-855E-8180CE6CC0D3}"/>
              </a:ext>
            </a:extLst>
          </p:cNvPr>
          <p:cNvSpPr>
            <a:spLocks noGrp="1" noChangeArrowheads="1"/>
          </p:cNvSpPr>
          <p:nvPr>
            <p:ph type="body" idx="1"/>
          </p:nvPr>
        </p:nvSpPr>
        <p:spPr>
          <a:xfrm>
            <a:off x="503238" y="800100"/>
            <a:ext cx="8229600" cy="5581650"/>
          </a:xfrm>
        </p:spPr>
        <p:txBody>
          <a:bodyPr/>
          <a:lstStyle/>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DeQueue(E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 </a:t>
            </a:r>
            <a:r>
              <a:rPr kumimoji="1"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(IsEmpty() == true)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判队空</a:t>
            </a:r>
          </a:p>
          <a:p>
            <a:pPr>
              <a:lnSpc>
                <a:spcPct val="80000"/>
              </a:lnSpc>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QueueNode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*p = front</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x = front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front = front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link</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delete</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true</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kumimoji="1"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Linked</a:t>
            </a:r>
            <a:r>
              <a:rPr kumimoji="1" lang="en-US" altLang="zh-CN" sz="2800">
                <a:latin typeface="Times New Roman" panose="02020603050405020304" pitchFamily="18" charset="0"/>
                <a:ea typeface="隶书" panose="02010509060101010101" pitchFamily="49" charset="-122"/>
              </a:rPr>
              <a:t>Queue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GetFront(E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 </a:t>
            </a:r>
            <a:r>
              <a:rPr kumimoji="1"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kumimoji="1" lang="en-US" altLang="zh-CN" sz="2800" b="1">
                <a:solidFill>
                  <a:schemeClr val="tx2"/>
                </a:solidFill>
                <a:latin typeface="Times New Roman" panose="02020603050405020304" pitchFamily="18" charset="0"/>
              </a:rPr>
              <a:t>//</a:t>
            </a:r>
            <a:r>
              <a:rPr kumimoji="1" lang="zh-CN" altLang="en-US" sz="2800">
                <a:solidFill>
                  <a:schemeClr val="tx2"/>
                </a:solidFill>
                <a:ea typeface="隶书" panose="02010509060101010101" pitchFamily="49" charset="-122"/>
              </a:rPr>
              <a:t>若队列不空，则函数返回队头元素的值</a:t>
            </a:r>
            <a:r>
              <a:rPr kumimoji="1" lang="zh-CN" altLang="en-US" sz="2800"/>
              <a:t> </a:t>
            </a:r>
            <a:endParaRPr kumimoji="1" lang="zh-CN" altLang="en-US" sz="28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(IsEmpty() == true)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false</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x = front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data</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p:txBody>
      </p:sp>
      <p:sp>
        <p:nvSpPr>
          <p:cNvPr id="296965" name="AutoShape 5">
            <a:hlinkClick r:id="rId2" action="ppaction://hlinksldjump" highlightClick="1"/>
            <a:extLst>
              <a:ext uri="{FF2B5EF4-FFF2-40B4-BE49-F238E27FC236}">
                <a16:creationId xmlns:a16="http://schemas.microsoft.com/office/drawing/2014/main" id="{F2C8F5C9-E2D3-4191-8202-86A223BABA5A}"/>
              </a:ext>
            </a:extLst>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9A3760-38DD-4E14-9A1E-DB928A519289}"/>
              </a:ext>
            </a:extLst>
          </p:cNvPr>
          <p:cNvSpPr>
            <a:spLocks noGrp="1"/>
          </p:cNvSpPr>
          <p:nvPr>
            <p:ph type="sldNum" sz="quarter" idx="11"/>
          </p:nvPr>
        </p:nvSpPr>
        <p:spPr/>
        <p:txBody>
          <a:bodyPr/>
          <a:lstStyle/>
          <a:p>
            <a:fld id="{0C01DE64-5C4C-4C4E-8FF6-87BAC6A45D6F}" type="slidenum">
              <a:rPr lang="en-US" altLang="zh-CN"/>
              <a:pPr/>
              <a:t>43</a:t>
            </a:fld>
            <a:endParaRPr lang="en-US" altLang="zh-CN"/>
          </a:p>
        </p:txBody>
      </p:sp>
      <p:sp>
        <p:nvSpPr>
          <p:cNvPr id="254978" name="Rectangle 2">
            <a:extLst>
              <a:ext uri="{FF2B5EF4-FFF2-40B4-BE49-F238E27FC236}">
                <a16:creationId xmlns:a16="http://schemas.microsoft.com/office/drawing/2014/main" id="{A000360B-479C-4BC3-8865-C56C9DC44CFB}"/>
              </a:ext>
            </a:extLst>
          </p:cNvPr>
          <p:cNvSpPr>
            <a:spLocks noGrp="1" noChangeArrowheads="1"/>
          </p:cNvSpPr>
          <p:nvPr>
            <p:ph type="title"/>
          </p:nvPr>
        </p:nvSpPr>
        <p:spPr>
          <a:xfrm>
            <a:off x="1368425" y="368300"/>
            <a:ext cx="6732588" cy="1152525"/>
          </a:xfrm>
        </p:spPr>
        <p:txBody>
          <a:bodyPr/>
          <a:lstStyle/>
          <a:p>
            <a:pPr algn="ctr"/>
            <a:r>
              <a:rPr lang="zh-CN" altLang="en-US" sz="4000" b="1">
                <a:solidFill>
                  <a:schemeClr val="tx2"/>
                </a:solidFill>
                <a:ea typeface="华文新魏" panose="02010800040101010101" pitchFamily="2" charset="-122"/>
              </a:rPr>
              <a:t>栈的应用：表达式求值</a:t>
            </a:r>
            <a:endParaRPr lang="zh-CN" altLang="en-US">
              <a:solidFill>
                <a:schemeClr val="tx2"/>
              </a:solidFill>
              <a:ea typeface="华文新魏" panose="02010800040101010101" pitchFamily="2" charset="-122"/>
            </a:endParaRPr>
          </a:p>
        </p:txBody>
      </p:sp>
      <p:sp>
        <p:nvSpPr>
          <p:cNvPr id="254979" name="Rectangle 3">
            <a:extLst>
              <a:ext uri="{FF2B5EF4-FFF2-40B4-BE49-F238E27FC236}">
                <a16:creationId xmlns:a16="http://schemas.microsoft.com/office/drawing/2014/main" id="{1DCBD5A3-0D8C-4E29-B7FC-B12A21A4CA2E}"/>
              </a:ext>
            </a:extLst>
          </p:cNvPr>
          <p:cNvSpPr>
            <a:spLocks noGrp="1" noChangeArrowheads="1"/>
          </p:cNvSpPr>
          <p:nvPr>
            <p:ph type="body" idx="1"/>
          </p:nvPr>
        </p:nvSpPr>
        <p:spPr>
          <a:xfrm>
            <a:off x="647700" y="1484313"/>
            <a:ext cx="8081963" cy="5016500"/>
          </a:xfrm>
        </p:spPr>
        <p:txBody>
          <a:bodyPr/>
          <a:lstStyle/>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一个表达式由操作数（亦称运算对象）、操作符（亦称运算符）和分界符组成。</a:t>
            </a:r>
          </a:p>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算术表达式有三种表示：</a:t>
            </a:r>
          </a:p>
          <a:p>
            <a:pPr lvl="1" algn="just">
              <a:spcBef>
                <a:spcPct val="5000"/>
              </a:spcBef>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中缀</a:t>
            </a:r>
            <a:r>
              <a:rPr lang="en-US" altLang="zh-CN" sz="3000" b="1">
                <a:solidFill>
                  <a:schemeClr val="tx2"/>
                </a:solidFill>
                <a:latin typeface="Times New Roman" panose="02020603050405020304" pitchFamily="18" charset="0"/>
                <a:ea typeface="仿宋_GB2312" pitchFamily="49" charset="-122"/>
              </a:rPr>
              <a:t>(infix)</a:t>
            </a:r>
            <a:r>
              <a:rPr lang="zh-CN" altLang="en-US" sz="3000" b="1">
                <a:solidFill>
                  <a:schemeClr val="tx2"/>
                </a:solidFill>
                <a:latin typeface="Times New Roman" panose="02020603050405020304" pitchFamily="18" charset="0"/>
                <a:ea typeface="仿宋_GB2312" pitchFamily="49" charset="-122"/>
              </a:rPr>
              <a:t>表示</a:t>
            </a:r>
            <a:r>
              <a:rPr lang="zh-CN" altLang="en-US" sz="3000" b="1">
                <a:latin typeface="Times New Roman" panose="02020603050405020304" pitchFamily="18" charset="0"/>
                <a:ea typeface="仿宋_GB2312" pitchFamily="49" charset="-122"/>
              </a:rPr>
              <a:t> </a:t>
            </a:r>
          </a:p>
          <a:p>
            <a:pPr lvl="1" algn="just">
              <a:spcBef>
                <a:spcPct val="500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0000FF"/>
                </a:solidFill>
                <a:latin typeface="Times New Roman" panose="02020603050405020304" pitchFamily="18" charset="0"/>
                <a:ea typeface="仿宋_GB2312" pitchFamily="49" charset="-122"/>
              </a:rPr>
              <a:t>&lt;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操作符</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a:t>
            </a:r>
            <a:r>
              <a:rPr lang="zh-CN" altLang="en-US" sz="3000" b="1">
                <a:solidFill>
                  <a:srgbClr val="0000FF"/>
                </a:solidFill>
                <a:latin typeface="Times New Roman" panose="02020603050405020304" pitchFamily="18" charset="0"/>
                <a:ea typeface="仿宋_GB2312" pitchFamily="49" charset="-122"/>
              </a:rPr>
              <a:t>，</a:t>
            </a:r>
            <a:r>
              <a:rPr lang="zh-CN" altLang="en-US" sz="3000" b="1">
                <a:solidFill>
                  <a:srgbClr val="A50021"/>
                </a:solidFill>
                <a:latin typeface="Times New Roman" panose="02020603050405020304" pitchFamily="18" charset="0"/>
                <a:ea typeface="仿宋_GB2312" pitchFamily="49" charset="-122"/>
              </a:rPr>
              <a:t>如 </a:t>
            </a:r>
            <a:r>
              <a:rPr lang="en-US" altLang="zh-CN" sz="3000" b="1">
                <a:solidFill>
                  <a:srgbClr val="006600"/>
                </a:solidFill>
                <a:latin typeface="Times New Roman" panose="02020603050405020304" pitchFamily="18" charset="0"/>
                <a:ea typeface="仿宋_GB2312" pitchFamily="49" charset="-122"/>
              </a:rPr>
              <a:t>A+B</a:t>
            </a:r>
            <a:r>
              <a:rPr lang="zh-CN" altLang="en-US" sz="3000" b="1">
                <a:solidFill>
                  <a:srgbClr val="A50021"/>
                </a:solidFill>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a:p>
            <a:pPr lvl="1" algn="just">
              <a:spcBef>
                <a:spcPct val="5000"/>
              </a:spcBef>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前缀</a:t>
            </a:r>
            <a:r>
              <a:rPr lang="en-US" altLang="zh-CN" sz="3000" b="1">
                <a:solidFill>
                  <a:schemeClr val="tx2"/>
                </a:solidFill>
                <a:latin typeface="Times New Roman" panose="02020603050405020304" pitchFamily="18" charset="0"/>
                <a:ea typeface="仿宋_GB2312" pitchFamily="49" charset="-122"/>
              </a:rPr>
              <a:t>(prefix)</a:t>
            </a:r>
            <a:r>
              <a:rPr lang="zh-CN" altLang="en-US" sz="3000" b="1">
                <a:solidFill>
                  <a:schemeClr val="tx2"/>
                </a:solidFill>
                <a:latin typeface="Times New Roman" panose="02020603050405020304" pitchFamily="18" charset="0"/>
                <a:ea typeface="仿宋_GB2312" pitchFamily="49" charset="-122"/>
              </a:rPr>
              <a:t>表示</a:t>
            </a:r>
          </a:p>
          <a:p>
            <a:pPr lvl="1" algn="just">
              <a:spcBef>
                <a:spcPct val="500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0000FF"/>
                </a:solidFill>
                <a:latin typeface="Times New Roman" panose="02020603050405020304" pitchFamily="18" charset="0"/>
                <a:ea typeface="仿宋_GB2312" pitchFamily="49" charset="-122"/>
              </a:rPr>
              <a:t>&lt;</a:t>
            </a:r>
            <a:r>
              <a:rPr lang="zh-CN" altLang="en-US" sz="3000" b="1">
                <a:solidFill>
                  <a:srgbClr val="0000FF"/>
                </a:solidFill>
                <a:latin typeface="Times New Roman" panose="02020603050405020304" pitchFamily="18" charset="0"/>
                <a:ea typeface="仿宋_GB2312" pitchFamily="49" charset="-122"/>
              </a:rPr>
              <a:t>操作符</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a:t>
            </a:r>
            <a:r>
              <a:rPr lang="zh-CN" altLang="en-US" sz="3000" b="1">
                <a:solidFill>
                  <a:srgbClr val="0000FF"/>
                </a:solidFill>
                <a:latin typeface="Times New Roman" panose="02020603050405020304" pitchFamily="18" charset="0"/>
                <a:ea typeface="仿宋_GB2312" pitchFamily="49" charset="-122"/>
              </a:rPr>
              <a:t>，</a:t>
            </a:r>
            <a:r>
              <a:rPr lang="zh-CN" altLang="en-US" sz="3000" b="1">
                <a:solidFill>
                  <a:srgbClr val="A50021"/>
                </a:solidFill>
                <a:latin typeface="Times New Roman" panose="02020603050405020304" pitchFamily="18" charset="0"/>
                <a:ea typeface="仿宋_GB2312" pitchFamily="49" charset="-122"/>
              </a:rPr>
              <a:t>如 </a:t>
            </a:r>
            <a:r>
              <a:rPr lang="en-US" altLang="zh-CN" sz="3000" b="1">
                <a:solidFill>
                  <a:srgbClr val="006600"/>
                </a:solidFill>
                <a:latin typeface="Times New Roman" panose="02020603050405020304" pitchFamily="18" charset="0"/>
                <a:ea typeface="仿宋_GB2312" pitchFamily="49" charset="-122"/>
              </a:rPr>
              <a:t>+AB</a:t>
            </a:r>
            <a:r>
              <a:rPr lang="zh-CN" altLang="en-US" sz="3000" b="1">
                <a:solidFill>
                  <a:srgbClr val="A50021"/>
                </a:solidFill>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a:p>
            <a:pPr lvl="1">
              <a:spcBef>
                <a:spcPct val="5000"/>
              </a:spcBef>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后缀</a:t>
            </a:r>
            <a:r>
              <a:rPr lang="en-US" altLang="zh-CN" sz="3000" b="1">
                <a:solidFill>
                  <a:schemeClr val="tx2"/>
                </a:solidFill>
                <a:latin typeface="Times New Roman" panose="02020603050405020304" pitchFamily="18" charset="0"/>
                <a:ea typeface="仿宋_GB2312" pitchFamily="49" charset="-122"/>
              </a:rPr>
              <a:t>(postfix)</a:t>
            </a:r>
            <a:r>
              <a:rPr lang="zh-CN" altLang="en-US" sz="3000" b="1">
                <a:solidFill>
                  <a:schemeClr val="tx2"/>
                </a:solidFill>
                <a:latin typeface="Times New Roman" panose="02020603050405020304" pitchFamily="18" charset="0"/>
                <a:ea typeface="仿宋_GB2312" pitchFamily="49" charset="-122"/>
              </a:rPr>
              <a:t>表示</a:t>
            </a:r>
            <a:r>
              <a:rPr lang="zh-CN" altLang="en-US" sz="3000" b="1">
                <a:latin typeface="Times New Roman" panose="02020603050405020304" pitchFamily="18" charset="0"/>
                <a:ea typeface="仿宋_GB2312" pitchFamily="49" charset="-122"/>
              </a:rPr>
              <a:t> </a:t>
            </a:r>
          </a:p>
          <a:p>
            <a:pPr lvl="1">
              <a:spcBef>
                <a:spcPct val="5000"/>
              </a:spcBef>
              <a:buClr>
                <a:srgbClr val="00990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0000FF"/>
                </a:solidFill>
                <a:latin typeface="Times New Roman" panose="02020603050405020304" pitchFamily="18" charset="0"/>
                <a:ea typeface="仿宋_GB2312" pitchFamily="49" charset="-122"/>
              </a:rPr>
              <a:t>&lt;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操作数</a:t>
            </a:r>
            <a:r>
              <a:rPr lang="en-US" altLang="zh-CN" sz="3000" b="1">
                <a:solidFill>
                  <a:srgbClr val="0000FF"/>
                </a:solidFill>
                <a:latin typeface="Times New Roman" panose="02020603050405020304" pitchFamily="18" charset="0"/>
                <a:ea typeface="仿宋_GB2312" pitchFamily="49" charset="-122"/>
              </a:rPr>
              <a:t>&gt; &lt;</a:t>
            </a:r>
            <a:r>
              <a:rPr lang="zh-CN" altLang="en-US" sz="3000" b="1">
                <a:solidFill>
                  <a:srgbClr val="0000FF"/>
                </a:solidFill>
                <a:latin typeface="Times New Roman" panose="02020603050405020304" pitchFamily="18" charset="0"/>
                <a:ea typeface="仿宋_GB2312" pitchFamily="49" charset="-122"/>
              </a:rPr>
              <a:t>操作符</a:t>
            </a:r>
            <a:r>
              <a:rPr lang="en-US" altLang="zh-CN" sz="3000" b="1">
                <a:solidFill>
                  <a:srgbClr val="0000FF"/>
                </a:solidFill>
                <a:latin typeface="Times New Roman" panose="02020603050405020304" pitchFamily="18" charset="0"/>
                <a:ea typeface="仿宋_GB2312" pitchFamily="49" charset="-122"/>
              </a:rPr>
              <a:t>&gt;</a:t>
            </a:r>
            <a:r>
              <a:rPr lang="zh-CN" altLang="en-US" sz="3000" b="1">
                <a:solidFill>
                  <a:srgbClr val="0000FF"/>
                </a:solidFill>
                <a:latin typeface="Times New Roman" panose="02020603050405020304" pitchFamily="18" charset="0"/>
                <a:ea typeface="仿宋_GB2312" pitchFamily="49" charset="-122"/>
              </a:rPr>
              <a:t>，</a:t>
            </a:r>
            <a:r>
              <a:rPr lang="zh-CN" altLang="en-US" sz="3000" b="1">
                <a:solidFill>
                  <a:srgbClr val="A50021"/>
                </a:solidFill>
                <a:latin typeface="Times New Roman" panose="02020603050405020304" pitchFamily="18" charset="0"/>
                <a:ea typeface="仿宋_GB2312" pitchFamily="49" charset="-122"/>
              </a:rPr>
              <a:t>如 </a:t>
            </a:r>
            <a:r>
              <a:rPr lang="en-US" altLang="zh-CN" sz="3000" b="1">
                <a:solidFill>
                  <a:srgbClr val="006600"/>
                </a:solidFill>
                <a:latin typeface="Times New Roman" panose="02020603050405020304" pitchFamily="18" charset="0"/>
                <a:ea typeface="仿宋_GB2312" pitchFamily="49" charset="-122"/>
              </a:rPr>
              <a:t>AB+</a:t>
            </a:r>
            <a:r>
              <a:rPr lang="zh-CN" altLang="en-US" sz="3000" b="1">
                <a:solidFill>
                  <a:srgbClr val="A50021"/>
                </a:solidFill>
                <a:latin typeface="Times New Roman" panose="02020603050405020304" pitchFamily="18" charset="0"/>
                <a:ea typeface="仿宋_GB2312" pitchFamily="49" charset="-122"/>
              </a:rPr>
              <a:t>；</a:t>
            </a:r>
            <a:endParaRPr lang="zh-CN" altLang="en-US" sz="3000">
              <a:latin typeface="Times New Roman" panose="02020603050405020304" pitchFamily="18"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CD5DA0A-7422-4559-ABBC-00AF8E32DCEC}"/>
              </a:ext>
            </a:extLst>
          </p:cNvPr>
          <p:cNvSpPr>
            <a:spLocks noGrp="1"/>
          </p:cNvSpPr>
          <p:nvPr>
            <p:ph type="sldNum" sz="quarter" idx="11"/>
          </p:nvPr>
        </p:nvSpPr>
        <p:spPr/>
        <p:txBody>
          <a:bodyPr/>
          <a:lstStyle/>
          <a:p>
            <a:fld id="{357248D6-2C46-471E-A075-D8C10EF6FDD4}" type="slidenum">
              <a:rPr lang="en-US" altLang="zh-CN"/>
              <a:pPr/>
              <a:t>44</a:t>
            </a:fld>
            <a:endParaRPr lang="en-US" altLang="zh-CN"/>
          </a:p>
        </p:txBody>
      </p:sp>
      <p:sp>
        <p:nvSpPr>
          <p:cNvPr id="256002" name="Rectangle 2">
            <a:extLst>
              <a:ext uri="{FF2B5EF4-FFF2-40B4-BE49-F238E27FC236}">
                <a16:creationId xmlns:a16="http://schemas.microsoft.com/office/drawing/2014/main" id="{A0A10713-649B-4001-9C95-B7684F084509}"/>
              </a:ext>
            </a:extLst>
          </p:cNvPr>
          <p:cNvSpPr>
            <a:spLocks noGrp="1" noChangeArrowheads="1"/>
          </p:cNvSpPr>
          <p:nvPr>
            <p:ph type="body" idx="1"/>
          </p:nvPr>
        </p:nvSpPr>
        <p:spPr>
          <a:xfrm>
            <a:off x="762000" y="1524000"/>
            <a:ext cx="7772400" cy="4724400"/>
          </a:xfrm>
          <a:noFill/>
          <a:ln/>
        </p:spPr>
        <p:txBody>
          <a:bodyPr/>
          <a:lstStyle/>
          <a:p>
            <a:pPr algn="just">
              <a:lnSpc>
                <a:spcPct val="105000"/>
              </a:lnSpc>
              <a:spcBef>
                <a:spcPct val="5000"/>
              </a:spcBef>
              <a:buClr>
                <a:srgbClr val="800080"/>
              </a:buClr>
              <a:buSzPct val="50000"/>
            </a:pPr>
            <a:r>
              <a:rPr lang="zh-CN" altLang="en-US" sz="3000" b="1">
                <a:solidFill>
                  <a:srgbClr val="CC0000"/>
                </a:solidFill>
                <a:latin typeface="Times New Roman" panose="02020603050405020304" pitchFamily="18" charset="0"/>
                <a:ea typeface="仿宋_GB2312" pitchFamily="49" charset="-122"/>
              </a:rPr>
              <a:t>中缀表达式</a:t>
            </a:r>
            <a:r>
              <a:rPr lang="en-US" altLang="en-US" sz="3000" b="1">
                <a:solidFill>
                  <a:srgbClr val="0000FF"/>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 + b * ( c </a:t>
            </a:r>
            <a:r>
              <a:rPr lang="en-US" altLang="zh-CN" sz="3000">
                <a:solidFill>
                  <a:srgbClr val="800080"/>
                </a:solidFill>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 d ) </a:t>
            </a:r>
            <a:r>
              <a:rPr lang="en-US" altLang="zh-CN" sz="3000">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 e / f</a:t>
            </a:r>
          </a:p>
          <a:p>
            <a:pPr algn="just">
              <a:lnSpc>
                <a:spcPct val="105000"/>
              </a:lnSpc>
              <a:spcBef>
                <a:spcPct val="5000"/>
              </a:spcBef>
              <a:buClr>
                <a:srgbClr val="800080"/>
              </a:buClr>
              <a:buSzPct val="50000"/>
            </a:pPr>
            <a:r>
              <a:rPr lang="zh-CN" altLang="en-US" sz="3000" b="1">
                <a:solidFill>
                  <a:srgbClr val="CC0000"/>
                </a:solidFill>
                <a:latin typeface="Times New Roman" panose="02020603050405020304" pitchFamily="18" charset="0"/>
                <a:ea typeface="仿宋_GB2312" pitchFamily="49" charset="-122"/>
              </a:rPr>
              <a:t>后缀表达式    </a:t>
            </a:r>
            <a:r>
              <a:rPr lang="en-US" altLang="zh-CN" sz="3000" b="1">
                <a:latin typeface="Times New Roman" panose="02020603050405020304" pitchFamily="18" charset="0"/>
                <a:ea typeface="仿宋_GB2312" pitchFamily="49" charset="-122"/>
              </a:rPr>
              <a:t>a b c d </a:t>
            </a:r>
            <a:r>
              <a:rPr lang="en-US" altLang="zh-CN" sz="3000">
                <a:solidFill>
                  <a:srgbClr val="800080"/>
                </a:solidFill>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 * + e f / </a:t>
            </a:r>
            <a:r>
              <a:rPr lang="en-US" altLang="zh-CN" sz="3000">
                <a:latin typeface="Courier New" panose="02070309020205020404" pitchFamily="49" charset="0"/>
                <a:ea typeface="仿宋_GB2312" pitchFamily="49" charset="-122"/>
              </a:rPr>
              <a:t>-</a:t>
            </a:r>
          </a:p>
          <a:p>
            <a:pPr algn="just">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前缀表达式</a:t>
            </a:r>
            <a:r>
              <a:rPr lang="zh-CN" altLang="en-US" sz="3000" b="1">
                <a:latin typeface="Times New Roman" panose="02020603050405020304" pitchFamily="18" charset="0"/>
                <a:ea typeface="仿宋_GB2312" pitchFamily="49" charset="-122"/>
              </a:rPr>
              <a:t>    </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 + a * b </a:t>
            </a:r>
            <a:r>
              <a:rPr lang="en-US" altLang="zh-CN" sz="3000" b="1">
                <a:solidFill>
                  <a:srgbClr val="80008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c d / e f</a:t>
            </a:r>
          </a:p>
          <a:p>
            <a:pPr algn="just">
              <a:lnSpc>
                <a:spcPct val="105000"/>
              </a:lnSpc>
              <a:spcBef>
                <a:spcPct val="5000"/>
              </a:spcBef>
              <a:buClr>
                <a:srgbClr val="FF6600"/>
              </a:buClr>
              <a:buSzPct val="50000"/>
            </a:pPr>
            <a:endParaRPr lang="en-US" altLang="zh-CN" sz="1800" b="1">
              <a:solidFill>
                <a:srgbClr val="0000FF"/>
              </a:solidFill>
              <a:latin typeface="Times New Roman" panose="02020603050405020304" pitchFamily="18" charset="0"/>
              <a:ea typeface="仿宋_GB2312" pitchFamily="49" charset="-122"/>
            </a:endParaRPr>
          </a:p>
          <a:p>
            <a:pPr algn="just">
              <a:lnSpc>
                <a:spcPct val="105000"/>
              </a:lnSpc>
              <a:spcBef>
                <a:spcPct val="5000"/>
              </a:spcBef>
              <a:buClr>
                <a:srgbClr val="800080"/>
              </a:buClr>
              <a:buSzPct val="50000"/>
            </a:pPr>
            <a:r>
              <a:rPr lang="zh-CN" altLang="en-US" sz="3000" b="1">
                <a:ea typeface="仿宋_GB2312" pitchFamily="49" charset="-122"/>
              </a:rPr>
              <a:t>表达式中相邻两个操作符的计算次序为：</a:t>
            </a:r>
          </a:p>
          <a:p>
            <a:pPr marL="819150" lvl="1" algn="just">
              <a:lnSpc>
                <a:spcPct val="105000"/>
              </a:lnSpc>
              <a:spcBef>
                <a:spcPct val="5000"/>
              </a:spcBef>
              <a:buClr>
                <a:srgbClr val="006600"/>
              </a:buClr>
              <a:buSzPct val="50000"/>
              <a:buFont typeface="Wingdings" panose="05000000000000000000" pitchFamily="2" charset="2"/>
              <a:buChar char="u"/>
            </a:pPr>
            <a:r>
              <a:rPr lang="zh-CN" altLang="en-US" sz="3000" b="1">
                <a:solidFill>
                  <a:srgbClr val="008000"/>
                </a:solidFill>
                <a:ea typeface="仿宋_GB2312" pitchFamily="49" charset="-122"/>
              </a:rPr>
              <a:t>优先级高的先计算</a:t>
            </a:r>
            <a:r>
              <a:rPr lang="zh-CN" altLang="en-US" sz="3000" b="1">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anose="05000000000000000000" pitchFamily="2" charset="2"/>
              <a:buChar char="u"/>
            </a:pPr>
            <a:r>
              <a:rPr lang="zh-CN" altLang="en-US" sz="3000" b="1">
                <a:solidFill>
                  <a:srgbClr val="008000"/>
                </a:solidFill>
                <a:ea typeface="仿宋_GB2312" pitchFamily="49" charset="-122"/>
              </a:rPr>
              <a:t>优先级相同的自左向右计算</a:t>
            </a:r>
            <a:r>
              <a:rPr lang="zh-CN" altLang="en-US" sz="3000" b="1">
                <a:solidFill>
                  <a:srgbClr val="0000FF"/>
                </a:solidFill>
                <a:ea typeface="仿宋_GB2312" pitchFamily="49" charset="-122"/>
              </a:rPr>
              <a:t>；</a:t>
            </a:r>
          </a:p>
          <a:p>
            <a:pPr marL="819150" lvl="1" algn="just">
              <a:lnSpc>
                <a:spcPct val="105000"/>
              </a:lnSpc>
              <a:spcBef>
                <a:spcPct val="5000"/>
              </a:spcBef>
              <a:buClr>
                <a:srgbClr val="006600"/>
              </a:buClr>
              <a:buSzPct val="50000"/>
              <a:buFont typeface="Wingdings" panose="05000000000000000000" pitchFamily="2" charset="2"/>
              <a:buChar char="u"/>
            </a:pPr>
            <a:r>
              <a:rPr lang="zh-CN" altLang="en-US" sz="3000" b="1">
                <a:solidFill>
                  <a:srgbClr val="008000"/>
                </a:solidFill>
                <a:ea typeface="仿宋_GB2312" pitchFamily="49" charset="-122"/>
              </a:rPr>
              <a:t>当使用括号时从最内层括号开始计算</a:t>
            </a:r>
            <a:r>
              <a:rPr lang="zh-CN" altLang="en-US" sz="3000" b="1">
                <a:solidFill>
                  <a:srgbClr val="0000FF"/>
                </a:solidFill>
                <a:ea typeface="仿宋_GB2312" pitchFamily="49" charset="-122"/>
              </a:rPr>
              <a:t>。</a:t>
            </a:r>
          </a:p>
        </p:txBody>
      </p:sp>
      <p:sp>
        <p:nvSpPr>
          <p:cNvPr id="256003" name="Rectangle 3">
            <a:extLst>
              <a:ext uri="{FF2B5EF4-FFF2-40B4-BE49-F238E27FC236}">
                <a16:creationId xmlns:a16="http://schemas.microsoft.com/office/drawing/2014/main" id="{F6C9D174-2C9C-42C7-BFC0-566944746AD9}"/>
              </a:ext>
            </a:extLst>
          </p:cNvPr>
          <p:cNvSpPr>
            <a:spLocks noGrp="1" noChangeArrowheads="1"/>
          </p:cNvSpPr>
          <p:nvPr>
            <p:ph type="title"/>
          </p:nvPr>
        </p:nvSpPr>
        <p:spPr>
          <a:xfrm>
            <a:off x="457200" y="457200"/>
            <a:ext cx="8229600" cy="955675"/>
          </a:xfrm>
          <a:noFill/>
          <a:ln/>
        </p:spPr>
        <p:txBody>
          <a:bodyPr/>
          <a:lstStyle/>
          <a:p>
            <a:pPr algn="ctr"/>
            <a:r>
              <a:rPr lang="zh-CN" altLang="en-US" sz="4000" b="1">
                <a:solidFill>
                  <a:schemeClr val="tx2"/>
                </a:solidFill>
                <a:ea typeface="华文新魏" panose="02010800040101010101" pitchFamily="2" charset="-122"/>
              </a:rPr>
              <a:t>表达式事例</a:t>
            </a:r>
            <a:endParaRPr lang="zh-CN" altLang="en-US" sz="4000">
              <a:solidFill>
                <a:schemeClr val="tx2"/>
              </a:solidFill>
              <a:ea typeface="华文新魏" panose="02010800040101010101" pitchFamily="2" charset="-122"/>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a:extLst>
              <a:ext uri="{FF2B5EF4-FFF2-40B4-BE49-F238E27FC236}">
                <a16:creationId xmlns:a16="http://schemas.microsoft.com/office/drawing/2014/main" id="{F176F4B2-3E2D-4B31-8EDE-65E1E2115AE9}"/>
              </a:ext>
            </a:extLst>
          </p:cNvPr>
          <p:cNvSpPr>
            <a:spLocks noGrp="1"/>
          </p:cNvSpPr>
          <p:nvPr>
            <p:ph type="sldNum" sz="quarter" idx="11"/>
          </p:nvPr>
        </p:nvSpPr>
        <p:spPr/>
        <p:txBody>
          <a:bodyPr/>
          <a:lstStyle/>
          <a:p>
            <a:fld id="{33530FB9-0741-4673-96D0-AD694F305F96}" type="slidenum">
              <a:rPr lang="en-US" altLang="zh-CN"/>
              <a:pPr/>
              <a:t>45</a:t>
            </a:fld>
            <a:endParaRPr lang="en-US" altLang="zh-CN"/>
          </a:p>
        </p:txBody>
      </p:sp>
      <p:sp>
        <p:nvSpPr>
          <p:cNvPr id="257026" name="Rectangle 2">
            <a:extLst>
              <a:ext uri="{FF2B5EF4-FFF2-40B4-BE49-F238E27FC236}">
                <a16:creationId xmlns:a16="http://schemas.microsoft.com/office/drawing/2014/main" id="{1E88F21F-4F61-4D2A-A9B2-B17C1358EFD5}"/>
              </a:ext>
            </a:extLst>
          </p:cNvPr>
          <p:cNvSpPr>
            <a:spLocks noChangeArrowheads="1"/>
          </p:cNvSpPr>
          <p:nvPr/>
        </p:nvSpPr>
        <p:spPr bwMode="auto">
          <a:xfrm>
            <a:off x="615950" y="574675"/>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4000" b="1">
                <a:solidFill>
                  <a:schemeClr val="tx2"/>
                </a:solidFill>
                <a:ea typeface="华文新魏" panose="02010800040101010101" pitchFamily="2" charset="-122"/>
              </a:rPr>
              <a:t>应用后缀表示计算表达式的值</a:t>
            </a:r>
            <a:endParaRPr kumimoji="1" lang="zh-CN" altLang="en-US" sz="4000">
              <a:solidFill>
                <a:schemeClr val="tx2"/>
              </a:solidFill>
              <a:ea typeface="华文新魏" panose="02010800040101010101" pitchFamily="2" charset="-122"/>
            </a:endParaRPr>
          </a:p>
        </p:txBody>
      </p:sp>
      <p:sp>
        <p:nvSpPr>
          <p:cNvPr id="257027" name="Rectangle 3">
            <a:extLst>
              <a:ext uri="{FF2B5EF4-FFF2-40B4-BE49-F238E27FC236}">
                <a16:creationId xmlns:a16="http://schemas.microsoft.com/office/drawing/2014/main" id="{FE00C149-3F08-4313-8760-34444DFFDA7C}"/>
              </a:ext>
            </a:extLst>
          </p:cNvPr>
          <p:cNvSpPr>
            <a:spLocks noChangeArrowheads="1"/>
          </p:cNvSpPr>
          <p:nvPr/>
        </p:nvSpPr>
        <p:spPr bwMode="auto">
          <a:xfrm>
            <a:off x="687388" y="1447800"/>
            <a:ext cx="80613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仿宋_GB2312" pitchFamily="49" charset="-122"/>
                <a:ea typeface="仿宋_GB2312" pitchFamily="49" charset="-122"/>
              </a:rPr>
              <a:t>从左向右顺序地扫描表达式，并用一个</a:t>
            </a:r>
            <a:r>
              <a:rPr kumimoji="1" lang="zh-CN" altLang="en-US" sz="3000" b="1">
                <a:solidFill>
                  <a:schemeClr val="tx2"/>
                </a:solidFill>
                <a:latin typeface="仿宋_GB2312" pitchFamily="49" charset="-122"/>
                <a:ea typeface="仿宋_GB2312" pitchFamily="49" charset="-122"/>
              </a:rPr>
              <a:t>栈</a:t>
            </a:r>
            <a:r>
              <a:rPr kumimoji="1" lang="zh-CN" altLang="en-US" sz="3000" b="1">
                <a:solidFill>
                  <a:srgbClr val="000099"/>
                </a:solidFill>
                <a:latin typeface="仿宋_GB2312" pitchFamily="49" charset="-122"/>
                <a:ea typeface="仿宋_GB2312" pitchFamily="49" charset="-122"/>
              </a:rPr>
              <a:t>暂存扫描到的</a:t>
            </a:r>
            <a:r>
              <a:rPr kumimoji="1" lang="zh-CN" altLang="en-US" sz="3000" b="1">
                <a:solidFill>
                  <a:schemeClr val="tx2"/>
                </a:solidFill>
                <a:latin typeface="仿宋_GB2312" pitchFamily="49" charset="-122"/>
                <a:ea typeface="仿宋_GB2312" pitchFamily="49" charset="-122"/>
              </a:rPr>
              <a:t>操作数</a:t>
            </a:r>
            <a:r>
              <a:rPr kumimoji="1" lang="zh-CN" altLang="en-US" sz="3000" b="1">
                <a:solidFill>
                  <a:srgbClr val="000099"/>
                </a:solidFill>
                <a:latin typeface="仿宋_GB2312" pitchFamily="49" charset="-122"/>
                <a:ea typeface="仿宋_GB2312" pitchFamily="49" charset="-122"/>
              </a:rPr>
              <a:t>或</a:t>
            </a:r>
            <a:r>
              <a:rPr kumimoji="1" lang="zh-CN" altLang="en-US" sz="3000" b="1">
                <a:solidFill>
                  <a:schemeClr val="tx2"/>
                </a:solidFill>
                <a:latin typeface="仿宋_GB2312" pitchFamily="49" charset="-122"/>
                <a:ea typeface="仿宋_GB2312" pitchFamily="49" charset="-122"/>
              </a:rPr>
              <a:t>计算结果</a:t>
            </a:r>
            <a:r>
              <a:rPr kumimoji="1" lang="zh-CN" altLang="en-US" sz="3000" b="1">
                <a:solidFill>
                  <a:srgbClr val="000099"/>
                </a:solidFill>
                <a:latin typeface="仿宋_GB2312" pitchFamily="49" charset="-122"/>
                <a:ea typeface="仿宋_GB2312" pitchFamily="49" charset="-122"/>
              </a:rPr>
              <a:t>。</a:t>
            </a:r>
          </a:p>
          <a:p>
            <a:pPr algn="just">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仿宋_GB2312" pitchFamily="49" charset="-122"/>
                <a:ea typeface="仿宋_GB2312" pitchFamily="49" charset="-122"/>
              </a:rPr>
              <a:t>在后缀表达式的计算顺序中已</a:t>
            </a:r>
            <a:r>
              <a:rPr kumimoji="1" lang="zh-CN" altLang="en-US" sz="3000" b="1">
                <a:solidFill>
                  <a:schemeClr val="tx2"/>
                </a:solidFill>
                <a:latin typeface="仿宋_GB2312" pitchFamily="49" charset="-122"/>
                <a:ea typeface="仿宋_GB2312" pitchFamily="49" charset="-122"/>
              </a:rPr>
              <a:t>隐含了加括号的优先次序</a:t>
            </a:r>
            <a:r>
              <a:rPr kumimoji="1" lang="zh-CN" altLang="en-US" sz="3000" b="1">
                <a:solidFill>
                  <a:srgbClr val="000099"/>
                </a:solidFill>
                <a:latin typeface="仿宋_GB2312" pitchFamily="49" charset="-122"/>
                <a:ea typeface="仿宋_GB2312" pitchFamily="49" charset="-122"/>
              </a:rPr>
              <a:t>，括号在后缀表达式中不出现。</a:t>
            </a:r>
          </a:p>
          <a:p>
            <a:pPr algn="just">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仿宋_GB2312" pitchFamily="49" charset="-122"/>
                <a:ea typeface="仿宋_GB2312" pitchFamily="49" charset="-122"/>
              </a:rPr>
              <a:t>计算例  </a:t>
            </a:r>
            <a:r>
              <a:rPr kumimoji="1" lang="en-US" altLang="zh-CN" sz="3000" b="1">
                <a:latin typeface="Times New Roman" panose="02020603050405020304" pitchFamily="18" charset="0"/>
                <a:ea typeface="仿宋_GB2312" pitchFamily="49" charset="-122"/>
              </a:rPr>
              <a:t>a b c d </a:t>
            </a:r>
            <a:r>
              <a:rPr kumimoji="1" lang="en-US" altLang="zh-CN" sz="3000" b="1">
                <a:latin typeface="楷体_GB2312" panose="02010609030101010101" pitchFamily="49" charset="-122"/>
                <a:ea typeface="楷体_GB2312" panose="02010609030101010101" pitchFamily="49" charset="-122"/>
              </a:rPr>
              <a:t>-</a:t>
            </a:r>
            <a:r>
              <a:rPr kumimoji="1" lang="en-US" altLang="zh-CN" sz="3000" b="1">
                <a:latin typeface="Times New Roman" panose="02020603050405020304" pitchFamily="18" charset="0"/>
                <a:ea typeface="仿宋_GB2312" pitchFamily="49" charset="-122"/>
              </a:rPr>
              <a:t> * + e f  / </a:t>
            </a:r>
            <a:r>
              <a:rPr kumimoji="1" lang="en-US" altLang="zh-CN" sz="3000" b="1">
                <a:latin typeface="仿宋_GB2312" pitchFamily="49" charset="-122"/>
                <a:ea typeface="仿宋_GB2312" pitchFamily="49" charset="-122"/>
              </a:rPr>
              <a:t>-</a:t>
            </a:r>
            <a:endParaRPr kumimoji="1" lang="en-US" altLang="zh-CN" sz="3000">
              <a:ea typeface="黑体" panose="02010609060101010101" pitchFamily="49" charset="-122"/>
            </a:endParaRPr>
          </a:p>
        </p:txBody>
      </p:sp>
      <p:sp>
        <p:nvSpPr>
          <p:cNvPr id="257028" name="AutoShape 4">
            <a:extLst>
              <a:ext uri="{FF2B5EF4-FFF2-40B4-BE49-F238E27FC236}">
                <a16:creationId xmlns:a16="http://schemas.microsoft.com/office/drawing/2014/main" id="{192AC496-DDF9-4A05-ACFD-31D6BB815F7E}"/>
              </a:ext>
            </a:extLst>
          </p:cNvPr>
          <p:cNvSpPr>
            <a:spLocks/>
          </p:cNvSpPr>
          <p:nvPr/>
        </p:nvSpPr>
        <p:spPr bwMode="auto">
          <a:xfrm rot="-5400000">
            <a:off x="3619500" y="3648075"/>
            <a:ext cx="152400" cy="838200"/>
          </a:xfrm>
          <a:prstGeom prst="leftBrace">
            <a:avLst>
              <a:gd name="adj1" fmla="val 45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29" name="Text Box 5">
            <a:extLst>
              <a:ext uri="{FF2B5EF4-FFF2-40B4-BE49-F238E27FC236}">
                <a16:creationId xmlns:a16="http://schemas.microsoft.com/office/drawing/2014/main" id="{50FF12E8-4BA4-4450-8232-2A8219C00C6F}"/>
              </a:ext>
            </a:extLst>
          </p:cNvPr>
          <p:cNvSpPr txBox="1">
            <a:spLocks noChangeArrowheads="1"/>
          </p:cNvSpPr>
          <p:nvPr/>
        </p:nvSpPr>
        <p:spPr bwMode="auto">
          <a:xfrm>
            <a:off x="3352800" y="40481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rst1</a:t>
            </a:r>
            <a:endParaRPr kumimoji="1" lang="en-US" altLang="zh-CN" sz="2400">
              <a:latin typeface="Times New Roman" panose="02020603050405020304" pitchFamily="18" charset="0"/>
            </a:endParaRPr>
          </a:p>
        </p:txBody>
      </p:sp>
      <p:sp>
        <p:nvSpPr>
          <p:cNvPr id="257030" name="AutoShape 6">
            <a:extLst>
              <a:ext uri="{FF2B5EF4-FFF2-40B4-BE49-F238E27FC236}">
                <a16:creationId xmlns:a16="http://schemas.microsoft.com/office/drawing/2014/main" id="{6775D79B-122F-4001-9D94-400F248E25FB}"/>
              </a:ext>
            </a:extLst>
          </p:cNvPr>
          <p:cNvSpPr>
            <a:spLocks/>
          </p:cNvSpPr>
          <p:nvPr/>
        </p:nvSpPr>
        <p:spPr bwMode="auto">
          <a:xfrm rot="-5400000">
            <a:off x="3522663" y="3922713"/>
            <a:ext cx="152400" cy="1295400"/>
          </a:xfrm>
          <a:prstGeom prst="leftBrace">
            <a:avLst>
              <a:gd name="adj1" fmla="val 708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1" name="Text Box 7">
            <a:extLst>
              <a:ext uri="{FF2B5EF4-FFF2-40B4-BE49-F238E27FC236}">
                <a16:creationId xmlns:a16="http://schemas.microsoft.com/office/drawing/2014/main" id="{8D2B326C-4DD8-4DF1-93B5-C84E12C724DB}"/>
              </a:ext>
            </a:extLst>
          </p:cNvPr>
          <p:cNvSpPr txBox="1">
            <a:spLocks noChangeArrowheads="1"/>
          </p:cNvSpPr>
          <p:nvPr/>
        </p:nvSpPr>
        <p:spPr bwMode="auto">
          <a:xfrm>
            <a:off x="3276600" y="453072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rst2</a:t>
            </a:r>
            <a:endParaRPr kumimoji="1" lang="en-US" altLang="zh-CN" sz="2400">
              <a:latin typeface="Times New Roman" panose="02020603050405020304" pitchFamily="18" charset="0"/>
            </a:endParaRPr>
          </a:p>
        </p:txBody>
      </p:sp>
      <p:sp>
        <p:nvSpPr>
          <p:cNvPr id="257032" name="AutoShape 8">
            <a:extLst>
              <a:ext uri="{FF2B5EF4-FFF2-40B4-BE49-F238E27FC236}">
                <a16:creationId xmlns:a16="http://schemas.microsoft.com/office/drawing/2014/main" id="{26472778-EF4F-48D1-B5C4-2BDA6042A215}"/>
              </a:ext>
            </a:extLst>
          </p:cNvPr>
          <p:cNvSpPr>
            <a:spLocks/>
          </p:cNvSpPr>
          <p:nvPr/>
        </p:nvSpPr>
        <p:spPr bwMode="auto">
          <a:xfrm rot="-5400000">
            <a:off x="3539332" y="4074319"/>
            <a:ext cx="152400" cy="1912937"/>
          </a:xfrm>
          <a:prstGeom prst="leftBrace">
            <a:avLst>
              <a:gd name="adj1" fmla="val 104601"/>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3" name="Text Box 9">
            <a:extLst>
              <a:ext uri="{FF2B5EF4-FFF2-40B4-BE49-F238E27FC236}">
                <a16:creationId xmlns:a16="http://schemas.microsoft.com/office/drawing/2014/main" id="{DD5FF5BA-ACED-4878-AC33-7DD9608CF969}"/>
              </a:ext>
            </a:extLst>
          </p:cNvPr>
          <p:cNvSpPr txBox="1">
            <a:spLocks noChangeArrowheads="1"/>
          </p:cNvSpPr>
          <p:nvPr/>
        </p:nvSpPr>
        <p:spPr bwMode="auto">
          <a:xfrm>
            <a:off x="3276600" y="50196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rst3</a:t>
            </a:r>
            <a:endParaRPr kumimoji="1" lang="en-US" altLang="zh-CN" sz="2400">
              <a:latin typeface="Times New Roman" panose="02020603050405020304" pitchFamily="18" charset="0"/>
            </a:endParaRPr>
          </a:p>
        </p:txBody>
      </p:sp>
      <p:sp>
        <p:nvSpPr>
          <p:cNvPr id="257034" name="AutoShape 10">
            <a:extLst>
              <a:ext uri="{FF2B5EF4-FFF2-40B4-BE49-F238E27FC236}">
                <a16:creationId xmlns:a16="http://schemas.microsoft.com/office/drawing/2014/main" id="{92D4CE8C-0972-4BB0-99E9-14EF4E845E1A}"/>
              </a:ext>
            </a:extLst>
          </p:cNvPr>
          <p:cNvSpPr>
            <a:spLocks/>
          </p:cNvSpPr>
          <p:nvPr/>
        </p:nvSpPr>
        <p:spPr bwMode="auto">
          <a:xfrm rot="-5400000">
            <a:off x="4978400" y="3686175"/>
            <a:ext cx="152400" cy="762000"/>
          </a:xfrm>
          <a:prstGeom prst="leftBrace">
            <a:avLst>
              <a:gd name="adj1" fmla="val 41667"/>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5" name="Text Box 11">
            <a:extLst>
              <a:ext uri="{FF2B5EF4-FFF2-40B4-BE49-F238E27FC236}">
                <a16:creationId xmlns:a16="http://schemas.microsoft.com/office/drawing/2014/main" id="{3A712D49-BD48-4028-A5D8-CCE662BFFE3D}"/>
              </a:ext>
            </a:extLst>
          </p:cNvPr>
          <p:cNvSpPr txBox="1">
            <a:spLocks noChangeArrowheads="1"/>
          </p:cNvSpPr>
          <p:nvPr/>
        </p:nvSpPr>
        <p:spPr bwMode="auto">
          <a:xfrm>
            <a:off x="4679950" y="4025900"/>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rst4</a:t>
            </a:r>
            <a:endParaRPr kumimoji="1" lang="en-US" altLang="zh-CN" sz="2400">
              <a:latin typeface="Times New Roman" panose="02020603050405020304" pitchFamily="18" charset="0"/>
            </a:endParaRPr>
          </a:p>
        </p:txBody>
      </p:sp>
      <p:sp>
        <p:nvSpPr>
          <p:cNvPr id="257038" name="AutoShape 14">
            <a:extLst>
              <a:ext uri="{FF2B5EF4-FFF2-40B4-BE49-F238E27FC236}">
                <a16:creationId xmlns:a16="http://schemas.microsoft.com/office/drawing/2014/main" id="{A069AECC-2DF7-4F47-86B5-98ACC935AD16}"/>
              </a:ext>
            </a:extLst>
          </p:cNvPr>
          <p:cNvSpPr>
            <a:spLocks/>
          </p:cNvSpPr>
          <p:nvPr/>
        </p:nvSpPr>
        <p:spPr bwMode="auto">
          <a:xfrm rot="-5400000">
            <a:off x="4140200" y="3990975"/>
            <a:ext cx="142875" cy="3095625"/>
          </a:xfrm>
          <a:prstGeom prst="leftBrace">
            <a:avLst>
              <a:gd name="adj1" fmla="val 180556"/>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9" name="Text Box 15">
            <a:extLst>
              <a:ext uri="{FF2B5EF4-FFF2-40B4-BE49-F238E27FC236}">
                <a16:creationId xmlns:a16="http://schemas.microsoft.com/office/drawing/2014/main" id="{307B86D4-938D-42BB-AAEB-14BA2C1A5D6F}"/>
              </a:ext>
            </a:extLst>
          </p:cNvPr>
          <p:cNvSpPr txBox="1">
            <a:spLocks noChangeArrowheads="1"/>
          </p:cNvSpPr>
          <p:nvPr/>
        </p:nvSpPr>
        <p:spPr bwMode="auto">
          <a:xfrm>
            <a:off x="3832225" y="5502275"/>
            <a:ext cx="77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rst5</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61E02EA-E839-4655-A0F9-2871F38A2734}"/>
              </a:ext>
            </a:extLst>
          </p:cNvPr>
          <p:cNvSpPr>
            <a:spLocks noGrp="1"/>
          </p:cNvSpPr>
          <p:nvPr>
            <p:ph type="sldNum" sz="quarter" idx="11"/>
          </p:nvPr>
        </p:nvSpPr>
        <p:spPr/>
        <p:txBody>
          <a:bodyPr/>
          <a:lstStyle/>
          <a:p>
            <a:fld id="{CE161529-9D70-40CF-81CC-182275907C51}" type="slidenum">
              <a:rPr lang="en-US" altLang="zh-CN"/>
              <a:pPr/>
              <a:t>46</a:t>
            </a:fld>
            <a:endParaRPr lang="en-US" altLang="zh-CN"/>
          </a:p>
        </p:txBody>
      </p:sp>
      <p:sp>
        <p:nvSpPr>
          <p:cNvPr id="258050" name="Rectangle 2">
            <a:extLst>
              <a:ext uri="{FF2B5EF4-FFF2-40B4-BE49-F238E27FC236}">
                <a16:creationId xmlns:a16="http://schemas.microsoft.com/office/drawing/2014/main" id="{DFA16B93-C7F6-4057-A7A4-C8F8B3255D06}"/>
              </a:ext>
            </a:extLst>
          </p:cNvPr>
          <p:cNvSpPr>
            <a:spLocks noGrp="1" noChangeArrowheads="1"/>
          </p:cNvSpPr>
          <p:nvPr>
            <p:ph type="body" idx="1"/>
          </p:nvPr>
        </p:nvSpPr>
        <p:spPr>
          <a:xfrm>
            <a:off x="719138" y="765175"/>
            <a:ext cx="7813675" cy="5181600"/>
          </a:xfrm>
        </p:spPr>
        <p:txBody>
          <a:bodyPr/>
          <a:lstStyle/>
          <a:p>
            <a:pPr>
              <a:lnSpc>
                <a:spcPct val="110000"/>
              </a:lnSpc>
              <a:buClr>
                <a:srgbClr val="800080"/>
              </a:buClr>
              <a:buSzPct val="50000"/>
            </a:pPr>
            <a:r>
              <a:rPr lang="zh-CN" altLang="en-US" sz="3000" b="1">
                <a:solidFill>
                  <a:srgbClr val="000099"/>
                </a:solidFill>
                <a:ea typeface="仿宋_GB2312" pitchFamily="49" charset="-122"/>
              </a:rPr>
              <a:t>一般</a:t>
            </a:r>
            <a:r>
              <a:rPr lang="zh-CN" altLang="en-US" sz="3000" b="1">
                <a:solidFill>
                  <a:srgbClr val="000099"/>
                </a:solidFill>
                <a:latin typeface="Times New Roman" panose="02020603050405020304" pitchFamily="18" charset="0"/>
                <a:ea typeface="仿宋_GB2312" pitchFamily="49" charset="-122"/>
              </a:rPr>
              <a:t>表达式的操作符有</a:t>
            </a:r>
            <a:r>
              <a:rPr lang="en-US" altLang="zh-CN" sz="3000" b="1">
                <a:solidFill>
                  <a:srgbClr val="000099"/>
                </a:solidFill>
                <a:latin typeface="Times New Roman" panose="02020603050405020304" pitchFamily="18" charset="0"/>
                <a:ea typeface="仿宋_GB2312" pitchFamily="49" charset="-122"/>
              </a:rPr>
              <a:t>4</a:t>
            </a:r>
            <a:r>
              <a:rPr lang="zh-CN" altLang="en-US" sz="3000" b="1">
                <a:solidFill>
                  <a:srgbClr val="000099"/>
                </a:solidFill>
                <a:latin typeface="Times New Roman" panose="02020603050405020304" pitchFamily="18" charset="0"/>
                <a:ea typeface="仿宋_GB2312" pitchFamily="49" charset="-122"/>
              </a:rPr>
              <a:t>种类型</a:t>
            </a:r>
            <a:r>
              <a:rPr lang="zh-CN" altLang="en-US" sz="3000" b="1">
                <a:solidFill>
                  <a:schemeClr val="hlink"/>
                </a:solidFill>
                <a:latin typeface="Times New Roman" panose="02020603050405020304" pitchFamily="18" charset="0"/>
                <a:ea typeface="仿宋_GB2312" pitchFamily="49" charset="-122"/>
              </a:rPr>
              <a:t>：</a:t>
            </a:r>
          </a:p>
          <a:p>
            <a:pPr lvl="1">
              <a:lnSpc>
                <a:spcPct val="110000"/>
              </a:lnSpc>
              <a:buClr>
                <a:schemeClr val="tx2"/>
              </a:buClr>
              <a:buSzTx/>
              <a:buFontTx/>
              <a:buChar char="1"/>
            </a:pPr>
            <a:r>
              <a:rPr lang="zh-CN" altLang="en-US" sz="3000" b="1">
                <a:solidFill>
                  <a:schemeClr val="hlink"/>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算术操作符</a:t>
            </a:r>
            <a:r>
              <a:rPr lang="zh-CN" altLang="en-US" sz="3000" b="1">
                <a:solidFill>
                  <a:schemeClr val="hlink"/>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如双目操作符（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）以及单目操作符（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lvl="1">
              <a:lnSpc>
                <a:spcPct val="110000"/>
              </a:lnSpc>
              <a:buClr>
                <a:schemeClr val="tx2"/>
              </a:buClr>
              <a:buSzTx/>
              <a:buFontTx/>
              <a:buChar char="2"/>
            </a:pPr>
            <a:r>
              <a:rPr lang="zh-CN" altLang="en-US" sz="3000" b="1">
                <a:solidFill>
                  <a:schemeClr val="hlink"/>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关系操作符</a:t>
            </a:r>
            <a:r>
              <a:rPr lang="zh-CN" altLang="en-US" sz="3000" b="1">
                <a:solidFill>
                  <a:schemeClr val="hlink"/>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包括</a:t>
            </a:r>
            <a:r>
              <a:rPr lang="en-US" altLang="zh-CN" sz="3000" b="1">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&gt;</a:t>
            </a:r>
            <a:r>
              <a:rPr lang="zh-CN" altLang="en-US" sz="3000" b="1">
                <a:latin typeface="Times New Roman" panose="02020603050405020304" pitchFamily="18" charset="0"/>
                <a:ea typeface="仿宋_GB2312" pitchFamily="49" charset="-122"/>
              </a:rPr>
              <a:t>。这些操作符主要用于比较。</a:t>
            </a:r>
          </a:p>
          <a:p>
            <a:pPr lvl="1">
              <a:lnSpc>
                <a:spcPct val="110000"/>
              </a:lnSpc>
              <a:buClr>
                <a:schemeClr val="tx2"/>
              </a:buClr>
              <a:buSzTx/>
              <a:buFontTx/>
              <a:buChar char="3"/>
            </a:pPr>
            <a:r>
              <a:rPr lang="zh-CN" altLang="en-US" sz="3000" b="1">
                <a:solidFill>
                  <a:schemeClr val="hlink"/>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逻辑操作符</a:t>
            </a:r>
            <a:r>
              <a:rPr lang="zh-CN" altLang="en-US" sz="3000" b="1">
                <a:solidFill>
                  <a:schemeClr val="hlink"/>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如与</a:t>
            </a:r>
            <a:r>
              <a:rPr lang="en-US" altLang="zh-CN" sz="3000" b="1">
                <a:latin typeface="Times New Roman" panose="02020603050405020304" pitchFamily="18" charset="0"/>
                <a:ea typeface="仿宋_GB2312" pitchFamily="49" charset="-122"/>
              </a:rPr>
              <a:t>(&amp;&amp;)</a:t>
            </a:r>
            <a:r>
              <a:rPr lang="zh-CN" altLang="en-US" sz="3000" b="1">
                <a:latin typeface="Times New Roman" panose="02020603050405020304" pitchFamily="18" charset="0"/>
                <a:ea typeface="仿宋_GB2312" pitchFamily="49" charset="-122"/>
              </a:rPr>
              <a:t>、或</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、非</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lvl="1">
              <a:lnSpc>
                <a:spcPct val="110000"/>
              </a:lnSpc>
              <a:buClr>
                <a:schemeClr val="tx2"/>
              </a:buClr>
              <a:buSzTx/>
              <a:buFontTx/>
              <a:buChar char="4"/>
            </a:pPr>
            <a:r>
              <a:rPr lang="zh-CN" altLang="en-US" sz="3000" b="1">
                <a:solidFill>
                  <a:schemeClr val="hlink"/>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括号‘</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chemeClr val="hlink"/>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它们的作用是改变运算顺序。</a:t>
            </a:r>
            <a:endParaRPr lang="zh-CN" altLang="en-US" sz="3000">
              <a:latin typeface="Times New Roman" panose="02020603050405020304" pitchFamily="18" charset="0"/>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959D72A1-D7C3-4F31-800B-8D511F85495F}"/>
              </a:ext>
            </a:extLst>
          </p:cNvPr>
          <p:cNvSpPr>
            <a:spLocks noGrp="1"/>
          </p:cNvSpPr>
          <p:nvPr>
            <p:ph type="sldNum" sz="quarter" idx="11"/>
          </p:nvPr>
        </p:nvSpPr>
        <p:spPr/>
        <p:txBody>
          <a:bodyPr/>
          <a:lstStyle/>
          <a:p>
            <a:fld id="{990CBFBA-C944-43C4-82A8-7DDEE2AA2094}" type="slidenum">
              <a:rPr lang="en-US" altLang="zh-CN"/>
              <a:pPr/>
              <a:t>47</a:t>
            </a:fld>
            <a:endParaRPr lang="en-US" altLang="zh-CN"/>
          </a:p>
        </p:txBody>
      </p:sp>
      <p:sp>
        <p:nvSpPr>
          <p:cNvPr id="323586" name="Rectangle 2">
            <a:extLst>
              <a:ext uri="{FF2B5EF4-FFF2-40B4-BE49-F238E27FC236}">
                <a16:creationId xmlns:a16="http://schemas.microsoft.com/office/drawing/2014/main" id="{97EC9A69-B193-4F22-BC88-C33159F6B9BD}"/>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中缀表示</a:t>
            </a:r>
            <a:r>
              <a:rPr lang="zh-CN" altLang="en-US" sz="4000" b="1">
                <a:solidFill>
                  <a:schemeClr val="tx2"/>
                </a:solidFill>
                <a:latin typeface="Courier New" panose="02070309020205020404" pitchFamily="49" charset="0"/>
                <a:ea typeface="隶书" panose="02010509060101010101" pitchFamily="49" charset="-122"/>
              </a:rPr>
              <a:t>→</a:t>
            </a:r>
            <a:r>
              <a:rPr lang="zh-CN" altLang="en-US" sz="4000" b="1">
                <a:solidFill>
                  <a:schemeClr val="tx2"/>
                </a:solidFill>
                <a:ea typeface="华文新魏" panose="02010800040101010101" pitchFamily="2" charset="-122"/>
              </a:rPr>
              <a:t>转后缀表示</a:t>
            </a:r>
          </a:p>
        </p:txBody>
      </p:sp>
      <p:sp>
        <p:nvSpPr>
          <p:cNvPr id="323587" name="Rectangle 3">
            <a:extLst>
              <a:ext uri="{FF2B5EF4-FFF2-40B4-BE49-F238E27FC236}">
                <a16:creationId xmlns:a16="http://schemas.microsoft.com/office/drawing/2014/main" id="{6AB9326C-CD8E-4CB7-8F39-4B25C1E7E3B1}"/>
              </a:ext>
            </a:extLst>
          </p:cNvPr>
          <p:cNvSpPr>
            <a:spLocks noGrp="1" noChangeArrowheads="1"/>
          </p:cNvSpPr>
          <p:nvPr>
            <p:ph type="body" idx="1"/>
          </p:nvPr>
        </p:nvSpPr>
        <p:spPr>
          <a:xfrm>
            <a:off x="627063" y="1304925"/>
            <a:ext cx="8048625" cy="2592388"/>
          </a:xfrm>
        </p:spPr>
        <p:txBody>
          <a:bodyPr/>
          <a:lstStyle/>
          <a:p>
            <a:pPr>
              <a:buClr>
                <a:srgbClr val="800080"/>
              </a:buClr>
              <a:buSzPct val="50000"/>
            </a:pPr>
            <a:r>
              <a:rPr lang="zh-CN" altLang="en-US" sz="3000" b="1">
                <a:latin typeface="仿宋_GB2312" pitchFamily="49" charset="-122"/>
                <a:ea typeface="仿宋_GB2312" pitchFamily="49" charset="-122"/>
              </a:rPr>
              <a:t>先对中缀表达式按运算优先次序加上括号，再把操作符后移到右括号的后面并以就近移动为原则，最后将所有括号消去。</a:t>
            </a:r>
          </a:p>
          <a:p>
            <a:pPr>
              <a:buClr>
                <a:srgbClr val="800080"/>
              </a:buClr>
              <a:buSzPct val="50000"/>
            </a:pPr>
            <a:r>
              <a:rPr lang="zh-CN" altLang="en-US" sz="3000" b="1">
                <a:latin typeface="仿宋_GB2312" pitchFamily="49" charset="-122"/>
                <a:ea typeface="仿宋_GB2312" pitchFamily="49" charset="-122"/>
              </a:rPr>
              <a:t>如中缀表示 </a:t>
            </a:r>
            <a:r>
              <a:rPr lang="en-US" altLang="zh-CN" sz="3000" b="1">
                <a:latin typeface="Times New Roman" panose="02020603050405020304" pitchFamily="18" charset="0"/>
                <a:ea typeface="仿宋_GB2312" pitchFamily="49" charset="-122"/>
              </a:rPr>
              <a:t>(A+B)*D</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E/(F+A*D)+C</a:t>
            </a:r>
            <a:r>
              <a:rPr lang="zh-CN" altLang="en-US" sz="3000" b="1">
                <a:latin typeface="仿宋_GB2312" pitchFamily="49" charset="-122"/>
                <a:ea typeface="仿宋_GB2312" pitchFamily="49" charset="-122"/>
              </a:rPr>
              <a:t>，其转换为后缀表达式的过程如下：</a:t>
            </a:r>
            <a:r>
              <a:rPr lang="zh-CN" altLang="en-US"/>
              <a:t> </a:t>
            </a:r>
          </a:p>
        </p:txBody>
      </p:sp>
      <p:grpSp>
        <p:nvGrpSpPr>
          <p:cNvPr id="323611" name="Group 27">
            <a:extLst>
              <a:ext uri="{FF2B5EF4-FFF2-40B4-BE49-F238E27FC236}">
                <a16:creationId xmlns:a16="http://schemas.microsoft.com/office/drawing/2014/main" id="{8FE3F643-68B5-4779-8AD1-B905F2B00337}"/>
              </a:ext>
            </a:extLst>
          </p:cNvPr>
          <p:cNvGrpSpPr>
            <a:grpSpLocks/>
          </p:cNvGrpSpPr>
          <p:nvPr/>
        </p:nvGrpSpPr>
        <p:grpSpPr bwMode="auto">
          <a:xfrm>
            <a:off x="468313" y="3933825"/>
            <a:ext cx="8245475" cy="1979613"/>
            <a:chOff x="317" y="2478"/>
            <a:chExt cx="5194" cy="1247"/>
          </a:xfrm>
        </p:grpSpPr>
        <p:sp>
          <p:nvSpPr>
            <p:cNvPr id="323588" name="Rectangle 4">
              <a:extLst>
                <a:ext uri="{FF2B5EF4-FFF2-40B4-BE49-F238E27FC236}">
                  <a16:creationId xmlns:a16="http://schemas.microsoft.com/office/drawing/2014/main" id="{C6CCC398-31A6-4761-B50E-61C7830525C1}"/>
                </a:ext>
              </a:extLst>
            </p:cNvPr>
            <p:cNvSpPr>
              <a:spLocks noChangeArrowheads="1"/>
            </p:cNvSpPr>
            <p:nvPr/>
          </p:nvSpPr>
          <p:spPr bwMode="auto">
            <a:xfrm>
              <a:off x="317"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 A + B ) * D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latin typeface="Courier New" panose="02070309020205020404" pitchFamily="49" charset="0"/>
                </a:rPr>
                <a:t>– </a:t>
              </a:r>
              <a:r>
                <a:rPr lang="en-US" altLang="zh-CN" sz="3000" b="1">
                  <a:solidFill>
                    <a:srgbClr val="990033"/>
                  </a:solidFill>
                  <a:latin typeface="Times New Roman" panose="02020603050405020304" pitchFamily="18" charset="0"/>
                </a:rPr>
                <a:t>(</a:t>
              </a:r>
              <a:r>
                <a:rPr lang="en-US" altLang="zh-CN" sz="3000" b="1">
                  <a:latin typeface="Times New Roman" panose="02020603050405020304" pitchFamily="18" charset="0"/>
                </a:rPr>
                <a:t> E /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F +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 * D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990033"/>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 C </a:t>
              </a:r>
              <a:r>
                <a:rPr lang="en-US" altLang="zh-CN" sz="3000" b="1">
                  <a:solidFill>
                    <a:schemeClr val="tx2"/>
                  </a:solidFill>
                  <a:latin typeface="Times New Roman" panose="02020603050405020304" pitchFamily="18" charset="0"/>
                </a:rPr>
                <a:t>)</a:t>
              </a:r>
            </a:p>
          </p:txBody>
        </p:sp>
        <p:sp>
          <p:nvSpPr>
            <p:cNvPr id="323589" name="Line 5">
              <a:extLst>
                <a:ext uri="{FF2B5EF4-FFF2-40B4-BE49-F238E27FC236}">
                  <a16:creationId xmlns:a16="http://schemas.microsoft.com/office/drawing/2014/main" id="{425F7598-6026-4660-99CB-CEC3D05F3BA2}"/>
                </a:ext>
              </a:extLst>
            </p:cNvPr>
            <p:cNvSpPr>
              <a:spLocks noChangeShapeType="1"/>
            </p:cNvSpPr>
            <p:nvPr/>
          </p:nvSpPr>
          <p:spPr bwMode="auto">
            <a:xfrm flipV="1">
              <a:off x="1701"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0" name="Line 6">
              <a:extLst>
                <a:ext uri="{FF2B5EF4-FFF2-40B4-BE49-F238E27FC236}">
                  <a16:creationId xmlns:a16="http://schemas.microsoft.com/office/drawing/2014/main" id="{DEEE0D23-75F6-4338-8375-913D9CF2C171}"/>
                </a:ext>
              </a:extLst>
            </p:cNvPr>
            <p:cNvSpPr>
              <a:spLocks noChangeShapeType="1"/>
            </p:cNvSpPr>
            <p:nvPr/>
          </p:nvSpPr>
          <p:spPr bwMode="auto">
            <a:xfrm flipV="1">
              <a:off x="2245"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1" name="Line 7">
              <a:extLst>
                <a:ext uri="{FF2B5EF4-FFF2-40B4-BE49-F238E27FC236}">
                  <a16:creationId xmlns:a16="http://schemas.microsoft.com/office/drawing/2014/main" id="{A225C338-5FC5-4E65-9742-769CB8EC9351}"/>
                </a:ext>
              </a:extLst>
            </p:cNvPr>
            <p:cNvSpPr>
              <a:spLocks noChangeShapeType="1"/>
            </p:cNvSpPr>
            <p:nvPr/>
          </p:nvSpPr>
          <p:spPr bwMode="auto">
            <a:xfrm flipH="1">
              <a:off x="1247"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2" name="Line 8">
              <a:extLst>
                <a:ext uri="{FF2B5EF4-FFF2-40B4-BE49-F238E27FC236}">
                  <a16:creationId xmlns:a16="http://schemas.microsoft.com/office/drawing/2014/main" id="{37425A54-575F-4B5B-8FB5-EBA6AAA5843D}"/>
                </a:ext>
              </a:extLst>
            </p:cNvPr>
            <p:cNvSpPr>
              <a:spLocks noChangeShapeType="1"/>
            </p:cNvSpPr>
            <p:nvPr/>
          </p:nvSpPr>
          <p:spPr bwMode="auto">
            <a:xfrm flipV="1">
              <a:off x="1247"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3" name="Line 9">
              <a:extLst>
                <a:ext uri="{FF2B5EF4-FFF2-40B4-BE49-F238E27FC236}">
                  <a16:creationId xmlns:a16="http://schemas.microsoft.com/office/drawing/2014/main" id="{F15372F3-20EA-4FE7-9A37-B05002F59C27}"/>
                </a:ext>
              </a:extLst>
            </p:cNvPr>
            <p:cNvSpPr>
              <a:spLocks noChangeShapeType="1"/>
            </p:cNvSpPr>
            <p:nvPr/>
          </p:nvSpPr>
          <p:spPr bwMode="auto">
            <a:xfrm flipH="1">
              <a:off x="1791"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4" name="Line 10">
              <a:extLst>
                <a:ext uri="{FF2B5EF4-FFF2-40B4-BE49-F238E27FC236}">
                  <a16:creationId xmlns:a16="http://schemas.microsoft.com/office/drawing/2014/main" id="{D936EBBD-BD14-4D83-B0E9-0715D44D1990}"/>
                </a:ext>
              </a:extLst>
            </p:cNvPr>
            <p:cNvSpPr>
              <a:spLocks noChangeShapeType="1"/>
            </p:cNvSpPr>
            <p:nvPr/>
          </p:nvSpPr>
          <p:spPr bwMode="auto">
            <a:xfrm flipV="1">
              <a:off x="179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5" name="Line 11">
              <a:extLst>
                <a:ext uri="{FF2B5EF4-FFF2-40B4-BE49-F238E27FC236}">
                  <a16:creationId xmlns:a16="http://schemas.microsoft.com/office/drawing/2014/main" id="{302F2EFB-F764-4315-99B6-46F2B1A3656C}"/>
                </a:ext>
              </a:extLst>
            </p:cNvPr>
            <p:cNvSpPr>
              <a:spLocks noChangeShapeType="1"/>
            </p:cNvSpPr>
            <p:nvPr/>
          </p:nvSpPr>
          <p:spPr bwMode="auto">
            <a:xfrm flipV="1">
              <a:off x="446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6" name="Line 12">
              <a:extLst>
                <a:ext uri="{FF2B5EF4-FFF2-40B4-BE49-F238E27FC236}">
                  <a16:creationId xmlns:a16="http://schemas.microsoft.com/office/drawing/2014/main" id="{232AD81A-0BC4-4281-9303-930CF6D61DB6}"/>
                </a:ext>
              </a:extLst>
            </p:cNvPr>
            <p:cNvSpPr>
              <a:spLocks noChangeShapeType="1"/>
            </p:cNvSpPr>
            <p:nvPr/>
          </p:nvSpPr>
          <p:spPr bwMode="auto">
            <a:xfrm flipH="1">
              <a:off x="4014"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7" name="Line 13">
              <a:extLst>
                <a:ext uri="{FF2B5EF4-FFF2-40B4-BE49-F238E27FC236}">
                  <a16:creationId xmlns:a16="http://schemas.microsoft.com/office/drawing/2014/main" id="{90595488-EFB9-4EB4-A81E-137136D21202}"/>
                </a:ext>
              </a:extLst>
            </p:cNvPr>
            <p:cNvSpPr>
              <a:spLocks noChangeShapeType="1"/>
            </p:cNvSpPr>
            <p:nvPr/>
          </p:nvSpPr>
          <p:spPr bwMode="auto">
            <a:xfrm flipV="1">
              <a:off x="4015"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8" name="Line 14">
              <a:extLst>
                <a:ext uri="{FF2B5EF4-FFF2-40B4-BE49-F238E27FC236}">
                  <a16:creationId xmlns:a16="http://schemas.microsoft.com/office/drawing/2014/main" id="{9F3B641A-9E6F-4859-9876-857F5EA47FEA}"/>
                </a:ext>
              </a:extLst>
            </p:cNvPr>
            <p:cNvSpPr>
              <a:spLocks noChangeShapeType="1"/>
            </p:cNvSpPr>
            <p:nvPr/>
          </p:nvSpPr>
          <p:spPr bwMode="auto">
            <a:xfrm flipV="1">
              <a:off x="4604" y="2772"/>
              <a:ext cx="0" cy="27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599" name="Line 15">
              <a:extLst>
                <a:ext uri="{FF2B5EF4-FFF2-40B4-BE49-F238E27FC236}">
                  <a16:creationId xmlns:a16="http://schemas.microsoft.com/office/drawing/2014/main" id="{A0DA1624-8690-4B2F-B6A7-1F2FD035119F}"/>
                </a:ext>
              </a:extLst>
            </p:cNvPr>
            <p:cNvSpPr>
              <a:spLocks noChangeShapeType="1"/>
            </p:cNvSpPr>
            <p:nvPr/>
          </p:nvSpPr>
          <p:spPr bwMode="auto">
            <a:xfrm flipH="1">
              <a:off x="3447" y="3045"/>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0" name="Line 16">
              <a:extLst>
                <a:ext uri="{FF2B5EF4-FFF2-40B4-BE49-F238E27FC236}">
                  <a16:creationId xmlns:a16="http://schemas.microsoft.com/office/drawing/2014/main" id="{E7F93DF2-BE3F-4368-9B90-64A33D0168E7}"/>
                </a:ext>
              </a:extLst>
            </p:cNvPr>
            <p:cNvSpPr>
              <a:spLocks noChangeShapeType="1"/>
            </p:cNvSpPr>
            <p:nvPr/>
          </p:nvSpPr>
          <p:spPr bwMode="auto">
            <a:xfrm flipV="1">
              <a:off x="3447" y="2795"/>
              <a:ext cx="0" cy="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1" name="Line 17">
              <a:extLst>
                <a:ext uri="{FF2B5EF4-FFF2-40B4-BE49-F238E27FC236}">
                  <a16:creationId xmlns:a16="http://schemas.microsoft.com/office/drawing/2014/main" id="{EC4A49EF-5494-40F3-A11F-0CE69DC3A2AA}"/>
                </a:ext>
              </a:extLst>
            </p:cNvPr>
            <p:cNvSpPr>
              <a:spLocks noChangeShapeType="1"/>
            </p:cNvSpPr>
            <p:nvPr/>
          </p:nvSpPr>
          <p:spPr bwMode="auto">
            <a:xfrm flipV="1">
              <a:off x="4762" y="2772"/>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2" name="Line 18">
              <a:extLst>
                <a:ext uri="{FF2B5EF4-FFF2-40B4-BE49-F238E27FC236}">
                  <a16:creationId xmlns:a16="http://schemas.microsoft.com/office/drawing/2014/main" id="{EFEAD700-CA58-4B6F-BFFA-10691DE8AF53}"/>
                </a:ext>
              </a:extLst>
            </p:cNvPr>
            <p:cNvSpPr>
              <a:spLocks noChangeShapeType="1"/>
            </p:cNvSpPr>
            <p:nvPr/>
          </p:nvSpPr>
          <p:spPr bwMode="auto">
            <a:xfrm flipH="1">
              <a:off x="2925" y="3158"/>
              <a:ext cx="1838"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3" name="Line 19">
              <a:extLst>
                <a:ext uri="{FF2B5EF4-FFF2-40B4-BE49-F238E27FC236}">
                  <a16:creationId xmlns:a16="http://schemas.microsoft.com/office/drawing/2014/main" id="{3E189FAA-B1BE-4C09-BD80-76084F6C39F3}"/>
                </a:ext>
              </a:extLst>
            </p:cNvPr>
            <p:cNvSpPr>
              <a:spLocks noChangeShapeType="1"/>
            </p:cNvSpPr>
            <p:nvPr/>
          </p:nvSpPr>
          <p:spPr bwMode="auto">
            <a:xfrm flipV="1">
              <a:off x="2925" y="2795"/>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4" name="Line 20">
              <a:extLst>
                <a:ext uri="{FF2B5EF4-FFF2-40B4-BE49-F238E27FC236}">
                  <a16:creationId xmlns:a16="http://schemas.microsoft.com/office/drawing/2014/main" id="{9D0537AB-145F-4CA5-A0F3-660ACE9E0412}"/>
                </a:ext>
              </a:extLst>
            </p:cNvPr>
            <p:cNvSpPr>
              <a:spLocks noChangeShapeType="1"/>
            </p:cNvSpPr>
            <p:nvPr/>
          </p:nvSpPr>
          <p:spPr bwMode="auto">
            <a:xfrm flipV="1">
              <a:off x="5443"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5" name="Line 21">
              <a:extLst>
                <a:ext uri="{FF2B5EF4-FFF2-40B4-BE49-F238E27FC236}">
                  <a16:creationId xmlns:a16="http://schemas.microsoft.com/office/drawing/2014/main" id="{67894EE2-2C40-45E5-B5C7-753C8BDAF74A}"/>
                </a:ext>
              </a:extLst>
            </p:cNvPr>
            <p:cNvSpPr>
              <a:spLocks noChangeShapeType="1"/>
            </p:cNvSpPr>
            <p:nvPr/>
          </p:nvSpPr>
          <p:spPr bwMode="auto">
            <a:xfrm flipH="1">
              <a:off x="4989" y="2953"/>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6" name="Line 22">
              <a:extLst>
                <a:ext uri="{FF2B5EF4-FFF2-40B4-BE49-F238E27FC236}">
                  <a16:creationId xmlns:a16="http://schemas.microsoft.com/office/drawing/2014/main" id="{58AE55CF-079E-4092-82CF-8E7D1016B9E9}"/>
                </a:ext>
              </a:extLst>
            </p:cNvPr>
            <p:cNvSpPr>
              <a:spLocks noChangeShapeType="1"/>
            </p:cNvSpPr>
            <p:nvPr/>
          </p:nvSpPr>
          <p:spPr bwMode="auto">
            <a:xfrm flipV="1">
              <a:off x="4990"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7" name="Line 23">
              <a:extLst>
                <a:ext uri="{FF2B5EF4-FFF2-40B4-BE49-F238E27FC236}">
                  <a16:creationId xmlns:a16="http://schemas.microsoft.com/office/drawing/2014/main" id="{FE813926-6227-4174-8FAA-D5FD8571E5D2}"/>
                </a:ext>
              </a:extLst>
            </p:cNvPr>
            <p:cNvSpPr>
              <a:spLocks noChangeShapeType="1"/>
            </p:cNvSpPr>
            <p:nvPr/>
          </p:nvSpPr>
          <p:spPr bwMode="auto">
            <a:xfrm flipV="1">
              <a:off x="4898" y="2772"/>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8" name="Line 24">
              <a:extLst>
                <a:ext uri="{FF2B5EF4-FFF2-40B4-BE49-F238E27FC236}">
                  <a16:creationId xmlns:a16="http://schemas.microsoft.com/office/drawing/2014/main" id="{EAF46C1F-CDC0-4ECF-8590-3D660A5B4514}"/>
                </a:ext>
              </a:extLst>
            </p:cNvPr>
            <p:cNvSpPr>
              <a:spLocks noChangeShapeType="1"/>
            </p:cNvSpPr>
            <p:nvPr/>
          </p:nvSpPr>
          <p:spPr bwMode="auto">
            <a:xfrm flipH="1">
              <a:off x="2358" y="3271"/>
              <a:ext cx="254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09" name="Line 25">
              <a:extLst>
                <a:ext uri="{FF2B5EF4-FFF2-40B4-BE49-F238E27FC236}">
                  <a16:creationId xmlns:a16="http://schemas.microsoft.com/office/drawing/2014/main" id="{9158C299-A5B9-4485-A7BC-6BF7F6A07A65}"/>
                </a:ext>
              </a:extLst>
            </p:cNvPr>
            <p:cNvSpPr>
              <a:spLocks noChangeShapeType="1"/>
            </p:cNvSpPr>
            <p:nvPr/>
          </p:nvSpPr>
          <p:spPr bwMode="auto">
            <a:xfrm flipH="1" flipV="1">
              <a:off x="2358" y="2795"/>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3610" name="Rectangle 26">
              <a:extLst>
                <a:ext uri="{FF2B5EF4-FFF2-40B4-BE49-F238E27FC236}">
                  <a16:creationId xmlns:a16="http://schemas.microsoft.com/office/drawing/2014/main" id="{5F751CA0-9ECA-4F2A-982A-BFC3B7906F93}"/>
                </a:ext>
              </a:extLst>
            </p:cNvPr>
            <p:cNvSpPr>
              <a:spLocks noChangeArrowheads="1"/>
            </p:cNvSpPr>
            <p:nvPr/>
          </p:nvSpPr>
          <p:spPr bwMode="auto">
            <a:xfrm>
              <a:off x="378"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anose="02020603050405020304" pitchFamily="18" charset="0"/>
                  <a:ea typeface="仿宋_GB2312" pitchFamily="49" charset="-122"/>
                </a:rPr>
                <a:t>后缀表示</a:t>
              </a:r>
              <a:r>
                <a:rPr lang="zh-CN" altLang="en-US" sz="3000" b="1">
                  <a:latin typeface="Times New Roman" panose="02020603050405020304" pitchFamily="18" charset="0"/>
                </a:rPr>
                <a:t>   </a:t>
              </a:r>
              <a:r>
                <a:rPr lang="en-US" altLang="zh-CN" sz="3000" b="1">
                  <a:latin typeface="Times New Roman" panose="02020603050405020304" pitchFamily="18" charset="0"/>
                </a:rPr>
                <a:t>A B + D * E F A D * + / </a:t>
              </a:r>
              <a:r>
                <a:rPr lang="en-US" altLang="zh-CN" sz="3000" b="1">
                  <a:latin typeface="Courier New" panose="02070309020205020404" pitchFamily="49" charset="0"/>
                </a:rPr>
                <a:t>-</a:t>
              </a:r>
              <a:r>
                <a:rPr lang="en-US" altLang="zh-CN" sz="3000" b="1">
                  <a:latin typeface="Times New Roman" panose="02020603050405020304" pitchFamily="18" charset="0"/>
                </a:rPr>
                <a:t> C +</a:t>
              </a:r>
            </a:p>
          </p:txBody>
        </p:sp>
      </p:gr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98F45BD3-84B8-4110-BA39-E6F4A3893792}"/>
              </a:ext>
            </a:extLst>
          </p:cNvPr>
          <p:cNvSpPr>
            <a:spLocks noGrp="1"/>
          </p:cNvSpPr>
          <p:nvPr>
            <p:ph type="sldNum" sz="quarter" idx="11"/>
          </p:nvPr>
        </p:nvSpPr>
        <p:spPr/>
        <p:txBody>
          <a:bodyPr/>
          <a:lstStyle/>
          <a:p>
            <a:fld id="{1DADEB4F-9548-4C0C-A88A-FEA7DB017767}" type="slidenum">
              <a:rPr lang="en-US" altLang="zh-CN"/>
              <a:pPr/>
              <a:t>48</a:t>
            </a:fld>
            <a:endParaRPr lang="en-US" altLang="zh-CN"/>
          </a:p>
        </p:txBody>
      </p:sp>
      <p:sp>
        <p:nvSpPr>
          <p:cNvPr id="324610" name="Rectangle 2">
            <a:extLst>
              <a:ext uri="{FF2B5EF4-FFF2-40B4-BE49-F238E27FC236}">
                <a16:creationId xmlns:a16="http://schemas.microsoft.com/office/drawing/2014/main" id="{06C790ED-47F7-439A-9114-D545FE492C1B}"/>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中缀表示</a:t>
            </a:r>
            <a:r>
              <a:rPr lang="zh-CN" altLang="en-US" sz="4000" b="1">
                <a:solidFill>
                  <a:schemeClr val="tx2"/>
                </a:solidFill>
                <a:latin typeface="Courier New" panose="02070309020205020404" pitchFamily="49" charset="0"/>
                <a:ea typeface="隶书" panose="02010509060101010101" pitchFamily="49" charset="-122"/>
              </a:rPr>
              <a:t>→</a:t>
            </a:r>
            <a:r>
              <a:rPr lang="zh-CN" altLang="en-US" sz="4000" b="1">
                <a:solidFill>
                  <a:schemeClr val="tx2"/>
                </a:solidFill>
                <a:ea typeface="华文新魏" panose="02010800040101010101" pitchFamily="2" charset="-122"/>
              </a:rPr>
              <a:t>转前缀表示</a:t>
            </a:r>
          </a:p>
        </p:txBody>
      </p:sp>
      <p:sp>
        <p:nvSpPr>
          <p:cNvPr id="324611" name="Rectangle 3">
            <a:extLst>
              <a:ext uri="{FF2B5EF4-FFF2-40B4-BE49-F238E27FC236}">
                <a16:creationId xmlns:a16="http://schemas.microsoft.com/office/drawing/2014/main" id="{5E5C5DD9-7DFE-4D29-9459-36E5DC1F5AAB}"/>
              </a:ext>
            </a:extLst>
          </p:cNvPr>
          <p:cNvSpPr>
            <a:spLocks noGrp="1" noChangeArrowheads="1"/>
          </p:cNvSpPr>
          <p:nvPr>
            <p:ph type="body" idx="1"/>
          </p:nvPr>
        </p:nvSpPr>
        <p:spPr>
          <a:xfrm>
            <a:off x="627063" y="1304925"/>
            <a:ext cx="8048625" cy="2592388"/>
          </a:xfrm>
        </p:spPr>
        <p:txBody>
          <a:bodyPr/>
          <a:lstStyle/>
          <a:p>
            <a:pPr>
              <a:buClr>
                <a:srgbClr val="800080"/>
              </a:buClr>
              <a:buSzPct val="50000"/>
            </a:pPr>
            <a:r>
              <a:rPr lang="zh-CN" altLang="en-US" sz="3000" b="1">
                <a:ea typeface="仿宋_GB2312" pitchFamily="49" charset="-122"/>
              </a:rPr>
              <a:t>先对中缀表达式按运算优先次序通统加上括号，再把操作符前移到左括号前并以就近移动为原则，最后将所有括号消去。</a:t>
            </a:r>
            <a:r>
              <a:rPr lang="zh-CN" altLang="en-US"/>
              <a:t> </a:t>
            </a:r>
            <a:endParaRPr lang="zh-CN" altLang="en-US" sz="3000" b="1">
              <a:latin typeface="仿宋_GB2312" pitchFamily="49" charset="-122"/>
              <a:ea typeface="仿宋_GB2312" pitchFamily="49" charset="-122"/>
            </a:endParaRPr>
          </a:p>
          <a:p>
            <a:pPr>
              <a:buClr>
                <a:srgbClr val="800080"/>
              </a:buClr>
              <a:buSzPct val="50000"/>
            </a:pPr>
            <a:r>
              <a:rPr lang="zh-CN" altLang="en-US" sz="3000" b="1">
                <a:latin typeface="仿宋_GB2312" pitchFamily="49" charset="-122"/>
                <a:ea typeface="仿宋_GB2312" pitchFamily="49" charset="-122"/>
              </a:rPr>
              <a:t>如中缀表示 </a:t>
            </a:r>
            <a:r>
              <a:rPr lang="en-US" altLang="zh-CN" sz="3000" b="1">
                <a:latin typeface="Times New Roman" panose="02020603050405020304" pitchFamily="18" charset="0"/>
                <a:ea typeface="仿宋_GB2312" pitchFamily="49" charset="-122"/>
              </a:rPr>
              <a:t>(A+B)*D</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E/(F+A*D)+C</a:t>
            </a:r>
            <a:r>
              <a:rPr lang="zh-CN" altLang="en-US" sz="3000" b="1">
                <a:latin typeface="仿宋_GB2312" pitchFamily="49" charset="-122"/>
                <a:ea typeface="仿宋_GB2312" pitchFamily="49" charset="-122"/>
              </a:rPr>
              <a:t>，其转换为前缀表达式的过程如下：</a:t>
            </a:r>
            <a:r>
              <a:rPr lang="zh-CN" altLang="en-US"/>
              <a:t> </a:t>
            </a:r>
          </a:p>
        </p:txBody>
      </p:sp>
      <p:grpSp>
        <p:nvGrpSpPr>
          <p:cNvPr id="324636" name="Group 28">
            <a:extLst>
              <a:ext uri="{FF2B5EF4-FFF2-40B4-BE49-F238E27FC236}">
                <a16:creationId xmlns:a16="http://schemas.microsoft.com/office/drawing/2014/main" id="{1A9EC5D3-3FA0-43F5-B9C8-32086AC7A8F9}"/>
              </a:ext>
            </a:extLst>
          </p:cNvPr>
          <p:cNvGrpSpPr>
            <a:grpSpLocks/>
          </p:cNvGrpSpPr>
          <p:nvPr/>
        </p:nvGrpSpPr>
        <p:grpSpPr bwMode="auto">
          <a:xfrm>
            <a:off x="468313" y="3933825"/>
            <a:ext cx="8245475" cy="1979613"/>
            <a:chOff x="295" y="2478"/>
            <a:chExt cx="5194" cy="1247"/>
          </a:xfrm>
        </p:grpSpPr>
        <p:sp>
          <p:nvSpPr>
            <p:cNvPr id="324613" name="Rectangle 5">
              <a:extLst>
                <a:ext uri="{FF2B5EF4-FFF2-40B4-BE49-F238E27FC236}">
                  <a16:creationId xmlns:a16="http://schemas.microsoft.com/office/drawing/2014/main" id="{FD5448AE-F8AB-470B-9C10-0A804764492A}"/>
                </a:ext>
              </a:extLst>
            </p:cNvPr>
            <p:cNvSpPr>
              <a:spLocks noChangeArrowheads="1"/>
            </p:cNvSpPr>
            <p:nvPr/>
          </p:nvSpPr>
          <p:spPr bwMode="auto">
            <a:xfrm>
              <a:off x="295" y="2478"/>
              <a:ext cx="51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a:solidFill>
                    <a:schemeClr val="tx2"/>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 A + B ) * D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latin typeface="Courier New" panose="02070309020205020404" pitchFamily="49" charset="0"/>
                </a:rPr>
                <a:t>– </a:t>
              </a:r>
              <a:r>
                <a:rPr lang="en-US" altLang="zh-CN" sz="3000" b="1">
                  <a:solidFill>
                    <a:srgbClr val="990033"/>
                  </a:solidFill>
                  <a:latin typeface="Times New Roman" panose="02020603050405020304" pitchFamily="18" charset="0"/>
                </a:rPr>
                <a:t>(</a:t>
              </a:r>
              <a:r>
                <a:rPr lang="en-US" altLang="zh-CN" sz="3000" b="1">
                  <a:latin typeface="Times New Roman" panose="02020603050405020304" pitchFamily="18" charset="0"/>
                </a:rPr>
                <a:t> E /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F +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 * D </a:t>
              </a:r>
              <a:r>
                <a:rPr lang="en-US" altLang="zh-CN" sz="3000" b="1">
                  <a:solidFill>
                    <a:srgbClr val="80008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990033"/>
                  </a:solidFill>
                  <a:latin typeface="Times New Roman" panose="02020603050405020304" pitchFamily="18" charset="0"/>
                </a:rPr>
                <a:t>)</a:t>
              </a:r>
              <a:r>
                <a:rPr lang="en-US" altLang="zh-CN" sz="3000" b="1">
                  <a:latin typeface="Times New Roman" panose="02020603050405020304" pitchFamily="18" charset="0"/>
                </a:rPr>
                <a:t> </a:t>
              </a:r>
              <a:r>
                <a:rPr lang="en-US" altLang="zh-CN" sz="3000" b="1">
                  <a:solidFill>
                    <a:srgbClr val="006600"/>
                  </a:solidFill>
                  <a:latin typeface="Times New Roman" panose="02020603050405020304" pitchFamily="18" charset="0"/>
                </a:rPr>
                <a:t>)</a:t>
              </a:r>
              <a:r>
                <a:rPr lang="en-US" altLang="zh-CN" sz="3000" b="1">
                  <a:latin typeface="Times New Roman" panose="02020603050405020304" pitchFamily="18" charset="0"/>
                </a:rPr>
                <a:t> + C </a:t>
              </a:r>
              <a:r>
                <a:rPr lang="en-US" altLang="zh-CN" sz="3000" b="1">
                  <a:solidFill>
                    <a:schemeClr val="tx2"/>
                  </a:solidFill>
                  <a:latin typeface="Times New Roman" panose="02020603050405020304" pitchFamily="18" charset="0"/>
                </a:rPr>
                <a:t>)</a:t>
              </a:r>
            </a:p>
          </p:txBody>
        </p:sp>
        <p:sp>
          <p:nvSpPr>
            <p:cNvPr id="324614" name="Line 6">
              <a:extLst>
                <a:ext uri="{FF2B5EF4-FFF2-40B4-BE49-F238E27FC236}">
                  <a16:creationId xmlns:a16="http://schemas.microsoft.com/office/drawing/2014/main" id="{DCA13073-54DA-4C41-AC12-0FE6B111A751}"/>
                </a:ext>
              </a:extLst>
            </p:cNvPr>
            <p:cNvSpPr>
              <a:spLocks noChangeShapeType="1"/>
            </p:cNvSpPr>
            <p:nvPr/>
          </p:nvSpPr>
          <p:spPr bwMode="auto">
            <a:xfrm flipV="1">
              <a:off x="748" y="2795"/>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5" name="Line 7">
              <a:extLst>
                <a:ext uri="{FF2B5EF4-FFF2-40B4-BE49-F238E27FC236}">
                  <a16:creationId xmlns:a16="http://schemas.microsoft.com/office/drawing/2014/main" id="{D7D8ABA3-CEFB-4378-A4B0-B3A65032C66A}"/>
                </a:ext>
              </a:extLst>
            </p:cNvPr>
            <p:cNvSpPr>
              <a:spLocks noChangeShapeType="1"/>
            </p:cNvSpPr>
            <p:nvPr/>
          </p:nvSpPr>
          <p:spPr bwMode="auto">
            <a:xfrm flipV="1">
              <a:off x="612" y="2795"/>
              <a:ext cx="0" cy="27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6" name="Line 8">
              <a:extLst>
                <a:ext uri="{FF2B5EF4-FFF2-40B4-BE49-F238E27FC236}">
                  <a16:creationId xmlns:a16="http://schemas.microsoft.com/office/drawing/2014/main" id="{789AB962-8E1A-4B92-9769-C9076FC0AB19}"/>
                </a:ext>
              </a:extLst>
            </p:cNvPr>
            <p:cNvSpPr>
              <a:spLocks noChangeShapeType="1"/>
            </p:cNvSpPr>
            <p:nvPr/>
          </p:nvSpPr>
          <p:spPr bwMode="auto">
            <a:xfrm flipH="1">
              <a:off x="748" y="2976"/>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Line 9">
              <a:extLst>
                <a:ext uri="{FF2B5EF4-FFF2-40B4-BE49-F238E27FC236}">
                  <a16:creationId xmlns:a16="http://schemas.microsoft.com/office/drawing/2014/main" id="{43DE2814-09F3-4FBA-8DBC-D2F4465344FB}"/>
                </a:ext>
              </a:extLst>
            </p:cNvPr>
            <p:cNvSpPr>
              <a:spLocks noChangeShapeType="1"/>
            </p:cNvSpPr>
            <p:nvPr/>
          </p:nvSpPr>
          <p:spPr bwMode="auto">
            <a:xfrm flipV="1">
              <a:off x="1202" y="2818"/>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8" name="Line 10">
              <a:extLst>
                <a:ext uri="{FF2B5EF4-FFF2-40B4-BE49-F238E27FC236}">
                  <a16:creationId xmlns:a16="http://schemas.microsoft.com/office/drawing/2014/main" id="{8AA3F907-E05E-4CC8-85AD-5C99E0F1CE19}"/>
                </a:ext>
              </a:extLst>
            </p:cNvPr>
            <p:cNvSpPr>
              <a:spLocks noChangeShapeType="1"/>
            </p:cNvSpPr>
            <p:nvPr/>
          </p:nvSpPr>
          <p:spPr bwMode="auto">
            <a:xfrm flipH="1">
              <a:off x="612" y="3067"/>
              <a:ext cx="115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9" name="Line 11">
              <a:extLst>
                <a:ext uri="{FF2B5EF4-FFF2-40B4-BE49-F238E27FC236}">
                  <a16:creationId xmlns:a16="http://schemas.microsoft.com/office/drawing/2014/main" id="{B551E58F-14BB-4099-A4A3-24D84DE04556}"/>
                </a:ext>
              </a:extLst>
            </p:cNvPr>
            <p:cNvSpPr>
              <a:spLocks noChangeShapeType="1"/>
            </p:cNvSpPr>
            <p:nvPr/>
          </p:nvSpPr>
          <p:spPr bwMode="auto">
            <a:xfrm flipV="1">
              <a:off x="1769" y="2818"/>
              <a:ext cx="1" cy="2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0" name="Line 12">
              <a:extLst>
                <a:ext uri="{FF2B5EF4-FFF2-40B4-BE49-F238E27FC236}">
                  <a16:creationId xmlns:a16="http://schemas.microsoft.com/office/drawing/2014/main" id="{6F9A35DD-AF83-4FD5-B21B-D510E264FB39}"/>
                </a:ext>
              </a:extLst>
            </p:cNvPr>
            <p:cNvSpPr>
              <a:spLocks noChangeShapeType="1"/>
            </p:cNvSpPr>
            <p:nvPr/>
          </p:nvSpPr>
          <p:spPr bwMode="auto">
            <a:xfrm flipV="1">
              <a:off x="3538" y="2773"/>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1" name="Line 13">
              <a:extLst>
                <a:ext uri="{FF2B5EF4-FFF2-40B4-BE49-F238E27FC236}">
                  <a16:creationId xmlns:a16="http://schemas.microsoft.com/office/drawing/2014/main" id="{A53DE1B7-3E1D-423E-B67D-EEA25796F3BD}"/>
                </a:ext>
              </a:extLst>
            </p:cNvPr>
            <p:cNvSpPr>
              <a:spLocks noChangeShapeType="1"/>
            </p:cNvSpPr>
            <p:nvPr/>
          </p:nvSpPr>
          <p:spPr bwMode="auto">
            <a:xfrm flipH="1">
              <a:off x="3537" y="2954"/>
              <a:ext cx="45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2" name="Line 14">
              <a:extLst>
                <a:ext uri="{FF2B5EF4-FFF2-40B4-BE49-F238E27FC236}">
                  <a16:creationId xmlns:a16="http://schemas.microsoft.com/office/drawing/2014/main" id="{37CBF82B-5F28-4069-A4CB-E601AB297E64}"/>
                </a:ext>
              </a:extLst>
            </p:cNvPr>
            <p:cNvSpPr>
              <a:spLocks noChangeShapeType="1"/>
            </p:cNvSpPr>
            <p:nvPr/>
          </p:nvSpPr>
          <p:spPr bwMode="auto">
            <a:xfrm flipV="1">
              <a:off x="3993" y="2796"/>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3" name="Line 15">
              <a:extLst>
                <a:ext uri="{FF2B5EF4-FFF2-40B4-BE49-F238E27FC236}">
                  <a16:creationId xmlns:a16="http://schemas.microsoft.com/office/drawing/2014/main" id="{EDFCB429-0F3D-4A63-9ACB-DD9D8EE5BAA6}"/>
                </a:ext>
              </a:extLst>
            </p:cNvPr>
            <p:cNvSpPr>
              <a:spLocks noChangeShapeType="1"/>
            </p:cNvSpPr>
            <p:nvPr/>
          </p:nvSpPr>
          <p:spPr bwMode="auto">
            <a:xfrm flipV="1">
              <a:off x="2993" y="2772"/>
              <a:ext cx="0" cy="182"/>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4" name="Line 16">
              <a:extLst>
                <a:ext uri="{FF2B5EF4-FFF2-40B4-BE49-F238E27FC236}">
                  <a16:creationId xmlns:a16="http://schemas.microsoft.com/office/drawing/2014/main" id="{D51C3759-A5F8-4373-A0CB-4252F2563E69}"/>
                </a:ext>
              </a:extLst>
            </p:cNvPr>
            <p:cNvSpPr>
              <a:spLocks noChangeShapeType="1"/>
            </p:cNvSpPr>
            <p:nvPr/>
          </p:nvSpPr>
          <p:spPr bwMode="auto">
            <a:xfrm flipH="1">
              <a:off x="2993" y="2954"/>
              <a:ext cx="43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5" name="Line 17">
              <a:extLst>
                <a:ext uri="{FF2B5EF4-FFF2-40B4-BE49-F238E27FC236}">
                  <a16:creationId xmlns:a16="http://schemas.microsoft.com/office/drawing/2014/main" id="{EFFC58BB-85E8-471E-98FB-0E2DDA3F7F03}"/>
                </a:ext>
              </a:extLst>
            </p:cNvPr>
            <p:cNvSpPr>
              <a:spLocks noChangeShapeType="1"/>
            </p:cNvSpPr>
            <p:nvPr/>
          </p:nvSpPr>
          <p:spPr bwMode="auto">
            <a:xfrm flipV="1">
              <a:off x="3424" y="2795"/>
              <a:ext cx="1"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6" name="Line 18">
              <a:extLst>
                <a:ext uri="{FF2B5EF4-FFF2-40B4-BE49-F238E27FC236}">
                  <a16:creationId xmlns:a16="http://schemas.microsoft.com/office/drawing/2014/main" id="{AB4E6F8B-AE49-4A54-822C-D98234D43473}"/>
                </a:ext>
              </a:extLst>
            </p:cNvPr>
            <p:cNvSpPr>
              <a:spLocks noChangeShapeType="1"/>
            </p:cNvSpPr>
            <p:nvPr/>
          </p:nvSpPr>
          <p:spPr bwMode="auto">
            <a:xfrm flipV="1">
              <a:off x="476" y="2795"/>
              <a:ext cx="0" cy="385"/>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7" name="Line 19">
              <a:extLst>
                <a:ext uri="{FF2B5EF4-FFF2-40B4-BE49-F238E27FC236}">
                  <a16:creationId xmlns:a16="http://schemas.microsoft.com/office/drawing/2014/main" id="{605D8D11-8E9B-4894-8BE0-424021E0D950}"/>
                </a:ext>
              </a:extLst>
            </p:cNvPr>
            <p:cNvSpPr>
              <a:spLocks noChangeShapeType="1"/>
            </p:cNvSpPr>
            <p:nvPr/>
          </p:nvSpPr>
          <p:spPr bwMode="auto">
            <a:xfrm flipH="1">
              <a:off x="475" y="3181"/>
              <a:ext cx="1861"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8" name="Line 20">
              <a:extLst>
                <a:ext uri="{FF2B5EF4-FFF2-40B4-BE49-F238E27FC236}">
                  <a16:creationId xmlns:a16="http://schemas.microsoft.com/office/drawing/2014/main" id="{B1394F40-47DF-426D-81D7-3870B6A3D827}"/>
                </a:ext>
              </a:extLst>
            </p:cNvPr>
            <p:cNvSpPr>
              <a:spLocks noChangeShapeType="1"/>
            </p:cNvSpPr>
            <p:nvPr/>
          </p:nvSpPr>
          <p:spPr bwMode="auto">
            <a:xfrm flipV="1">
              <a:off x="2336" y="2818"/>
              <a:ext cx="0" cy="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9" name="Line 21">
              <a:extLst>
                <a:ext uri="{FF2B5EF4-FFF2-40B4-BE49-F238E27FC236}">
                  <a16:creationId xmlns:a16="http://schemas.microsoft.com/office/drawing/2014/main" id="{FA6953BB-3C61-4C48-8281-31176283DDF8}"/>
                </a:ext>
              </a:extLst>
            </p:cNvPr>
            <p:cNvSpPr>
              <a:spLocks noChangeShapeType="1"/>
            </p:cNvSpPr>
            <p:nvPr/>
          </p:nvSpPr>
          <p:spPr bwMode="auto">
            <a:xfrm flipV="1">
              <a:off x="2494" y="2772"/>
              <a:ext cx="0" cy="181"/>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0" name="Line 22">
              <a:extLst>
                <a:ext uri="{FF2B5EF4-FFF2-40B4-BE49-F238E27FC236}">
                  <a16:creationId xmlns:a16="http://schemas.microsoft.com/office/drawing/2014/main" id="{4F3CD923-2806-4EFE-890F-6EF289829CE2}"/>
                </a:ext>
              </a:extLst>
            </p:cNvPr>
            <p:cNvSpPr>
              <a:spLocks noChangeShapeType="1"/>
            </p:cNvSpPr>
            <p:nvPr/>
          </p:nvSpPr>
          <p:spPr bwMode="auto">
            <a:xfrm flipH="1" flipV="1">
              <a:off x="2494" y="2953"/>
              <a:ext cx="409"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1" name="Line 23">
              <a:extLst>
                <a:ext uri="{FF2B5EF4-FFF2-40B4-BE49-F238E27FC236}">
                  <a16:creationId xmlns:a16="http://schemas.microsoft.com/office/drawing/2014/main" id="{3FB85E22-4406-4741-9362-6279D6614461}"/>
                </a:ext>
              </a:extLst>
            </p:cNvPr>
            <p:cNvSpPr>
              <a:spLocks noChangeShapeType="1"/>
            </p:cNvSpPr>
            <p:nvPr/>
          </p:nvSpPr>
          <p:spPr bwMode="auto">
            <a:xfrm flipV="1">
              <a:off x="2903" y="2795"/>
              <a:ext cx="0" cy="1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2" name="Line 24">
              <a:extLst>
                <a:ext uri="{FF2B5EF4-FFF2-40B4-BE49-F238E27FC236}">
                  <a16:creationId xmlns:a16="http://schemas.microsoft.com/office/drawing/2014/main" id="{A2997388-C814-483F-97CD-E640C169DEB8}"/>
                </a:ext>
              </a:extLst>
            </p:cNvPr>
            <p:cNvSpPr>
              <a:spLocks noChangeShapeType="1"/>
            </p:cNvSpPr>
            <p:nvPr/>
          </p:nvSpPr>
          <p:spPr bwMode="auto">
            <a:xfrm flipV="1">
              <a:off x="317" y="2795"/>
              <a:ext cx="0" cy="499"/>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3" name="Line 25">
              <a:extLst>
                <a:ext uri="{FF2B5EF4-FFF2-40B4-BE49-F238E27FC236}">
                  <a16:creationId xmlns:a16="http://schemas.microsoft.com/office/drawing/2014/main" id="{FD4BD1C5-5A3C-4AF6-A016-875DEB60C8AA}"/>
                </a:ext>
              </a:extLst>
            </p:cNvPr>
            <p:cNvSpPr>
              <a:spLocks noChangeShapeType="1"/>
            </p:cNvSpPr>
            <p:nvPr/>
          </p:nvSpPr>
          <p:spPr bwMode="auto">
            <a:xfrm flipH="1">
              <a:off x="317" y="3294"/>
              <a:ext cx="46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4" name="Line 26">
              <a:extLst>
                <a:ext uri="{FF2B5EF4-FFF2-40B4-BE49-F238E27FC236}">
                  <a16:creationId xmlns:a16="http://schemas.microsoft.com/office/drawing/2014/main" id="{D0340767-F155-41D8-A484-E7E316C55ED2}"/>
                </a:ext>
              </a:extLst>
            </p:cNvPr>
            <p:cNvSpPr>
              <a:spLocks noChangeShapeType="1"/>
            </p:cNvSpPr>
            <p:nvPr/>
          </p:nvSpPr>
          <p:spPr bwMode="auto">
            <a:xfrm flipH="1" flipV="1">
              <a:off x="4989" y="2818"/>
              <a:ext cx="0" cy="4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35" name="Rectangle 27">
              <a:extLst>
                <a:ext uri="{FF2B5EF4-FFF2-40B4-BE49-F238E27FC236}">
                  <a16:creationId xmlns:a16="http://schemas.microsoft.com/office/drawing/2014/main" id="{FF4BACAC-242C-40E5-A2F4-082D111EA9AA}"/>
                </a:ext>
              </a:extLst>
            </p:cNvPr>
            <p:cNvSpPr>
              <a:spLocks noChangeArrowheads="1"/>
            </p:cNvSpPr>
            <p:nvPr/>
          </p:nvSpPr>
          <p:spPr bwMode="auto">
            <a:xfrm>
              <a:off x="356" y="3379"/>
              <a:ext cx="429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000" b="1">
                  <a:latin typeface="Times New Roman" panose="02020603050405020304" pitchFamily="18" charset="0"/>
                  <a:ea typeface="仿宋_GB2312" pitchFamily="49" charset="-122"/>
                </a:rPr>
                <a:t>前缀表示</a:t>
              </a:r>
              <a:r>
                <a:rPr lang="zh-CN" altLang="en-US" sz="3000" b="1">
                  <a:latin typeface="Times New Roman" panose="02020603050405020304" pitchFamily="18" charset="0"/>
                </a:rPr>
                <a:t>   </a:t>
              </a:r>
              <a:r>
                <a:rPr lang="en-US" altLang="zh-CN" sz="3000" b="1">
                  <a:latin typeface="Times New Roman" panose="02020603050405020304" pitchFamily="18" charset="0"/>
                </a:rPr>
                <a:t>+ </a:t>
              </a:r>
              <a:r>
                <a:rPr lang="en-US" altLang="zh-CN" sz="3000" b="1">
                  <a:latin typeface="Courier New" panose="02070309020205020404" pitchFamily="49" charset="0"/>
                </a:rPr>
                <a:t>-</a:t>
              </a:r>
              <a:r>
                <a:rPr lang="en-US" altLang="zh-CN" sz="3000" b="1">
                  <a:latin typeface="Times New Roman" panose="02020603050405020304" pitchFamily="18" charset="0"/>
                </a:rPr>
                <a:t> * + A B D / E + F * A D C</a:t>
              </a:r>
            </a:p>
          </p:txBody>
        </p:sp>
      </p:gr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846A60B0-4897-47BB-ADB7-D62A2B01A799}"/>
              </a:ext>
            </a:extLst>
          </p:cNvPr>
          <p:cNvSpPr>
            <a:spLocks noGrp="1"/>
          </p:cNvSpPr>
          <p:nvPr>
            <p:ph type="sldNum" sz="quarter" idx="11"/>
          </p:nvPr>
        </p:nvSpPr>
        <p:spPr/>
        <p:txBody>
          <a:bodyPr/>
          <a:lstStyle/>
          <a:p>
            <a:fld id="{70F59108-0E45-44CC-AD6E-E7FF7CBE8C34}" type="slidenum">
              <a:rPr lang="en-US" altLang="zh-CN"/>
              <a:pPr/>
              <a:t>49</a:t>
            </a:fld>
            <a:endParaRPr lang="en-US" altLang="zh-CN"/>
          </a:p>
        </p:txBody>
      </p:sp>
      <p:sp>
        <p:nvSpPr>
          <p:cNvPr id="264194" name="Rectangle 2">
            <a:extLst>
              <a:ext uri="{FF2B5EF4-FFF2-40B4-BE49-F238E27FC236}">
                <a16:creationId xmlns:a16="http://schemas.microsoft.com/office/drawing/2014/main" id="{35194F88-AD06-43B6-93E0-3DA304218C61}"/>
              </a:ext>
            </a:extLst>
          </p:cNvPr>
          <p:cNvSpPr>
            <a:spLocks noGrp="1" noChangeArrowheads="1"/>
          </p:cNvSpPr>
          <p:nvPr>
            <p:ph type="title"/>
          </p:nvPr>
        </p:nvSpPr>
        <p:spPr>
          <a:xfrm>
            <a:off x="723900" y="542925"/>
            <a:ext cx="7772400" cy="762000"/>
          </a:xfrm>
        </p:spPr>
        <p:txBody>
          <a:bodyPr/>
          <a:lstStyle/>
          <a:p>
            <a:pPr algn="ctr"/>
            <a:r>
              <a:rPr lang="zh-CN" altLang="en-US" sz="3600" b="1">
                <a:solidFill>
                  <a:schemeClr val="tx2"/>
                </a:solidFill>
                <a:ea typeface="华文新魏" panose="02010800040101010101" pitchFamily="2" charset="-122"/>
              </a:rPr>
              <a:t>利用栈将中缀表示转换为后缀表示</a:t>
            </a:r>
            <a:endParaRPr lang="zh-CN" altLang="en-US">
              <a:solidFill>
                <a:schemeClr val="tx2"/>
              </a:solidFill>
              <a:ea typeface="华文新魏" panose="02010800040101010101" pitchFamily="2" charset="-122"/>
            </a:endParaRPr>
          </a:p>
        </p:txBody>
      </p:sp>
      <p:sp>
        <p:nvSpPr>
          <p:cNvPr id="264195" name="Rectangle 3">
            <a:extLst>
              <a:ext uri="{FF2B5EF4-FFF2-40B4-BE49-F238E27FC236}">
                <a16:creationId xmlns:a16="http://schemas.microsoft.com/office/drawing/2014/main" id="{0D27F607-8AEC-40FA-A4E2-05060006AE55}"/>
              </a:ext>
            </a:extLst>
          </p:cNvPr>
          <p:cNvSpPr>
            <a:spLocks noGrp="1" noChangeArrowheads="1"/>
          </p:cNvSpPr>
          <p:nvPr>
            <p:ph type="body" idx="1"/>
          </p:nvPr>
        </p:nvSpPr>
        <p:spPr>
          <a:xfrm>
            <a:off x="684213" y="1304925"/>
            <a:ext cx="7883525" cy="5040313"/>
          </a:xfrm>
        </p:spPr>
        <p:txBody>
          <a:bodyPr/>
          <a:lstStyle/>
          <a:p>
            <a:pPr algn="just">
              <a:spcBef>
                <a:spcPct val="15000"/>
              </a:spcBef>
              <a:buClr>
                <a:srgbClr val="800080"/>
              </a:buClr>
              <a:buSzPct val="50000"/>
            </a:pPr>
            <a:r>
              <a:rPr lang="zh-CN" altLang="en-US" sz="3000" b="1">
                <a:solidFill>
                  <a:srgbClr val="000099"/>
                </a:solidFill>
                <a:ea typeface="仿宋_GB2312" pitchFamily="49" charset="-122"/>
              </a:rPr>
              <a:t>使用栈可将表达式的中缀表示转换成它的前缀表示和后缀表示。</a:t>
            </a:r>
          </a:p>
          <a:p>
            <a:pPr algn="just">
              <a:spcBef>
                <a:spcPct val="15000"/>
              </a:spcBef>
              <a:buClr>
                <a:srgbClr val="800080"/>
              </a:buClr>
              <a:buSzPct val="50000"/>
            </a:pPr>
            <a:r>
              <a:rPr lang="zh-CN" altLang="en-US" sz="3000" b="1">
                <a:solidFill>
                  <a:srgbClr val="000099"/>
                </a:solidFill>
                <a:ea typeface="仿宋_GB2312" pitchFamily="49" charset="-122"/>
              </a:rPr>
              <a:t>为了实现这种转换，</a:t>
            </a:r>
          </a:p>
          <a:p>
            <a:pPr algn="just">
              <a:spcBef>
                <a:spcPct val="15000"/>
              </a:spcBef>
              <a:buClr>
                <a:srgbClr val="800080"/>
              </a:buClr>
              <a:buSzPct val="50000"/>
              <a:buFont typeface="Wingdings" panose="05000000000000000000" pitchFamily="2" charset="2"/>
              <a:buNone/>
            </a:pPr>
            <a:r>
              <a:rPr lang="zh-CN" altLang="en-US" sz="3000" b="1">
                <a:solidFill>
                  <a:srgbClr val="000099"/>
                </a:solidFill>
                <a:ea typeface="仿宋_GB2312" pitchFamily="49" charset="-122"/>
              </a:rPr>
              <a:t>	需要考虑各操作符</a:t>
            </a:r>
          </a:p>
          <a:p>
            <a:pPr algn="just">
              <a:spcBef>
                <a:spcPct val="15000"/>
              </a:spcBef>
              <a:buClr>
                <a:srgbClr val="800080"/>
              </a:buClr>
              <a:buSzPct val="50000"/>
              <a:buFont typeface="Wingdings" panose="05000000000000000000" pitchFamily="2" charset="2"/>
              <a:buNone/>
            </a:pPr>
            <a:r>
              <a:rPr lang="zh-CN" altLang="en-US" sz="3000" b="1">
                <a:solidFill>
                  <a:srgbClr val="000099"/>
                </a:solidFill>
                <a:ea typeface="仿宋_GB2312" pitchFamily="49" charset="-122"/>
              </a:rPr>
              <a:t>	的优先级。</a:t>
            </a:r>
            <a:endParaRPr lang="zh-CN" altLang="en-US" sz="3000"/>
          </a:p>
        </p:txBody>
      </p:sp>
      <p:sp>
        <p:nvSpPr>
          <p:cNvPr id="264196" name="Rectangle 4">
            <a:extLst>
              <a:ext uri="{FF2B5EF4-FFF2-40B4-BE49-F238E27FC236}">
                <a16:creationId xmlns:a16="http://schemas.microsoft.com/office/drawing/2014/main" id="{5FF0E3E6-F053-4641-978E-3165C1917FA2}"/>
              </a:ext>
            </a:extLst>
          </p:cNvPr>
          <p:cNvSpPr>
            <a:spLocks noChangeArrowheads="1"/>
          </p:cNvSpPr>
          <p:nvPr/>
        </p:nvSpPr>
        <p:spPr bwMode="auto">
          <a:xfrm>
            <a:off x="4608513" y="2133600"/>
            <a:ext cx="3887787" cy="36718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FF6600"/>
              </a:buClr>
              <a:buSzPct val="50000"/>
              <a:buFont typeface="Wingdings" panose="05000000000000000000" pitchFamily="2" charset="2"/>
              <a:buNone/>
            </a:pPr>
            <a:r>
              <a:rPr kumimoji="1" lang="en-US" altLang="zh-CN" sz="3200" b="1">
                <a:solidFill>
                  <a:schemeClr val="hlink"/>
                </a:solidFill>
                <a:effectLst>
                  <a:outerShdw blurRad="38100" dist="38100" dir="2700000" algn="tl">
                    <a:srgbClr val="000000"/>
                  </a:outerShdw>
                </a:effectLst>
                <a:latin typeface="Times New Roman" panose="02020603050405020304" pitchFamily="18" charset="0"/>
                <a:ea typeface="仿宋_GB2312" pitchFamily="49" charset="-122"/>
              </a:rPr>
              <a:t> </a:t>
            </a:r>
            <a:r>
              <a:rPr kumimoji="1" lang="zh-CN" altLang="en-US" sz="2800" b="1" u="sng">
                <a:solidFill>
                  <a:srgbClr val="000099"/>
                </a:solidFill>
                <a:latin typeface="Times New Roman" panose="02020603050405020304" pitchFamily="18" charset="0"/>
                <a:ea typeface="仿宋_GB2312" pitchFamily="49" charset="-122"/>
              </a:rPr>
              <a:t>优先级</a:t>
            </a:r>
            <a:r>
              <a:rPr kumimoji="1" lang="zh-CN" altLang="en-US" sz="2800" b="1">
                <a:solidFill>
                  <a:srgbClr val="000099"/>
                </a:solidFill>
                <a:latin typeface="Times New Roman" panose="02020603050405020304" pitchFamily="18" charset="0"/>
                <a:ea typeface="仿宋_GB2312" pitchFamily="49" charset="-122"/>
              </a:rPr>
              <a:t>	 </a:t>
            </a:r>
            <a:r>
              <a:rPr kumimoji="1" lang="zh-CN" altLang="en-US" sz="2800" b="1" u="sng">
                <a:solidFill>
                  <a:srgbClr val="000099"/>
                </a:solidFill>
                <a:latin typeface="Times New Roman" panose="02020603050405020304" pitchFamily="18" charset="0"/>
                <a:ea typeface="仿宋_GB2312" pitchFamily="49" charset="-122"/>
              </a:rPr>
              <a:t>操作符</a:t>
            </a:r>
            <a:r>
              <a:rPr kumimoji="1" lang="zh-CN" altLang="en-US" sz="2800" b="1">
                <a:solidFill>
                  <a:schemeClr val="hlink"/>
                </a:solidFill>
                <a:latin typeface="Times New Roman" panose="02020603050405020304" pitchFamily="18" charset="0"/>
                <a:ea typeface="仿宋_GB2312" pitchFamily="49" charset="-122"/>
              </a:rPr>
              <a:t>	</a:t>
            </a:r>
          </a:p>
          <a:p>
            <a:pPr>
              <a:buClr>
                <a:srgbClr val="FF6600"/>
              </a:buClr>
              <a:buSzPct val="50000"/>
              <a:buFont typeface="Wingdings" panose="05000000000000000000" pitchFamily="2" charset="2"/>
              <a:buNone/>
            </a:pPr>
            <a:r>
              <a:rPr kumimoji="1" lang="zh-CN" altLang="en-US" sz="2800" b="1">
                <a:solidFill>
                  <a:schemeClr val="hlink"/>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1	          </a:t>
            </a:r>
            <a:r>
              <a:rPr kumimoji="1" lang="zh-CN" altLang="en-US" sz="2800" b="1">
                <a:solidFill>
                  <a:schemeClr val="tx2"/>
                </a:solidFill>
                <a:latin typeface="Times New Roman" panose="02020603050405020304" pitchFamily="18" charset="0"/>
                <a:ea typeface="仿宋_GB2312" pitchFamily="49" charset="-122"/>
              </a:rPr>
              <a:t>单目</a:t>
            </a:r>
            <a:r>
              <a:rPr kumimoji="1" lang="en-US" altLang="zh-CN" sz="2800" b="1">
                <a:solidFill>
                  <a:schemeClr val="tx2"/>
                </a:solidFill>
                <a:latin typeface="仿宋_GB2312" pitchFamily="49" charset="-122"/>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a:t>
            </a:r>
          </a:p>
          <a:p>
            <a:r>
              <a:rPr kumimoji="1" lang="zh-CN" altLang="en-US" sz="2800" b="1">
                <a:solidFill>
                  <a:schemeClr val="tx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2	           *</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p>
          <a:p>
            <a:r>
              <a:rPr kumimoji="1" lang="en-US" altLang="zh-CN" sz="2800" b="1">
                <a:solidFill>
                  <a:schemeClr val="tx2"/>
                </a:solidFill>
                <a:latin typeface="Times New Roman" panose="02020603050405020304" pitchFamily="18" charset="0"/>
                <a:ea typeface="仿宋_GB2312" pitchFamily="49" charset="-122"/>
              </a:rPr>
              <a:t>      3	             +</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p>
          <a:p>
            <a:r>
              <a:rPr kumimoji="1" lang="en-US" altLang="zh-CN" sz="2800" b="1">
                <a:solidFill>
                  <a:schemeClr val="tx2"/>
                </a:solidFill>
                <a:latin typeface="Times New Roman" panose="02020603050405020304" pitchFamily="18" charset="0"/>
                <a:ea typeface="仿宋_GB2312" pitchFamily="49" charset="-122"/>
              </a:rPr>
              <a:t>      4	    &lt;</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&lt;=</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&gt;</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&gt;= </a:t>
            </a:r>
          </a:p>
          <a:p>
            <a:r>
              <a:rPr kumimoji="1" lang="en-US" altLang="zh-CN" sz="2800" b="1">
                <a:solidFill>
                  <a:schemeClr val="tx2"/>
                </a:solidFill>
                <a:latin typeface="Times New Roman" panose="02020603050405020304" pitchFamily="18" charset="0"/>
                <a:ea typeface="仿宋_GB2312" pitchFamily="49" charset="-122"/>
              </a:rPr>
              <a:t>      5              ==</a:t>
            </a:r>
            <a:r>
              <a:rPr kumimoji="1" lang="zh-CN" altLang="en-US" sz="2800" b="1">
                <a:solidFill>
                  <a:schemeClr val="tx2"/>
                </a:solidFill>
                <a:latin typeface="Times New Roman" panose="02020603050405020304" pitchFamily="18" charset="0"/>
                <a:ea typeface="仿宋_GB2312" pitchFamily="49" charset="-122"/>
              </a:rPr>
              <a:t>、</a:t>
            </a:r>
            <a:r>
              <a:rPr kumimoji="1" lang="en-US" altLang="zh-CN" sz="2800" b="1">
                <a:solidFill>
                  <a:schemeClr val="tx2"/>
                </a:solidFill>
                <a:latin typeface="Times New Roman" panose="02020603050405020304" pitchFamily="18" charset="0"/>
                <a:ea typeface="仿宋_GB2312" pitchFamily="49" charset="-122"/>
              </a:rPr>
              <a:t>!=	</a:t>
            </a:r>
          </a:p>
          <a:p>
            <a:r>
              <a:rPr kumimoji="1" lang="en-US" altLang="zh-CN" sz="2800" b="1">
                <a:solidFill>
                  <a:schemeClr val="tx2"/>
                </a:solidFill>
                <a:latin typeface="Times New Roman" panose="02020603050405020304" pitchFamily="18" charset="0"/>
                <a:ea typeface="仿宋_GB2312" pitchFamily="49" charset="-122"/>
              </a:rPr>
              <a:t>      6	              &amp;&amp;	</a:t>
            </a:r>
          </a:p>
          <a:p>
            <a:r>
              <a:rPr kumimoji="1" lang="en-US" altLang="zh-CN" sz="2800" b="1">
                <a:solidFill>
                  <a:schemeClr val="tx2"/>
                </a:solidFill>
                <a:latin typeface="Times New Roman" panose="02020603050405020304" pitchFamily="18" charset="0"/>
                <a:ea typeface="仿宋_GB2312" pitchFamily="49" charset="-122"/>
              </a:rPr>
              <a:t>      7	                ||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a:extLst>
              <a:ext uri="{FF2B5EF4-FFF2-40B4-BE49-F238E27FC236}">
                <a16:creationId xmlns:a16="http://schemas.microsoft.com/office/drawing/2014/main" id="{6C7389EF-6627-4F93-BC82-77F9157B8851}"/>
              </a:ext>
            </a:extLst>
          </p:cNvPr>
          <p:cNvSpPr>
            <a:spLocks noGrp="1"/>
          </p:cNvSpPr>
          <p:nvPr>
            <p:ph type="sldNum" sz="quarter" idx="11"/>
          </p:nvPr>
        </p:nvSpPr>
        <p:spPr/>
        <p:txBody>
          <a:bodyPr/>
          <a:lstStyle/>
          <a:p>
            <a:fld id="{EAC28914-640F-407D-924A-0A40DB1FAD3D}" type="slidenum">
              <a:rPr lang="en-US" altLang="zh-CN"/>
              <a:pPr/>
              <a:t>5</a:t>
            </a:fld>
            <a:endParaRPr lang="en-US" altLang="zh-CN"/>
          </a:p>
        </p:txBody>
      </p:sp>
      <p:sp>
        <p:nvSpPr>
          <p:cNvPr id="241666" name="Text Box 2">
            <a:extLst>
              <a:ext uri="{FF2B5EF4-FFF2-40B4-BE49-F238E27FC236}">
                <a16:creationId xmlns:a16="http://schemas.microsoft.com/office/drawing/2014/main" id="{438C1C22-803F-46AF-B9EE-47BADC945EB5}"/>
              </a:ext>
            </a:extLst>
          </p:cNvPr>
          <p:cNvSpPr txBox="1">
            <a:spLocks noChangeArrowheads="1"/>
          </p:cNvSpPr>
          <p:nvPr/>
        </p:nvSpPr>
        <p:spPr bwMode="auto">
          <a:xfrm>
            <a:off x="684213" y="3213100"/>
            <a:ext cx="8066087"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&lt;assert.h&gt;</a:t>
            </a:r>
          </a:p>
          <a:p>
            <a:pPr>
              <a:lnSpc>
                <a:spcPct val="105000"/>
              </a:lnSpc>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&lt;iostream.h&gt;</a:t>
            </a:r>
          </a:p>
          <a:p>
            <a:pPr>
              <a:lnSpc>
                <a:spcPct val="105000"/>
              </a:lnSpc>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“stack.h”</a:t>
            </a:r>
          </a:p>
          <a:p>
            <a:pPr>
              <a:lnSpc>
                <a:spcPct val="105000"/>
              </a:lnSpc>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pPr>
              <a:lnSpc>
                <a:spcPct val="105000"/>
              </a:lnSpc>
            </a:pPr>
            <a:r>
              <a:rPr kumimoji="1" lang="en-US" altLang="zh-CN" sz="2800" b="1">
                <a:latin typeface="Times New Roman" panose="02020603050405020304" pitchFamily="18" charset="0"/>
                <a:ea typeface="隶书" panose="02010509060101010101" pitchFamily="49" charset="-122"/>
              </a:rPr>
              <a:t>class</a:t>
            </a:r>
            <a:r>
              <a:rPr kumimoji="1" lang="en-US" altLang="zh-CN" sz="2800">
                <a:latin typeface="Times New Roman" panose="02020603050405020304" pitchFamily="18" charset="0"/>
                <a:ea typeface="隶书" panose="02010509060101010101" pitchFamily="49" charset="-122"/>
              </a:rPr>
              <a:t> SeqStack </a:t>
            </a:r>
            <a:r>
              <a:rPr kumimoji="1" lang="en-US" altLang="zh-CN" sz="2800" b="1">
                <a:latin typeface="Times New Roman" panose="02020603050405020304" pitchFamily="18" charset="0"/>
                <a:ea typeface="隶书" panose="02010509060101010101" pitchFamily="49" charset="-122"/>
              </a:rPr>
              <a:t>: public</a:t>
            </a:r>
            <a:r>
              <a:rPr kumimoji="1" lang="en-US" altLang="zh-CN" sz="2800">
                <a:latin typeface="Times New Roman" panose="02020603050405020304" pitchFamily="18" charset="0"/>
                <a:ea typeface="隶书" panose="02010509060101010101" pitchFamily="49" charset="-122"/>
              </a:rPr>
              <a:t> Stack&lt;E&gt;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顺序栈类定义</a:t>
            </a:r>
          </a:p>
          <a:p>
            <a:pPr>
              <a:lnSpc>
                <a:spcPct val="105000"/>
              </a:lnSpc>
            </a:pPr>
            <a:r>
              <a:rPr kumimoji="1" lang="en-US" altLang="zh-CN" sz="2800" b="1">
                <a:latin typeface="Times New Roman" panose="02020603050405020304" pitchFamily="18" charset="0"/>
                <a:ea typeface="隶书" panose="02010509060101010101" pitchFamily="49" charset="-122"/>
              </a:rPr>
              <a:t>private:</a:t>
            </a:r>
            <a:r>
              <a:rPr kumimoji="1" lang="en-US" altLang="zh-CN" sz="2800">
                <a:latin typeface="Times New Roman" panose="02020603050405020304" pitchFamily="18" charset="0"/>
                <a:ea typeface="隶书" panose="02010509060101010101" pitchFamily="49" charset="-122"/>
              </a:rPr>
              <a:t>     </a:t>
            </a:r>
            <a:endParaRPr kumimoji="1" lang="en-US" altLang="zh-CN" sz="2800"/>
          </a:p>
        </p:txBody>
      </p:sp>
      <p:sp>
        <p:nvSpPr>
          <p:cNvPr id="241667" name="Rectangle 3">
            <a:extLst>
              <a:ext uri="{FF2B5EF4-FFF2-40B4-BE49-F238E27FC236}">
                <a16:creationId xmlns:a16="http://schemas.microsoft.com/office/drawing/2014/main" id="{5168EAAE-53C2-40AF-9CF1-88BE04AD1DDF}"/>
              </a:ext>
            </a:extLst>
          </p:cNvPr>
          <p:cNvSpPr>
            <a:spLocks noGrp="1" noChangeArrowheads="1"/>
          </p:cNvSpPr>
          <p:nvPr>
            <p:ph type="title"/>
          </p:nvPr>
        </p:nvSpPr>
        <p:spPr>
          <a:xfrm>
            <a:off x="1017588" y="512763"/>
            <a:ext cx="7010400" cy="8667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栈的数组存储表示 </a:t>
            </a:r>
            <a:r>
              <a:rPr lang="en-US" altLang="zh-CN" sz="4000">
                <a:solidFill>
                  <a:schemeClr val="tx2"/>
                </a:solidFill>
                <a:ea typeface="华文新魏" panose="02010800040101010101" pitchFamily="2" charset="-122"/>
              </a:rPr>
              <a:t>—</a:t>
            </a:r>
            <a:r>
              <a:rPr lang="en-US" altLang="zh-CN" sz="4000" b="1">
                <a:solidFill>
                  <a:schemeClr val="tx2"/>
                </a:solidFill>
                <a:latin typeface="华文新魏" panose="02010800040101010101" pitchFamily="2" charset="-122"/>
                <a:ea typeface="华文新魏" panose="02010800040101010101" pitchFamily="2" charset="-122"/>
              </a:rPr>
              <a:t> </a:t>
            </a:r>
            <a:r>
              <a:rPr lang="zh-CN" altLang="en-US" sz="4000" b="1">
                <a:solidFill>
                  <a:schemeClr val="tx2"/>
                </a:solidFill>
                <a:latin typeface="华文新魏" panose="02010800040101010101" pitchFamily="2" charset="-122"/>
                <a:ea typeface="华文新魏" panose="02010800040101010101" pitchFamily="2" charset="-122"/>
              </a:rPr>
              <a:t>顺序栈</a:t>
            </a:r>
            <a:endParaRPr lang="zh-CN" altLang="en-US" sz="4000">
              <a:solidFill>
                <a:schemeClr val="tx2"/>
              </a:solidFill>
              <a:latin typeface="华文新魏" panose="02010800040101010101" pitchFamily="2" charset="-122"/>
              <a:ea typeface="华文新魏" panose="02010800040101010101" pitchFamily="2" charset="-122"/>
            </a:endParaRPr>
          </a:p>
        </p:txBody>
      </p:sp>
      <p:grpSp>
        <p:nvGrpSpPr>
          <p:cNvPr id="241668" name="Group 4">
            <a:extLst>
              <a:ext uri="{FF2B5EF4-FFF2-40B4-BE49-F238E27FC236}">
                <a16:creationId xmlns:a16="http://schemas.microsoft.com/office/drawing/2014/main" id="{339183B1-BCA2-4281-AE25-297791D62BAF}"/>
              </a:ext>
            </a:extLst>
          </p:cNvPr>
          <p:cNvGrpSpPr>
            <a:grpSpLocks/>
          </p:cNvGrpSpPr>
          <p:nvPr/>
        </p:nvGrpSpPr>
        <p:grpSpPr bwMode="auto">
          <a:xfrm>
            <a:off x="142875" y="1412875"/>
            <a:ext cx="8742363" cy="1641475"/>
            <a:chOff x="27" y="982"/>
            <a:chExt cx="5507" cy="1034"/>
          </a:xfrm>
        </p:grpSpPr>
        <p:sp>
          <p:nvSpPr>
            <p:cNvPr id="241669" name="Rectangle 5">
              <a:extLst>
                <a:ext uri="{FF2B5EF4-FFF2-40B4-BE49-F238E27FC236}">
                  <a16:creationId xmlns:a16="http://schemas.microsoft.com/office/drawing/2014/main" id="{98F74888-A602-4BCD-92E0-660A7FEC6032}"/>
                </a:ext>
              </a:extLst>
            </p:cNvPr>
            <p:cNvSpPr>
              <a:spLocks noChangeArrowheads="1"/>
            </p:cNvSpPr>
            <p:nvPr/>
          </p:nvSpPr>
          <p:spPr bwMode="auto">
            <a:xfrm>
              <a:off x="816" y="1366"/>
              <a:ext cx="4320" cy="288"/>
            </a:xfrm>
            <a:prstGeom prst="rect">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contourClr>
                <a:schemeClr val="fo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1670" name="Line 6">
              <a:extLst>
                <a:ext uri="{FF2B5EF4-FFF2-40B4-BE49-F238E27FC236}">
                  <a16:creationId xmlns:a16="http://schemas.microsoft.com/office/drawing/2014/main" id="{654F83E0-14E4-4D72-9C27-38A8EA181F79}"/>
                </a:ext>
              </a:extLst>
            </p:cNvPr>
            <p:cNvSpPr>
              <a:spLocks noChangeShapeType="1"/>
            </p:cNvSpPr>
            <p:nvPr/>
          </p:nvSpPr>
          <p:spPr bwMode="auto">
            <a:xfrm>
              <a:off x="110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1" name="Line 7">
              <a:extLst>
                <a:ext uri="{FF2B5EF4-FFF2-40B4-BE49-F238E27FC236}">
                  <a16:creationId xmlns:a16="http://schemas.microsoft.com/office/drawing/2014/main" id="{A554C613-43E0-47F4-9056-7E2A5116F564}"/>
                </a:ext>
              </a:extLst>
            </p:cNvPr>
            <p:cNvSpPr>
              <a:spLocks noChangeShapeType="1"/>
            </p:cNvSpPr>
            <p:nvPr/>
          </p:nvSpPr>
          <p:spPr bwMode="auto">
            <a:xfrm flipV="1">
              <a:off x="110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2" name="Line 8">
              <a:extLst>
                <a:ext uri="{FF2B5EF4-FFF2-40B4-BE49-F238E27FC236}">
                  <a16:creationId xmlns:a16="http://schemas.microsoft.com/office/drawing/2014/main" id="{9EA072DC-3BA7-4724-9F6B-520BD5C3BD66}"/>
                </a:ext>
              </a:extLst>
            </p:cNvPr>
            <p:cNvSpPr>
              <a:spLocks noChangeShapeType="1"/>
            </p:cNvSpPr>
            <p:nvPr/>
          </p:nvSpPr>
          <p:spPr bwMode="auto">
            <a:xfrm>
              <a:off x="139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3" name="Line 9">
              <a:extLst>
                <a:ext uri="{FF2B5EF4-FFF2-40B4-BE49-F238E27FC236}">
                  <a16:creationId xmlns:a16="http://schemas.microsoft.com/office/drawing/2014/main" id="{536FB93B-70AA-4148-8A47-C084298ABFD9}"/>
                </a:ext>
              </a:extLst>
            </p:cNvPr>
            <p:cNvSpPr>
              <a:spLocks noChangeShapeType="1"/>
            </p:cNvSpPr>
            <p:nvPr/>
          </p:nvSpPr>
          <p:spPr bwMode="auto">
            <a:xfrm flipV="1">
              <a:off x="139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4" name="Line 10">
              <a:extLst>
                <a:ext uri="{FF2B5EF4-FFF2-40B4-BE49-F238E27FC236}">
                  <a16:creationId xmlns:a16="http://schemas.microsoft.com/office/drawing/2014/main" id="{4C58AC43-04AB-4F67-998A-2537E73BF4C9}"/>
                </a:ext>
              </a:extLst>
            </p:cNvPr>
            <p:cNvSpPr>
              <a:spLocks noChangeShapeType="1"/>
            </p:cNvSpPr>
            <p:nvPr/>
          </p:nvSpPr>
          <p:spPr bwMode="auto">
            <a:xfrm>
              <a:off x="168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5" name="Line 11">
              <a:extLst>
                <a:ext uri="{FF2B5EF4-FFF2-40B4-BE49-F238E27FC236}">
                  <a16:creationId xmlns:a16="http://schemas.microsoft.com/office/drawing/2014/main" id="{3F86BDCE-5911-4EF0-A9B0-49EEF56A9797}"/>
                </a:ext>
              </a:extLst>
            </p:cNvPr>
            <p:cNvSpPr>
              <a:spLocks noChangeShapeType="1"/>
            </p:cNvSpPr>
            <p:nvPr/>
          </p:nvSpPr>
          <p:spPr bwMode="auto">
            <a:xfrm flipV="1">
              <a:off x="168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6" name="Line 12">
              <a:extLst>
                <a:ext uri="{FF2B5EF4-FFF2-40B4-BE49-F238E27FC236}">
                  <a16:creationId xmlns:a16="http://schemas.microsoft.com/office/drawing/2014/main" id="{E7B5C714-A3C5-4431-92FF-6807580B3931}"/>
                </a:ext>
              </a:extLst>
            </p:cNvPr>
            <p:cNvSpPr>
              <a:spLocks noChangeShapeType="1"/>
            </p:cNvSpPr>
            <p:nvPr/>
          </p:nvSpPr>
          <p:spPr bwMode="auto">
            <a:xfrm>
              <a:off x="196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7" name="Line 13">
              <a:extLst>
                <a:ext uri="{FF2B5EF4-FFF2-40B4-BE49-F238E27FC236}">
                  <a16:creationId xmlns:a16="http://schemas.microsoft.com/office/drawing/2014/main" id="{ECEC6888-DE33-4FCD-A426-EF5A6C49D9A5}"/>
                </a:ext>
              </a:extLst>
            </p:cNvPr>
            <p:cNvSpPr>
              <a:spLocks noChangeShapeType="1"/>
            </p:cNvSpPr>
            <p:nvPr/>
          </p:nvSpPr>
          <p:spPr bwMode="auto">
            <a:xfrm flipV="1">
              <a:off x="196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8" name="Line 14">
              <a:extLst>
                <a:ext uri="{FF2B5EF4-FFF2-40B4-BE49-F238E27FC236}">
                  <a16:creationId xmlns:a16="http://schemas.microsoft.com/office/drawing/2014/main" id="{821B92CC-7E12-4E0E-AD48-B2078E15F965}"/>
                </a:ext>
              </a:extLst>
            </p:cNvPr>
            <p:cNvSpPr>
              <a:spLocks noChangeShapeType="1"/>
            </p:cNvSpPr>
            <p:nvPr/>
          </p:nvSpPr>
          <p:spPr bwMode="auto">
            <a:xfrm>
              <a:off x="2256"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79" name="Line 15">
              <a:extLst>
                <a:ext uri="{FF2B5EF4-FFF2-40B4-BE49-F238E27FC236}">
                  <a16:creationId xmlns:a16="http://schemas.microsoft.com/office/drawing/2014/main" id="{91D891DC-0452-46D3-A7EE-04A9B02CF6A2}"/>
                </a:ext>
              </a:extLst>
            </p:cNvPr>
            <p:cNvSpPr>
              <a:spLocks noChangeShapeType="1"/>
            </p:cNvSpPr>
            <p:nvPr/>
          </p:nvSpPr>
          <p:spPr bwMode="auto">
            <a:xfrm flipV="1">
              <a:off x="2256"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0" name="Line 16">
              <a:extLst>
                <a:ext uri="{FF2B5EF4-FFF2-40B4-BE49-F238E27FC236}">
                  <a16:creationId xmlns:a16="http://schemas.microsoft.com/office/drawing/2014/main" id="{1AFB3CB2-D873-4C9D-BE8C-373D16217D95}"/>
                </a:ext>
              </a:extLst>
            </p:cNvPr>
            <p:cNvSpPr>
              <a:spLocks noChangeShapeType="1"/>
            </p:cNvSpPr>
            <p:nvPr/>
          </p:nvSpPr>
          <p:spPr bwMode="auto">
            <a:xfrm>
              <a:off x="254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1" name="Line 17">
              <a:extLst>
                <a:ext uri="{FF2B5EF4-FFF2-40B4-BE49-F238E27FC236}">
                  <a16:creationId xmlns:a16="http://schemas.microsoft.com/office/drawing/2014/main" id="{0CCEA303-2ECC-4A36-AD1C-18AC22ECC9F3}"/>
                </a:ext>
              </a:extLst>
            </p:cNvPr>
            <p:cNvSpPr>
              <a:spLocks noChangeShapeType="1"/>
            </p:cNvSpPr>
            <p:nvPr/>
          </p:nvSpPr>
          <p:spPr bwMode="auto">
            <a:xfrm flipV="1">
              <a:off x="254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2" name="Line 18">
              <a:extLst>
                <a:ext uri="{FF2B5EF4-FFF2-40B4-BE49-F238E27FC236}">
                  <a16:creationId xmlns:a16="http://schemas.microsoft.com/office/drawing/2014/main" id="{828E5A24-B13D-4ACF-8491-616BBC98647E}"/>
                </a:ext>
              </a:extLst>
            </p:cNvPr>
            <p:cNvSpPr>
              <a:spLocks noChangeShapeType="1"/>
            </p:cNvSpPr>
            <p:nvPr/>
          </p:nvSpPr>
          <p:spPr bwMode="auto">
            <a:xfrm>
              <a:off x="283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3" name="Line 19">
              <a:extLst>
                <a:ext uri="{FF2B5EF4-FFF2-40B4-BE49-F238E27FC236}">
                  <a16:creationId xmlns:a16="http://schemas.microsoft.com/office/drawing/2014/main" id="{7F473446-D2E5-48EE-823D-9B322940699C}"/>
                </a:ext>
              </a:extLst>
            </p:cNvPr>
            <p:cNvSpPr>
              <a:spLocks noChangeShapeType="1"/>
            </p:cNvSpPr>
            <p:nvPr/>
          </p:nvSpPr>
          <p:spPr bwMode="auto">
            <a:xfrm flipV="1">
              <a:off x="283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4" name="Line 20">
              <a:extLst>
                <a:ext uri="{FF2B5EF4-FFF2-40B4-BE49-F238E27FC236}">
                  <a16:creationId xmlns:a16="http://schemas.microsoft.com/office/drawing/2014/main" id="{3D76CA8F-3991-46C5-ADFC-CE1F68F78023}"/>
                </a:ext>
              </a:extLst>
            </p:cNvPr>
            <p:cNvSpPr>
              <a:spLocks noChangeShapeType="1"/>
            </p:cNvSpPr>
            <p:nvPr/>
          </p:nvSpPr>
          <p:spPr bwMode="auto">
            <a:xfrm>
              <a:off x="312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5" name="Line 21">
              <a:extLst>
                <a:ext uri="{FF2B5EF4-FFF2-40B4-BE49-F238E27FC236}">
                  <a16:creationId xmlns:a16="http://schemas.microsoft.com/office/drawing/2014/main" id="{F9195680-7187-4D6A-B857-5752A3F43785}"/>
                </a:ext>
              </a:extLst>
            </p:cNvPr>
            <p:cNvSpPr>
              <a:spLocks noChangeShapeType="1"/>
            </p:cNvSpPr>
            <p:nvPr/>
          </p:nvSpPr>
          <p:spPr bwMode="auto">
            <a:xfrm flipV="1">
              <a:off x="312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6" name="Line 22">
              <a:extLst>
                <a:ext uri="{FF2B5EF4-FFF2-40B4-BE49-F238E27FC236}">
                  <a16:creationId xmlns:a16="http://schemas.microsoft.com/office/drawing/2014/main" id="{6A52DE2C-D71D-47DF-AFE0-AF3C81CCEB9B}"/>
                </a:ext>
              </a:extLst>
            </p:cNvPr>
            <p:cNvSpPr>
              <a:spLocks noChangeShapeType="1"/>
            </p:cNvSpPr>
            <p:nvPr/>
          </p:nvSpPr>
          <p:spPr bwMode="auto">
            <a:xfrm>
              <a:off x="340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7" name="Line 23">
              <a:extLst>
                <a:ext uri="{FF2B5EF4-FFF2-40B4-BE49-F238E27FC236}">
                  <a16:creationId xmlns:a16="http://schemas.microsoft.com/office/drawing/2014/main" id="{CB1B0754-093C-4B8E-B70D-34151584C767}"/>
                </a:ext>
              </a:extLst>
            </p:cNvPr>
            <p:cNvSpPr>
              <a:spLocks noChangeShapeType="1"/>
            </p:cNvSpPr>
            <p:nvPr/>
          </p:nvSpPr>
          <p:spPr bwMode="auto">
            <a:xfrm flipV="1">
              <a:off x="340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8" name="Line 24">
              <a:extLst>
                <a:ext uri="{FF2B5EF4-FFF2-40B4-BE49-F238E27FC236}">
                  <a16:creationId xmlns:a16="http://schemas.microsoft.com/office/drawing/2014/main" id="{7D85845E-CF12-44CD-828A-8C5AE3D4C2CD}"/>
                </a:ext>
              </a:extLst>
            </p:cNvPr>
            <p:cNvSpPr>
              <a:spLocks noChangeShapeType="1"/>
            </p:cNvSpPr>
            <p:nvPr/>
          </p:nvSpPr>
          <p:spPr bwMode="auto">
            <a:xfrm>
              <a:off x="3696"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89" name="Line 25">
              <a:extLst>
                <a:ext uri="{FF2B5EF4-FFF2-40B4-BE49-F238E27FC236}">
                  <a16:creationId xmlns:a16="http://schemas.microsoft.com/office/drawing/2014/main" id="{56F6D83D-E221-45AE-A3B7-65A368BD0471}"/>
                </a:ext>
              </a:extLst>
            </p:cNvPr>
            <p:cNvSpPr>
              <a:spLocks noChangeShapeType="1"/>
            </p:cNvSpPr>
            <p:nvPr/>
          </p:nvSpPr>
          <p:spPr bwMode="auto">
            <a:xfrm flipV="1">
              <a:off x="3696"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0" name="Line 26">
              <a:extLst>
                <a:ext uri="{FF2B5EF4-FFF2-40B4-BE49-F238E27FC236}">
                  <a16:creationId xmlns:a16="http://schemas.microsoft.com/office/drawing/2014/main" id="{4E4F3596-0E9F-4D11-A0E7-40EFE39CCA4C}"/>
                </a:ext>
              </a:extLst>
            </p:cNvPr>
            <p:cNvSpPr>
              <a:spLocks noChangeShapeType="1"/>
            </p:cNvSpPr>
            <p:nvPr/>
          </p:nvSpPr>
          <p:spPr bwMode="auto">
            <a:xfrm>
              <a:off x="3984"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1" name="Line 27">
              <a:extLst>
                <a:ext uri="{FF2B5EF4-FFF2-40B4-BE49-F238E27FC236}">
                  <a16:creationId xmlns:a16="http://schemas.microsoft.com/office/drawing/2014/main" id="{DEE3D904-3AFD-4242-A6DD-3C8809F71704}"/>
                </a:ext>
              </a:extLst>
            </p:cNvPr>
            <p:cNvSpPr>
              <a:spLocks noChangeShapeType="1"/>
            </p:cNvSpPr>
            <p:nvPr/>
          </p:nvSpPr>
          <p:spPr bwMode="auto">
            <a:xfrm flipV="1">
              <a:off x="3984"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2" name="Line 28">
              <a:extLst>
                <a:ext uri="{FF2B5EF4-FFF2-40B4-BE49-F238E27FC236}">
                  <a16:creationId xmlns:a16="http://schemas.microsoft.com/office/drawing/2014/main" id="{C3A42B6A-D385-41A8-AFF5-9684659FF50D}"/>
                </a:ext>
              </a:extLst>
            </p:cNvPr>
            <p:cNvSpPr>
              <a:spLocks noChangeShapeType="1"/>
            </p:cNvSpPr>
            <p:nvPr/>
          </p:nvSpPr>
          <p:spPr bwMode="auto">
            <a:xfrm>
              <a:off x="4272"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3" name="Line 29">
              <a:extLst>
                <a:ext uri="{FF2B5EF4-FFF2-40B4-BE49-F238E27FC236}">
                  <a16:creationId xmlns:a16="http://schemas.microsoft.com/office/drawing/2014/main" id="{2691BD57-77FA-41B5-A35A-16141E3573CB}"/>
                </a:ext>
              </a:extLst>
            </p:cNvPr>
            <p:cNvSpPr>
              <a:spLocks noChangeShapeType="1"/>
            </p:cNvSpPr>
            <p:nvPr/>
          </p:nvSpPr>
          <p:spPr bwMode="auto">
            <a:xfrm flipV="1">
              <a:off x="4272"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4" name="Line 30">
              <a:extLst>
                <a:ext uri="{FF2B5EF4-FFF2-40B4-BE49-F238E27FC236}">
                  <a16:creationId xmlns:a16="http://schemas.microsoft.com/office/drawing/2014/main" id="{A2795CD4-69BF-457E-87FA-9CDD49A4F4E9}"/>
                </a:ext>
              </a:extLst>
            </p:cNvPr>
            <p:cNvSpPr>
              <a:spLocks noChangeShapeType="1"/>
            </p:cNvSpPr>
            <p:nvPr/>
          </p:nvSpPr>
          <p:spPr bwMode="auto">
            <a:xfrm>
              <a:off x="4560"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5" name="Line 31">
              <a:extLst>
                <a:ext uri="{FF2B5EF4-FFF2-40B4-BE49-F238E27FC236}">
                  <a16:creationId xmlns:a16="http://schemas.microsoft.com/office/drawing/2014/main" id="{503EF50C-869C-4B89-A4DD-FAD35E841CD3}"/>
                </a:ext>
              </a:extLst>
            </p:cNvPr>
            <p:cNvSpPr>
              <a:spLocks noChangeShapeType="1"/>
            </p:cNvSpPr>
            <p:nvPr/>
          </p:nvSpPr>
          <p:spPr bwMode="auto">
            <a:xfrm flipV="1">
              <a:off x="4560"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6" name="Line 32">
              <a:extLst>
                <a:ext uri="{FF2B5EF4-FFF2-40B4-BE49-F238E27FC236}">
                  <a16:creationId xmlns:a16="http://schemas.microsoft.com/office/drawing/2014/main" id="{9C0C27F2-5EEF-45F0-AFAF-814C774033D3}"/>
                </a:ext>
              </a:extLst>
            </p:cNvPr>
            <p:cNvSpPr>
              <a:spLocks noChangeShapeType="1"/>
            </p:cNvSpPr>
            <p:nvPr/>
          </p:nvSpPr>
          <p:spPr bwMode="auto">
            <a:xfrm>
              <a:off x="4848" y="1366"/>
              <a:ext cx="0"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7" name="Line 33">
              <a:extLst>
                <a:ext uri="{FF2B5EF4-FFF2-40B4-BE49-F238E27FC236}">
                  <a16:creationId xmlns:a16="http://schemas.microsoft.com/office/drawing/2014/main" id="{16D3C8BE-55BE-43B4-8D12-24BC36FBDFEB}"/>
                </a:ext>
              </a:extLst>
            </p:cNvPr>
            <p:cNvSpPr>
              <a:spLocks noChangeShapeType="1"/>
            </p:cNvSpPr>
            <p:nvPr/>
          </p:nvSpPr>
          <p:spPr bwMode="auto">
            <a:xfrm flipV="1">
              <a:off x="4848" y="1270"/>
              <a:ext cx="9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98" name="Text Box 34">
              <a:extLst>
                <a:ext uri="{FF2B5EF4-FFF2-40B4-BE49-F238E27FC236}">
                  <a16:creationId xmlns:a16="http://schemas.microsoft.com/office/drawing/2014/main" id="{81AE32DC-4555-4704-B16E-E75A7ABF4A3E}"/>
                </a:ext>
              </a:extLst>
            </p:cNvPr>
            <p:cNvSpPr txBox="1">
              <a:spLocks noChangeArrowheads="1"/>
            </p:cNvSpPr>
            <p:nvPr/>
          </p:nvSpPr>
          <p:spPr bwMode="auto">
            <a:xfrm>
              <a:off x="902" y="982"/>
              <a:ext cx="4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0   1    2    3    4    5    6    7    8    9                      maxSize-1</a:t>
              </a:r>
            </a:p>
          </p:txBody>
        </p:sp>
        <p:sp>
          <p:nvSpPr>
            <p:cNvPr id="241699" name="Line 35">
              <a:extLst>
                <a:ext uri="{FF2B5EF4-FFF2-40B4-BE49-F238E27FC236}">
                  <a16:creationId xmlns:a16="http://schemas.microsoft.com/office/drawing/2014/main" id="{86BD82B3-DF22-4573-91BF-7EDB60A58971}"/>
                </a:ext>
              </a:extLst>
            </p:cNvPr>
            <p:cNvSpPr>
              <a:spLocks noChangeShapeType="1"/>
            </p:cNvSpPr>
            <p:nvPr/>
          </p:nvSpPr>
          <p:spPr bwMode="auto">
            <a:xfrm flipV="1">
              <a:off x="720" y="1654"/>
              <a:ext cx="0" cy="24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0" name="Text Box 36">
              <a:extLst>
                <a:ext uri="{FF2B5EF4-FFF2-40B4-BE49-F238E27FC236}">
                  <a16:creationId xmlns:a16="http://schemas.microsoft.com/office/drawing/2014/main" id="{942B8C81-670D-487A-9F87-48DF30AB0E5C}"/>
                </a:ext>
              </a:extLst>
            </p:cNvPr>
            <p:cNvSpPr txBox="1">
              <a:spLocks noChangeArrowheads="1"/>
            </p:cNvSpPr>
            <p:nvPr/>
          </p:nvSpPr>
          <p:spPr bwMode="auto">
            <a:xfrm>
              <a:off x="720" y="1728"/>
              <a:ext cx="9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top (</a:t>
              </a:r>
              <a:r>
                <a:rPr kumimoji="1" lang="zh-CN" altLang="zh-CN" sz="2400" b="1">
                  <a:effectLst>
                    <a:outerShdw blurRad="38100" dist="38100" dir="2700000" algn="tl">
                      <a:srgbClr val="C0C0C0"/>
                    </a:outerShdw>
                  </a:effectLst>
                  <a:latin typeface="Times New Roman" panose="02020603050405020304" pitchFamily="18" charset="0"/>
                  <a:ea typeface="仿宋_GB2312" pitchFamily="49" charset="-122"/>
                </a:rPr>
                <a:t>栈空</a:t>
              </a:r>
              <a:r>
                <a:rPr kumimoji="1" lang="en-US" altLang="zh-CN" sz="2400" b="1">
                  <a:latin typeface="Times New Roman" panose="02020603050405020304" pitchFamily="18" charset="0"/>
                </a:rPr>
                <a:t>)</a:t>
              </a:r>
              <a:endParaRPr kumimoji="1" lang="en-US" altLang="zh-CN" sz="2400">
                <a:latin typeface="Times New Roman" panose="02020603050405020304" pitchFamily="18" charset="0"/>
              </a:endParaRPr>
            </a:p>
          </p:txBody>
        </p:sp>
        <p:sp>
          <p:nvSpPr>
            <p:cNvPr id="241701" name="Text Box 37">
              <a:extLst>
                <a:ext uri="{FF2B5EF4-FFF2-40B4-BE49-F238E27FC236}">
                  <a16:creationId xmlns:a16="http://schemas.microsoft.com/office/drawing/2014/main" id="{38ECCA8A-C726-4A49-AD42-77FED21B7FB4}"/>
                </a:ext>
              </a:extLst>
            </p:cNvPr>
            <p:cNvSpPr txBox="1">
              <a:spLocks noChangeArrowheads="1"/>
            </p:cNvSpPr>
            <p:nvPr/>
          </p:nvSpPr>
          <p:spPr bwMode="auto">
            <a:xfrm>
              <a:off x="27" y="1296"/>
              <a:ext cx="8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elements</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6E7005D-6649-4512-81E2-CA64E2AA5F56}"/>
              </a:ext>
            </a:extLst>
          </p:cNvPr>
          <p:cNvSpPr>
            <a:spLocks noGrp="1"/>
          </p:cNvSpPr>
          <p:nvPr>
            <p:ph type="sldNum" sz="quarter" idx="11"/>
          </p:nvPr>
        </p:nvSpPr>
        <p:spPr/>
        <p:txBody>
          <a:bodyPr/>
          <a:lstStyle/>
          <a:p>
            <a:fld id="{FE446663-66BF-435D-9BFA-78109ADC0D64}" type="slidenum">
              <a:rPr lang="en-US" altLang="zh-CN"/>
              <a:pPr/>
              <a:t>50</a:t>
            </a:fld>
            <a:endParaRPr lang="en-US" altLang="zh-CN"/>
          </a:p>
        </p:txBody>
      </p:sp>
      <p:sp>
        <p:nvSpPr>
          <p:cNvPr id="266242" name="Rectangle 2">
            <a:extLst>
              <a:ext uri="{FF2B5EF4-FFF2-40B4-BE49-F238E27FC236}">
                <a16:creationId xmlns:a16="http://schemas.microsoft.com/office/drawing/2014/main" id="{BBEF3D16-9FFA-4A3D-B904-2645FE6D097E}"/>
              </a:ext>
            </a:extLst>
          </p:cNvPr>
          <p:cNvSpPr>
            <a:spLocks noGrp="1" noChangeArrowheads="1"/>
          </p:cNvSpPr>
          <p:nvPr>
            <p:ph type="title"/>
          </p:nvPr>
        </p:nvSpPr>
        <p:spPr>
          <a:xfrm>
            <a:off x="1981200" y="542925"/>
            <a:ext cx="5334000" cy="869950"/>
          </a:xfrm>
        </p:spPr>
        <p:txBody>
          <a:bodyPr/>
          <a:lstStyle/>
          <a:p>
            <a:r>
              <a:rPr lang="zh-CN" altLang="en-US" sz="3600" b="1">
                <a:solidFill>
                  <a:schemeClr val="tx2"/>
                </a:solidFill>
                <a:ea typeface="华文新魏" panose="02010800040101010101" pitchFamily="2" charset="-122"/>
              </a:rPr>
              <a:t>各个算术操作符的优先级</a:t>
            </a:r>
            <a:endParaRPr lang="zh-CN" altLang="en-US">
              <a:solidFill>
                <a:schemeClr val="tx2"/>
              </a:solidFill>
              <a:ea typeface="华文新魏" panose="02010800040101010101" pitchFamily="2" charset="-122"/>
            </a:endParaRPr>
          </a:p>
        </p:txBody>
      </p:sp>
      <p:sp>
        <p:nvSpPr>
          <p:cNvPr id="266243" name="Rectangle 3">
            <a:extLst>
              <a:ext uri="{FF2B5EF4-FFF2-40B4-BE49-F238E27FC236}">
                <a16:creationId xmlns:a16="http://schemas.microsoft.com/office/drawing/2014/main" id="{3F8C5559-F9F3-4708-B57D-1B6CBBE31A87}"/>
              </a:ext>
            </a:extLst>
          </p:cNvPr>
          <p:cNvSpPr>
            <a:spLocks noGrp="1" noChangeArrowheads="1"/>
          </p:cNvSpPr>
          <p:nvPr>
            <p:ph type="body" idx="1"/>
          </p:nvPr>
        </p:nvSpPr>
        <p:spPr>
          <a:xfrm>
            <a:off x="719138" y="3284538"/>
            <a:ext cx="7772400" cy="2819400"/>
          </a:xfrm>
        </p:spPr>
        <p:txBody>
          <a:bodyPr/>
          <a:lstStyle/>
          <a:p>
            <a:pPr algn="just">
              <a:buClr>
                <a:srgbClr val="800080"/>
              </a:buClr>
              <a:buSzPct val="50000"/>
            </a:pPr>
            <a:r>
              <a:rPr lang="en-US" altLang="zh-CN" sz="3000" b="1">
                <a:solidFill>
                  <a:schemeClr val="tx2"/>
                </a:solidFill>
                <a:latin typeface="Times New Roman" panose="02020603050405020304" pitchFamily="18" charset="0"/>
                <a:ea typeface="仿宋_GB2312" pitchFamily="49" charset="-122"/>
              </a:rPr>
              <a:t>isp</a:t>
            </a:r>
            <a:r>
              <a:rPr lang="zh-CN" altLang="en-US" sz="3000" b="1">
                <a:latin typeface="Times New Roman" panose="02020603050405020304" pitchFamily="18" charset="0"/>
                <a:ea typeface="仿宋_GB2312" pitchFamily="49" charset="-122"/>
              </a:rPr>
              <a:t>叫做栈内</a:t>
            </a:r>
            <a:r>
              <a:rPr lang="en-US" altLang="zh-CN" sz="3000" b="1">
                <a:solidFill>
                  <a:schemeClr val="tx2"/>
                </a:solidFill>
                <a:latin typeface="Times New Roman" panose="02020603050405020304" pitchFamily="18" charset="0"/>
                <a:ea typeface="仿宋_GB2312" pitchFamily="49" charset="-122"/>
              </a:rPr>
              <a:t>(in stack priority)</a:t>
            </a:r>
            <a:r>
              <a:rPr lang="zh-CN" altLang="en-US" sz="3000" b="1">
                <a:latin typeface="Times New Roman" panose="02020603050405020304" pitchFamily="18" charset="0"/>
                <a:ea typeface="仿宋_GB2312" pitchFamily="49" charset="-122"/>
              </a:rPr>
              <a:t>优先数</a:t>
            </a:r>
          </a:p>
          <a:p>
            <a:pPr algn="just">
              <a:buClr>
                <a:srgbClr val="800080"/>
              </a:buClr>
              <a:buSzPct val="50000"/>
            </a:pPr>
            <a:r>
              <a:rPr lang="en-US" altLang="zh-CN" sz="3000" b="1">
                <a:solidFill>
                  <a:schemeClr val="tx2"/>
                </a:solidFill>
                <a:latin typeface="Times New Roman" panose="02020603050405020304" pitchFamily="18" charset="0"/>
                <a:ea typeface="仿宋_GB2312" pitchFamily="49" charset="-122"/>
              </a:rPr>
              <a:t>icp</a:t>
            </a:r>
            <a:r>
              <a:rPr lang="zh-CN" altLang="en-US" sz="3000" b="1">
                <a:latin typeface="Times New Roman" panose="02020603050405020304" pitchFamily="18" charset="0"/>
                <a:ea typeface="仿宋_GB2312" pitchFamily="49" charset="-122"/>
              </a:rPr>
              <a:t>叫做栈外</a:t>
            </a:r>
            <a:r>
              <a:rPr lang="en-US" altLang="zh-CN" sz="3000" b="1">
                <a:solidFill>
                  <a:schemeClr val="tx2"/>
                </a:solidFill>
                <a:latin typeface="Times New Roman" panose="02020603050405020304" pitchFamily="18" charset="0"/>
                <a:ea typeface="仿宋_GB2312" pitchFamily="49" charset="-122"/>
              </a:rPr>
              <a:t>(in coming priority)</a:t>
            </a:r>
            <a:r>
              <a:rPr lang="zh-CN" altLang="en-US" sz="3000" b="1">
                <a:latin typeface="Times New Roman" panose="02020603050405020304" pitchFamily="18" charset="0"/>
                <a:ea typeface="仿宋_GB2312" pitchFamily="49" charset="-122"/>
              </a:rPr>
              <a:t>优先数。</a:t>
            </a:r>
          </a:p>
          <a:p>
            <a:pPr algn="just">
              <a:buClr>
                <a:srgbClr val="800080"/>
              </a:buClr>
              <a:buSzPct val="50000"/>
            </a:pPr>
            <a:r>
              <a:rPr lang="zh-CN" altLang="en-US" sz="3000" b="1">
                <a:solidFill>
                  <a:srgbClr val="000099"/>
                </a:solidFill>
                <a:latin typeface="Times New Roman" panose="02020603050405020304" pitchFamily="18" charset="0"/>
                <a:ea typeface="仿宋_GB2312" pitchFamily="49" charset="-122"/>
              </a:rPr>
              <a:t>操作符优先数相等的情况只出现在</a:t>
            </a:r>
            <a:r>
              <a:rPr lang="zh-CN" altLang="en-US" sz="3000" b="1">
                <a:solidFill>
                  <a:srgbClr val="006600"/>
                </a:solidFill>
                <a:latin typeface="Times New Roman" panose="02020603050405020304" pitchFamily="18" charset="0"/>
                <a:ea typeface="仿宋_GB2312" pitchFamily="49" charset="-122"/>
              </a:rPr>
              <a:t>括号配对</a:t>
            </a:r>
            <a:r>
              <a:rPr lang="zh-CN" altLang="en-US" sz="3000" b="1">
                <a:solidFill>
                  <a:srgbClr val="000099"/>
                </a:solidFill>
                <a:latin typeface="Times New Roman" panose="02020603050405020304" pitchFamily="18" charset="0"/>
                <a:ea typeface="仿宋_GB2312" pitchFamily="49" charset="-122"/>
              </a:rPr>
              <a:t>或</a:t>
            </a:r>
            <a:r>
              <a:rPr lang="zh-CN" altLang="en-US" sz="3000" b="1">
                <a:solidFill>
                  <a:srgbClr val="006600"/>
                </a:solidFill>
                <a:latin typeface="Times New Roman" panose="02020603050405020304" pitchFamily="18" charset="0"/>
                <a:ea typeface="仿宋_GB2312" pitchFamily="49" charset="-122"/>
              </a:rPr>
              <a:t>栈底的</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号与输入流最后的</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号配对</a:t>
            </a:r>
            <a:r>
              <a:rPr lang="zh-CN" altLang="en-US" sz="3000" b="1">
                <a:solidFill>
                  <a:srgbClr val="000099"/>
                </a:solidFill>
                <a:latin typeface="Times New Roman" panose="02020603050405020304" pitchFamily="18" charset="0"/>
                <a:ea typeface="仿宋_GB2312" pitchFamily="49" charset="-122"/>
              </a:rPr>
              <a:t>时。</a:t>
            </a:r>
            <a:endParaRPr lang="zh-CN" altLang="en-US" sz="3000">
              <a:latin typeface="Times New Roman" panose="02020603050405020304" pitchFamily="18" charset="0"/>
            </a:endParaRPr>
          </a:p>
        </p:txBody>
      </p:sp>
      <p:graphicFrame>
        <p:nvGraphicFramePr>
          <p:cNvPr id="266244" name="Object 4">
            <a:extLst>
              <a:ext uri="{FF2B5EF4-FFF2-40B4-BE49-F238E27FC236}">
                <a16:creationId xmlns:a16="http://schemas.microsoft.com/office/drawing/2014/main" id="{62B849FC-3608-470F-956C-291FFD6A75FB}"/>
              </a:ext>
            </a:extLst>
          </p:cNvPr>
          <p:cNvGraphicFramePr>
            <a:graphicFrameLocks noChangeAspect="1"/>
          </p:cNvGraphicFramePr>
          <p:nvPr/>
        </p:nvGraphicFramePr>
        <p:xfrm>
          <a:off x="1403350" y="1484313"/>
          <a:ext cx="7086600" cy="1955800"/>
        </p:xfrm>
        <a:graphic>
          <a:graphicData uri="http://schemas.openxmlformats.org/presentationml/2006/ole">
            <mc:AlternateContent xmlns:mc="http://schemas.openxmlformats.org/markup-compatibility/2006">
              <mc:Choice xmlns:v="urn:schemas-microsoft-com:vml" Requires="v">
                <p:oleObj spid="_x0000_s266246" name="Document" r:id="rId3" imgW="6727802" imgH="1868445" progId="Word.Document.8">
                  <p:embed/>
                </p:oleObj>
              </mc:Choice>
              <mc:Fallback>
                <p:oleObj name="Document" r:id="rId3" imgW="6727802" imgH="18684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313"/>
                        <a:ext cx="70866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699145F-9F8A-4990-965C-CA0DAE1F9E25}"/>
              </a:ext>
            </a:extLst>
          </p:cNvPr>
          <p:cNvSpPr>
            <a:spLocks noGrp="1"/>
          </p:cNvSpPr>
          <p:nvPr>
            <p:ph type="sldNum" sz="quarter" idx="11"/>
          </p:nvPr>
        </p:nvSpPr>
        <p:spPr/>
        <p:txBody>
          <a:bodyPr/>
          <a:lstStyle/>
          <a:p>
            <a:fld id="{C6638EFE-2E0C-4991-9BE2-5F4CDD1EF977}" type="slidenum">
              <a:rPr lang="en-US" altLang="zh-CN"/>
              <a:pPr/>
              <a:t>51</a:t>
            </a:fld>
            <a:endParaRPr lang="en-US" altLang="zh-CN"/>
          </a:p>
        </p:txBody>
      </p:sp>
      <p:sp>
        <p:nvSpPr>
          <p:cNvPr id="267266" name="Rectangle 2">
            <a:extLst>
              <a:ext uri="{FF2B5EF4-FFF2-40B4-BE49-F238E27FC236}">
                <a16:creationId xmlns:a16="http://schemas.microsoft.com/office/drawing/2014/main" id="{61A83770-DB4E-4602-9255-386FF39BA75C}"/>
              </a:ext>
            </a:extLst>
          </p:cNvPr>
          <p:cNvSpPr>
            <a:spLocks noGrp="1" noChangeArrowheads="1"/>
          </p:cNvSpPr>
          <p:nvPr>
            <p:ph type="title"/>
          </p:nvPr>
        </p:nvSpPr>
        <p:spPr>
          <a:xfrm>
            <a:off x="762000" y="457200"/>
            <a:ext cx="7772400" cy="884238"/>
          </a:xfrm>
        </p:spPr>
        <p:txBody>
          <a:bodyPr/>
          <a:lstStyle/>
          <a:p>
            <a:r>
              <a:rPr lang="zh-CN" altLang="en-US" sz="3600" b="1">
                <a:solidFill>
                  <a:schemeClr val="tx2"/>
                </a:solidFill>
                <a:ea typeface="华文新魏" panose="02010800040101010101" pitchFamily="2" charset="-122"/>
              </a:rPr>
              <a:t>中缀表达式转换为后缀表达式的算法</a:t>
            </a:r>
            <a:endParaRPr lang="zh-CN" altLang="en-US">
              <a:solidFill>
                <a:schemeClr val="tx2"/>
              </a:solidFill>
              <a:ea typeface="华文新魏" panose="02010800040101010101" pitchFamily="2" charset="-122"/>
            </a:endParaRPr>
          </a:p>
        </p:txBody>
      </p:sp>
      <p:sp>
        <p:nvSpPr>
          <p:cNvPr id="267267" name="Rectangle 3">
            <a:extLst>
              <a:ext uri="{FF2B5EF4-FFF2-40B4-BE49-F238E27FC236}">
                <a16:creationId xmlns:a16="http://schemas.microsoft.com/office/drawing/2014/main" id="{25069F5A-2A85-445C-975C-E8705E605879}"/>
              </a:ext>
            </a:extLst>
          </p:cNvPr>
          <p:cNvSpPr>
            <a:spLocks noGrp="1" noChangeArrowheads="1"/>
          </p:cNvSpPr>
          <p:nvPr>
            <p:ph type="body" idx="1"/>
          </p:nvPr>
        </p:nvSpPr>
        <p:spPr>
          <a:xfrm>
            <a:off x="762000" y="1447800"/>
            <a:ext cx="7734300" cy="4660900"/>
          </a:xfrm>
        </p:spPr>
        <p:txBody>
          <a:bodyPr/>
          <a:lstStyle/>
          <a:p>
            <a:pPr algn="just">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操作符栈初始化，将结束符</a:t>
            </a:r>
            <a:r>
              <a:rPr lang="zh-CN" altLang="en-US" sz="3000" b="1">
                <a:solidFill>
                  <a:srgbClr val="006600"/>
                </a:solidFill>
                <a:latin typeface="Times New Roman" panose="02020603050405020304" pitchFamily="18" charset="0"/>
                <a:ea typeface="仿宋_GB2312" pitchFamily="49" charset="-122"/>
              </a:rPr>
              <a:t>‘</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进栈。然后读入中缀表达式字符流的首字符</a:t>
            </a:r>
            <a:r>
              <a:rPr lang="en-US" altLang="zh-CN" sz="3000" b="1">
                <a:solidFill>
                  <a:srgbClr val="006600"/>
                </a:solidFill>
                <a:latin typeface="Times New Roman" panose="02020603050405020304" pitchFamily="18" charset="0"/>
                <a:ea typeface="仿宋_GB2312" pitchFamily="49" charset="-122"/>
              </a:rPr>
              <a:t>ch</a:t>
            </a:r>
            <a:r>
              <a:rPr lang="zh-CN" altLang="en-US" sz="3000" b="1">
                <a:solidFill>
                  <a:srgbClr val="000099"/>
                </a:solidFill>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重复执行以下步骤，直到</a:t>
            </a:r>
            <a:r>
              <a:rPr lang="en-US" altLang="zh-CN" sz="3000" b="1">
                <a:solidFill>
                  <a:srgbClr val="006600"/>
                </a:solidFill>
                <a:latin typeface="Times New Roman" panose="02020603050405020304" pitchFamily="18" charset="0"/>
                <a:ea typeface="仿宋_GB2312" pitchFamily="49" charset="-122"/>
              </a:rPr>
              <a:t>ch = ‘;’</a:t>
            </a:r>
            <a:r>
              <a:rPr lang="zh-CN" altLang="en-US" sz="3000" b="1">
                <a:solidFill>
                  <a:srgbClr val="000099"/>
                </a:solidFill>
                <a:latin typeface="Times New Roman" panose="02020603050405020304" pitchFamily="18" charset="0"/>
                <a:ea typeface="仿宋_GB2312" pitchFamily="49" charset="-122"/>
              </a:rPr>
              <a:t>，同时栈顶的操作符也是</a:t>
            </a:r>
            <a:r>
              <a:rPr lang="zh-CN" altLang="en-US" sz="3000" b="1">
                <a:solidFill>
                  <a:srgbClr val="006600"/>
                </a:solidFill>
                <a:latin typeface="Times New Roman" panose="02020603050405020304" pitchFamily="18" charset="0"/>
                <a:ea typeface="仿宋_GB2312" pitchFamily="49" charset="-122"/>
              </a:rPr>
              <a:t>‘</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，停止循环。</a:t>
            </a:r>
          </a:p>
          <a:p>
            <a:pPr lvl="1" algn="just">
              <a:lnSpc>
                <a:spcPct val="105000"/>
              </a:lnSpc>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若</a:t>
            </a:r>
            <a:r>
              <a:rPr lang="en-US" altLang="zh-CN" sz="3000" b="1">
                <a:latin typeface="Times New Roman" panose="02020603050405020304" pitchFamily="18" charset="0"/>
                <a:ea typeface="仿宋_GB2312" pitchFamily="49" charset="-122"/>
              </a:rPr>
              <a:t>ch</a:t>
            </a:r>
            <a:r>
              <a:rPr lang="zh-CN" altLang="en-US" sz="3000" b="1">
                <a:latin typeface="Times New Roman" panose="02020603050405020304" pitchFamily="18" charset="0"/>
                <a:ea typeface="仿宋_GB2312" pitchFamily="49" charset="-122"/>
              </a:rPr>
              <a:t>是操作数直接输出，读入下一个字符</a:t>
            </a:r>
            <a:r>
              <a:rPr lang="en-US" altLang="zh-CN" sz="3000" b="1">
                <a:latin typeface="Times New Roman" panose="02020603050405020304" pitchFamily="18" charset="0"/>
                <a:ea typeface="仿宋_GB2312" pitchFamily="49" charset="-122"/>
              </a:rPr>
              <a:t>ch</a:t>
            </a:r>
            <a:r>
              <a:rPr lang="zh-CN" altLang="en-US" sz="3000" b="1">
                <a:latin typeface="Times New Roman" panose="02020603050405020304" pitchFamily="18" charset="0"/>
                <a:ea typeface="仿宋_GB2312" pitchFamily="49" charset="-122"/>
              </a:rPr>
              <a:t>。</a:t>
            </a:r>
          </a:p>
          <a:p>
            <a:pPr lvl="1" algn="just">
              <a:lnSpc>
                <a:spcPct val="105000"/>
              </a:lnSpc>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若</a:t>
            </a:r>
            <a:r>
              <a:rPr lang="en-US" altLang="zh-CN" sz="3000" b="1">
                <a:latin typeface="Times New Roman" panose="02020603050405020304" pitchFamily="18" charset="0"/>
                <a:ea typeface="仿宋_GB2312" pitchFamily="49" charset="-122"/>
              </a:rPr>
              <a:t>ch</a:t>
            </a:r>
            <a:r>
              <a:rPr lang="zh-CN" altLang="en-US" sz="3000" b="1">
                <a:latin typeface="Times New Roman" panose="02020603050405020304" pitchFamily="18" charset="0"/>
                <a:ea typeface="仿宋_GB2312" pitchFamily="49" charset="-122"/>
              </a:rPr>
              <a:t>是操作符</a:t>
            </a:r>
            <a:r>
              <a:rPr lang="zh-CN" altLang="en-US" sz="3000" b="1">
                <a:solidFill>
                  <a:srgbClr val="000099"/>
                </a:solidFill>
                <a:latin typeface="Times New Roman" panose="02020603050405020304" pitchFamily="18" charset="0"/>
                <a:ea typeface="仿宋_GB2312" pitchFamily="49" charset="-122"/>
              </a:rPr>
              <a:t>，判断</a:t>
            </a:r>
            <a:r>
              <a:rPr lang="en-US" altLang="zh-CN" sz="3000" b="1">
                <a:solidFill>
                  <a:schemeClr val="tx2"/>
                </a:solidFill>
                <a:latin typeface="Times New Roman" panose="02020603050405020304" pitchFamily="18" charset="0"/>
                <a:ea typeface="仿宋_GB2312" pitchFamily="49" charset="-122"/>
              </a:rPr>
              <a:t>ch</a:t>
            </a:r>
            <a:r>
              <a:rPr lang="zh-CN" altLang="en-US" sz="3000" b="1">
                <a:solidFill>
                  <a:srgbClr val="000099"/>
                </a:solidFill>
                <a:latin typeface="Times New Roman" panose="02020603050405020304" pitchFamily="18" charset="0"/>
                <a:ea typeface="仿宋_GB2312" pitchFamily="49" charset="-122"/>
              </a:rPr>
              <a:t>的优先级</a:t>
            </a:r>
            <a:r>
              <a:rPr lang="en-US" altLang="zh-CN" sz="3000" b="1">
                <a:solidFill>
                  <a:schemeClr val="tx2"/>
                </a:solidFill>
                <a:latin typeface="Times New Roman" panose="02020603050405020304" pitchFamily="18" charset="0"/>
                <a:ea typeface="仿宋_GB2312" pitchFamily="49" charset="-122"/>
              </a:rPr>
              <a:t>icp</a:t>
            </a:r>
            <a:r>
              <a:rPr lang="zh-CN" altLang="en-US" sz="3000" b="1">
                <a:solidFill>
                  <a:srgbClr val="000099"/>
                </a:solidFill>
                <a:latin typeface="Times New Roman" panose="02020603050405020304" pitchFamily="18" charset="0"/>
                <a:ea typeface="仿宋_GB2312" pitchFamily="49" charset="-122"/>
              </a:rPr>
              <a:t>和</a:t>
            </a:r>
            <a:r>
              <a:rPr lang="zh-CN" altLang="en-US" sz="3000" b="1">
                <a:latin typeface="Times New Roman" panose="02020603050405020304" pitchFamily="18" charset="0"/>
                <a:ea typeface="仿宋_GB2312" pitchFamily="49" charset="-122"/>
              </a:rPr>
              <a:t>位于栈顶</a:t>
            </a:r>
            <a:r>
              <a:rPr lang="zh-CN" altLang="en-US" sz="3000" b="1">
                <a:solidFill>
                  <a:srgbClr val="000099"/>
                </a:solidFill>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操作符</a:t>
            </a:r>
            <a:r>
              <a:rPr lang="en-US" altLang="zh-CN" sz="3000" b="1">
                <a:solidFill>
                  <a:schemeClr val="tx2"/>
                </a:solidFill>
                <a:latin typeface="Times New Roman" panose="02020603050405020304" pitchFamily="18" charset="0"/>
                <a:ea typeface="仿宋_GB2312" pitchFamily="49" charset="-122"/>
              </a:rPr>
              <a:t>op</a:t>
            </a:r>
            <a:r>
              <a:rPr lang="zh-CN" altLang="en-US" sz="3000" b="1">
                <a:solidFill>
                  <a:srgbClr val="000099"/>
                </a:solidFill>
                <a:latin typeface="Times New Roman" panose="02020603050405020304" pitchFamily="18" charset="0"/>
                <a:ea typeface="仿宋_GB2312" pitchFamily="49" charset="-122"/>
              </a:rPr>
              <a:t>的优先级</a:t>
            </a:r>
            <a:r>
              <a:rPr lang="en-US" altLang="zh-CN" sz="3000" b="1">
                <a:solidFill>
                  <a:schemeClr val="tx2"/>
                </a:solidFill>
                <a:latin typeface="Times New Roman" panose="02020603050405020304" pitchFamily="18" charset="0"/>
                <a:ea typeface="仿宋_GB2312" pitchFamily="49" charset="-122"/>
              </a:rPr>
              <a:t>isp</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17ACB8F-D8CF-4D03-82B3-D8D5F887AA67}"/>
              </a:ext>
            </a:extLst>
          </p:cNvPr>
          <p:cNvSpPr>
            <a:spLocks noGrp="1"/>
          </p:cNvSpPr>
          <p:nvPr>
            <p:ph type="sldNum" sz="quarter" idx="11"/>
          </p:nvPr>
        </p:nvSpPr>
        <p:spPr/>
        <p:txBody>
          <a:bodyPr/>
          <a:lstStyle/>
          <a:p>
            <a:fld id="{DEBE88A7-94F0-448F-8E63-A9EE8FF5CFAF}" type="slidenum">
              <a:rPr lang="en-US" altLang="zh-CN"/>
              <a:pPr/>
              <a:t>52</a:t>
            </a:fld>
            <a:endParaRPr lang="en-US" altLang="zh-CN"/>
          </a:p>
        </p:txBody>
      </p:sp>
      <p:sp>
        <p:nvSpPr>
          <p:cNvPr id="268290" name="Rectangle 2">
            <a:extLst>
              <a:ext uri="{FF2B5EF4-FFF2-40B4-BE49-F238E27FC236}">
                <a16:creationId xmlns:a16="http://schemas.microsoft.com/office/drawing/2014/main" id="{FE471E73-4EB1-4C1F-ABA2-44465B9EE41E}"/>
              </a:ext>
            </a:extLst>
          </p:cNvPr>
          <p:cNvSpPr>
            <a:spLocks noGrp="1" noChangeArrowheads="1"/>
          </p:cNvSpPr>
          <p:nvPr>
            <p:ph type="body" idx="1"/>
          </p:nvPr>
        </p:nvSpPr>
        <p:spPr>
          <a:xfrm>
            <a:off x="684213" y="754063"/>
            <a:ext cx="7883525" cy="4114800"/>
          </a:xfrm>
        </p:spPr>
        <p:txBody>
          <a:bodyPr/>
          <a:lstStyle/>
          <a:p>
            <a:pPr lvl="1" algn="just">
              <a:lnSpc>
                <a:spcPct val="105000"/>
              </a:lnSpc>
              <a:spcBef>
                <a:spcPct val="15000"/>
              </a:spcBef>
              <a:buClr>
                <a:srgbClr val="006600"/>
              </a:buClr>
              <a:buSzPct val="50000"/>
              <a:buFont typeface="Wingdings" panose="05000000000000000000" pitchFamily="2" charset="2"/>
              <a:buChar char="u"/>
            </a:pPr>
            <a:r>
              <a:rPr lang="zh-CN" altLang="en-US" sz="3000" b="1">
                <a:solidFill>
                  <a:srgbClr val="000099"/>
                </a:solidFill>
                <a:latin typeface="Times New Roman" panose="02020603050405020304" pitchFamily="18" charset="0"/>
                <a:ea typeface="仿宋_GB2312" pitchFamily="49" charset="-122"/>
              </a:rPr>
              <a:t>若 </a:t>
            </a:r>
            <a:r>
              <a:rPr lang="en-US" altLang="zh-CN" sz="3000" b="1">
                <a:solidFill>
                  <a:schemeClr val="tx2"/>
                </a:solidFill>
                <a:latin typeface="Times New Roman" panose="02020603050405020304" pitchFamily="18" charset="0"/>
                <a:ea typeface="仿宋_GB2312" pitchFamily="49" charset="-122"/>
              </a:rPr>
              <a:t>icp(ch) &gt; isp(op)</a:t>
            </a:r>
            <a:r>
              <a:rPr lang="zh-CN" altLang="en-US" sz="3000" b="1">
                <a:solidFill>
                  <a:srgbClr val="000099"/>
                </a:solidFill>
                <a:latin typeface="Times New Roman" panose="02020603050405020304" pitchFamily="18" charset="0"/>
                <a:ea typeface="仿宋_GB2312" pitchFamily="49" charset="-122"/>
              </a:rPr>
              <a:t>，令</a:t>
            </a:r>
            <a:r>
              <a:rPr lang="en-US" altLang="zh-CN" sz="3000" b="1">
                <a:solidFill>
                  <a:srgbClr val="000099"/>
                </a:solidFill>
                <a:latin typeface="Times New Roman" panose="02020603050405020304" pitchFamily="18" charset="0"/>
                <a:ea typeface="仿宋_GB2312" pitchFamily="49" charset="-122"/>
              </a:rPr>
              <a:t>ch</a:t>
            </a:r>
            <a:r>
              <a:rPr lang="zh-CN" altLang="en-US" sz="3000" b="1">
                <a:solidFill>
                  <a:srgbClr val="000099"/>
                </a:solidFill>
                <a:latin typeface="Times New Roman" panose="02020603050405020304" pitchFamily="18" charset="0"/>
                <a:ea typeface="仿宋_GB2312" pitchFamily="49" charset="-122"/>
              </a:rPr>
              <a:t>进栈，读入下一个字符</a:t>
            </a:r>
            <a:r>
              <a:rPr lang="en-US" altLang="zh-CN" sz="3000" b="1">
                <a:solidFill>
                  <a:srgbClr val="000099"/>
                </a:solidFill>
                <a:latin typeface="Times New Roman" panose="02020603050405020304" pitchFamily="18" charset="0"/>
                <a:ea typeface="仿宋_GB2312" pitchFamily="49" charset="-122"/>
              </a:rPr>
              <a:t>ch</a:t>
            </a:r>
            <a:r>
              <a:rPr lang="zh-CN" altLang="en-US" sz="3000" b="1">
                <a:solidFill>
                  <a:srgbClr val="000099"/>
                </a:solidFill>
                <a:latin typeface="Times New Roman" panose="02020603050405020304" pitchFamily="18" charset="0"/>
                <a:ea typeface="仿宋_GB2312" pitchFamily="49" charset="-122"/>
              </a:rPr>
              <a:t>。</a:t>
            </a:r>
          </a:p>
          <a:p>
            <a:pPr lvl="1" algn="just">
              <a:lnSpc>
                <a:spcPct val="105000"/>
              </a:lnSpc>
              <a:spcBef>
                <a:spcPct val="15000"/>
              </a:spcBef>
              <a:buClr>
                <a:srgbClr val="006600"/>
              </a:buClr>
              <a:buSzPct val="50000"/>
              <a:buFont typeface="Wingdings" panose="05000000000000000000" pitchFamily="2" charset="2"/>
              <a:buChar char="u"/>
            </a:pPr>
            <a:r>
              <a:rPr lang="zh-CN" altLang="en-US" sz="3000" b="1">
                <a:solidFill>
                  <a:srgbClr val="000099"/>
                </a:solidFill>
                <a:latin typeface="Times New Roman" panose="02020603050405020304" pitchFamily="18" charset="0"/>
                <a:ea typeface="仿宋_GB2312" pitchFamily="49" charset="-122"/>
              </a:rPr>
              <a:t>若 </a:t>
            </a:r>
            <a:r>
              <a:rPr lang="en-US" altLang="zh-CN" sz="3000" b="1">
                <a:solidFill>
                  <a:schemeClr val="tx2"/>
                </a:solidFill>
                <a:latin typeface="Times New Roman" panose="02020603050405020304" pitchFamily="18" charset="0"/>
                <a:ea typeface="仿宋_GB2312" pitchFamily="49" charset="-122"/>
              </a:rPr>
              <a:t>icp(ch) &lt; isp(op)</a:t>
            </a:r>
            <a:r>
              <a:rPr lang="zh-CN" altLang="en-US" sz="3000" b="1">
                <a:solidFill>
                  <a:srgbClr val="000099"/>
                </a:solidFill>
                <a:latin typeface="Times New Roman" panose="02020603050405020304" pitchFamily="18" charset="0"/>
                <a:ea typeface="仿宋_GB2312" pitchFamily="49" charset="-122"/>
              </a:rPr>
              <a:t>，退栈并输出。</a:t>
            </a:r>
          </a:p>
          <a:p>
            <a:pPr lvl="1" algn="just">
              <a:lnSpc>
                <a:spcPct val="105000"/>
              </a:lnSpc>
              <a:spcBef>
                <a:spcPct val="15000"/>
              </a:spcBef>
              <a:buClr>
                <a:srgbClr val="006600"/>
              </a:buClr>
              <a:buSzPct val="50000"/>
              <a:buFont typeface="Wingdings" panose="05000000000000000000" pitchFamily="2" charset="2"/>
              <a:buChar char="u"/>
            </a:pPr>
            <a:r>
              <a:rPr lang="zh-CN" altLang="en-US" sz="3000" b="1">
                <a:solidFill>
                  <a:srgbClr val="000099"/>
                </a:solidFill>
                <a:latin typeface="Times New Roman" panose="02020603050405020304" pitchFamily="18" charset="0"/>
                <a:ea typeface="仿宋_GB2312" pitchFamily="49" charset="-122"/>
              </a:rPr>
              <a:t>若 </a:t>
            </a:r>
            <a:r>
              <a:rPr lang="en-US" altLang="zh-CN" sz="3000" b="1">
                <a:solidFill>
                  <a:schemeClr val="tx2"/>
                </a:solidFill>
                <a:latin typeface="Times New Roman" panose="02020603050405020304" pitchFamily="18" charset="0"/>
                <a:ea typeface="仿宋_GB2312" pitchFamily="49" charset="-122"/>
              </a:rPr>
              <a:t>icp(ch) </a:t>
            </a:r>
            <a:r>
              <a:rPr lang="en-US" altLang="zh-CN" sz="3000" b="1"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isp(op)</a:t>
            </a:r>
            <a:r>
              <a:rPr lang="zh-CN" altLang="en-US" sz="3000" b="1">
                <a:solidFill>
                  <a:srgbClr val="000099"/>
                </a:solidFill>
                <a:latin typeface="Times New Roman" panose="02020603050405020304" pitchFamily="18" charset="0"/>
                <a:ea typeface="仿宋_GB2312" pitchFamily="49" charset="-122"/>
              </a:rPr>
              <a:t>，退栈但不输出，若退出的是</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号读入下一个字符</a:t>
            </a:r>
            <a:r>
              <a:rPr lang="en-US" altLang="zh-CN" sz="3000" b="1">
                <a:solidFill>
                  <a:srgbClr val="000099"/>
                </a:solidFill>
                <a:latin typeface="Times New Roman" panose="02020603050405020304" pitchFamily="18" charset="0"/>
                <a:ea typeface="仿宋_GB2312" pitchFamily="49" charset="-122"/>
              </a:rPr>
              <a:t>ch</a:t>
            </a:r>
            <a:r>
              <a:rPr lang="zh-CN" altLang="en-US" sz="3000" b="1">
                <a:solidFill>
                  <a:srgbClr val="000099"/>
                </a:solidFill>
                <a:latin typeface="Times New Roman" panose="02020603050405020304" pitchFamily="18" charset="0"/>
                <a:ea typeface="仿宋_GB2312" pitchFamily="49" charset="-122"/>
              </a:rPr>
              <a:t>。</a:t>
            </a:r>
          </a:p>
          <a:p>
            <a:pPr>
              <a:lnSpc>
                <a:spcPct val="105000"/>
              </a:lnSpc>
              <a:spcBef>
                <a:spcPct val="15000"/>
              </a:spcBef>
              <a:buClr>
                <a:srgbClr val="FF6600"/>
              </a:buClr>
              <a:buSzPct val="50000"/>
            </a:pPr>
            <a:r>
              <a:rPr lang="zh-CN" altLang="en-US" sz="3000" b="1">
                <a:solidFill>
                  <a:srgbClr val="000099"/>
                </a:solidFill>
                <a:latin typeface="Times New Roman" panose="02020603050405020304" pitchFamily="18" charset="0"/>
                <a:ea typeface="仿宋_GB2312" pitchFamily="49" charset="-122"/>
              </a:rPr>
              <a:t>算法结束，输出序列即为所需的后缀表达式。</a:t>
            </a:r>
            <a:endParaRPr lang="zh-CN" altLang="en-US" sz="3000">
              <a:solidFill>
                <a:srgbClr val="000099"/>
              </a:solidFill>
              <a:latin typeface="Times New Roman" panose="02020603050405020304" pitchFamily="18" charset="0"/>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8C76A47-668C-4A82-86A8-526857E16C2E}"/>
              </a:ext>
            </a:extLst>
          </p:cNvPr>
          <p:cNvSpPr>
            <a:spLocks noGrp="1"/>
          </p:cNvSpPr>
          <p:nvPr>
            <p:ph type="sldNum" sz="quarter" idx="11"/>
          </p:nvPr>
        </p:nvSpPr>
        <p:spPr/>
        <p:txBody>
          <a:bodyPr/>
          <a:lstStyle/>
          <a:p>
            <a:fld id="{60BFB279-04FF-47F9-A977-8965713444B7}" type="slidenum">
              <a:rPr lang="en-US" altLang="zh-CN"/>
              <a:pPr/>
              <a:t>53</a:t>
            </a:fld>
            <a:endParaRPr lang="en-US" altLang="zh-CN"/>
          </a:p>
        </p:txBody>
      </p:sp>
      <p:graphicFrame>
        <p:nvGraphicFramePr>
          <p:cNvPr id="270338" name="Object 2">
            <a:extLst>
              <a:ext uri="{FF2B5EF4-FFF2-40B4-BE49-F238E27FC236}">
                <a16:creationId xmlns:a16="http://schemas.microsoft.com/office/drawing/2014/main" id="{539D3ADC-BE81-49E2-8C09-46412E6EC10C}"/>
              </a:ext>
            </a:extLst>
          </p:cNvPr>
          <p:cNvGraphicFramePr>
            <a:graphicFrameLocks noChangeAspect="1"/>
          </p:cNvGraphicFramePr>
          <p:nvPr/>
        </p:nvGraphicFramePr>
        <p:xfrm>
          <a:off x="469900" y="495300"/>
          <a:ext cx="8813800" cy="6362700"/>
        </p:xfrm>
        <a:graphic>
          <a:graphicData uri="http://schemas.openxmlformats.org/presentationml/2006/ole">
            <mc:AlternateContent xmlns:mc="http://schemas.openxmlformats.org/markup-compatibility/2006">
              <mc:Choice xmlns:v="urn:schemas-microsoft-com:vml" Requires="v">
                <p:oleObj spid="_x0000_s270340" name="Document" r:id="rId3" imgW="9068880" imgH="7013120" progId="Word.Document.8">
                  <p:embed/>
                </p:oleObj>
              </mc:Choice>
              <mc:Fallback>
                <p:oleObj name="Document" r:id="rId3" imgW="9068880" imgH="7013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495300"/>
                        <a:ext cx="8813800" cy="636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5DF6205D-6F25-4D4F-87C6-AF0F8671640E}"/>
              </a:ext>
            </a:extLst>
          </p:cNvPr>
          <p:cNvSpPr>
            <a:spLocks noGrp="1"/>
          </p:cNvSpPr>
          <p:nvPr>
            <p:ph type="sldNum" sz="quarter" idx="11"/>
          </p:nvPr>
        </p:nvSpPr>
        <p:spPr/>
        <p:txBody>
          <a:bodyPr/>
          <a:lstStyle/>
          <a:p>
            <a:fld id="{BF8B240E-131F-4415-B0B2-45E19E5B2FE8}" type="slidenum">
              <a:rPr lang="en-US" altLang="zh-CN"/>
              <a:pPr/>
              <a:t>54</a:t>
            </a:fld>
            <a:endParaRPr lang="en-US" altLang="zh-CN"/>
          </a:p>
        </p:txBody>
      </p:sp>
      <p:graphicFrame>
        <p:nvGraphicFramePr>
          <p:cNvPr id="271362" name="Object 2">
            <a:extLst>
              <a:ext uri="{FF2B5EF4-FFF2-40B4-BE49-F238E27FC236}">
                <a16:creationId xmlns:a16="http://schemas.microsoft.com/office/drawing/2014/main" id="{1D350811-3D34-4B78-B623-ACE8F05D724A}"/>
              </a:ext>
            </a:extLst>
          </p:cNvPr>
          <p:cNvGraphicFramePr>
            <a:graphicFrameLocks noChangeAspect="1"/>
          </p:cNvGraphicFramePr>
          <p:nvPr/>
        </p:nvGraphicFramePr>
        <p:xfrm>
          <a:off x="246063" y="857250"/>
          <a:ext cx="8413750" cy="6424613"/>
        </p:xfrm>
        <a:graphic>
          <a:graphicData uri="http://schemas.openxmlformats.org/presentationml/2006/ole">
            <mc:AlternateContent xmlns:mc="http://schemas.openxmlformats.org/markup-compatibility/2006">
              <mc:Choice xmlns:v="urn:schemas-microsoft-com:vml" Requires="v">
                <p:oleObj spid="_x0000_s271364" name="Document" r:id="rId3" imgW="8411040" imgH="6191280" progId="Word.Document.8">
                  <p:embed/>
                </p:oleObj>
              </mc:Choice>
              <mc:Fallback>
                <p:oleObj name="Document" r:id="rId3" imgW="8411040" imgH="61912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857250"/>
                        <a:ext cx="8413750" cy="642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a:extLst>
              <a:ext uri="{FF2B5EF4-FFF2-40B4-BE49-F238E27FC236}">
                <a16:creationId xmlns:a16="http://schemas.microsoft.com/office/drawing/2014/main" id="{B62489AA-01CD-40F3-9B63-870E8A19A68C}"/>
              </a:ext>
            </a:extLst>
          </p:cNvPr>
          <p:cNvSpPr>
            <a:spLocks noGrp="1"/>
          </p:cNvSpPr>
          <p:nvPr>
            <p:ph type="sldNum" sz="quarter" idx="11"/>
          </p:nvPr>
        </p:nvSpPr>
        <p:spPr/>
        <p:txBody>
          <a:bodyPr/>
          <a:lstStyle/>
          <a:p>
            <a:fld id="{A3381FEC-2E3E-46A5-AEC2-9CB8A29947AC}" type="slidenum">
              <a:rPr lang="en-US" altLang="zh-CN"/>
              <a:pPr/>
              <a:t>55</a:t>
            </a:fld>
            <a:endParaRPr lang="en-US" altLang="zh-CN"/>
          </a:p>
        </p:txBody>
      </p:sp>
      <p:sp>
        <p:nvSpPr>
          <p:cNvPr id="272386" name="Rectangle 2">
            <a:extLst>
              <a:ext uri="{FF2B5EF4-FFF2-40B4-BE49-F238E27FC236}">
                <a16:creationId xmlns:a16="http://schemas.microsoft.com/office/drawing/2014/main" id="{3BDF54A3-72B1-4309-AB9F-DC7DFFD56A6D}"/>
              </a:ext>
            </a:extLst>
          </p:cNvPr>
          <p:cNvSpPr>
            <a:spLocks noChangeArrowheads="1"/>
          </p:cNvSpPr>
          <p:nvPr/>
        </p:nvSpPr>
        <p:spPr bwMode="auto">
          <a:xfrm>
            <a:off x="1524000" y="457200"/>
            <a:ext cx="6324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chemeClr val="tx2"/>
                </a:solidFill>
                <a:latin typeface="Times New Roman" panose="02020603050405020304" pitchFamily="18" charset="0"/>
                <a:ea typeface="华文新魏" panose="02010800040101010101" pitchFamily="2" charset="-122"/>
              </a:rPr>
              <a:t>应用中缀表示计算表达式的值</a:t>
            </a:r>
            <a:endParaRPr kumimoji="1" lang="zh-CN" altLang="en-US" sz="3600">
              <a:solidFill>
                <a:schemeClr val="tx2"/>
              </a:solidFill>
              <a:latin typeface="Times New Roman" panose="02020603050405020304" pitchFamily="18" charset="0"/>
              <a:ea typeface="华文新魏" panose="02010800040101010101" pitchFamily="2" charset="-122"/>
            </a:endParaRPr>
          </a:p>
        </p:txBody>
      </p:sp>
      <p:sp>
        <p:nvSpPr>
          <p:cNvPr id="272387" name="Rectangle 3">
            <a:extLst>
              <a:ext uri="{FF2B5EF4-FFF2-40B4-BE49-F238E27FC236}">
                <a16:creationId xmlns:a16="http://schemas.microsoft.com/office/drawing/2014/main" id="{AB42B4CA-BE1D-403B-BAB6-6B28EE090CF4}"/>
              </a:ext>
            </a:extLst>
          </p:cNvPr>
          <p:cNvSpPr>
            <a:spLocks noChangeArrowheads="1"/>
          </p:cNvSpPr>
          <p:nvPr/>
        </p:nvSpPr>
        <p:spPr bwMode="auto">
          <a:xfrm>
            <a:off x="684213" y="3968750"/>
            <a:ext cx="770413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191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使用两个栈，</a:t>
            </a:r>
            <a:r>
              <a:rPr kumimoji="1" lang="zh-CN" altLang="en-US" sz="3000" b="1">
                <a:solidFill>
                  <a:srgbClr val="006600"/>
                </a:solidFill>
                <a:latin typeface="Times New Roman" panose="02020603050405020304" pitchFamily="18" charset="0"/>
                <a:ea typeface="仿宋_GB2312" pitchFamily="49" charset="-122"/>
              </a:rPr>
              <a:t>操作符栈</a:t>
            </a:r>
            <a:r>
              <a:rPr kumimoji="1" lang="en-US" altLang="zh-CN" sz="3000" b="1">
                <a:solidFill>
                  <a:schemeClr val="tx2"/>
                </a:solidFill>
                <a:latin typeface="Times New Roman" panose="02020603050405020304" pitchFamily="18" charset="0"/>
                <a:ea typeface="仿宋_GB2312" pitchFamily="49" charset="-122"/>
              </a:rPr>
              <a:t>OPTR</a:t>
            </a:r>
            <a:r>
              <a:rPr kumimoji="1" lang="en-US" altLang="zh-CN" sz="3000" b="1">
                <a:solidFill>
                  <a:srgbClr val="000099"/>
                </a:solidFill>
                <a:latin typeface="Times New Roman" panose="02020603050405020304" pitchFamily="18" charset="0"/>
                <a:ea typeface="仿宋_GB2312" pitchFamily="49" charset="-122"/>
              </a:rPr>
              <a:t> (operator)</a:t>
            </a:r>
            <a:r>
              <a:rPr kumimoji="1" lang="zh-CN" altLang="en-US" sz="3000" b="1">
                <a:solidFill>
                  <a:srgbClr val="000099"/>
                </a:solidFill>
                <a:latin typeface="Times New Roman" panose="02020603050405020304" pitchFamily="18" charset="0"/>
                <a:ea typeface="仿宋_GB2312" pitchFamily="49" charset="-122"/>
              </a:rPr>
              <a:t>，</a:t>
            </a:r>
            <a:r>
              <a:rPr kumimoji="1" lang="zh-CN" altLang="en-US" sz="3000" b="1">
                <a:solidFill>
                  <a:srgbClr val="006600"/>
                </a:solidFill>
                <a:latin typeface="Times New Roman" panose="02020603050405020304" pitchFamily="18" charset="0"/>
                <a:ea typeface="仿宋_GB2312" pitchFamily="49" charset="-122"/>
              </a:rPr>
              <a:t>操作数栈</a:t>
            </a:r>
            <a:r>
              <a:rPr kumimoji="1" lang="en-US" altLang="zh-CN" sz="3000" b="1">
                <a:solidFill>
                  <a:schemeClr val="tx2"/>
                </a:solidFill>
                <a:latin typeface="Times New Roman" panose="02020603050405020304" pitchFamily="18" charset="0"/>
                <a:ea typeface="仿宋_GB2312" pitchFamily="49" charset="-122"/>
              </a:rPr>
              <a:t>OPND</a:t>
            </a:r>
            <a:r>
              <a:rPr kumimoji="1" lang="en-US" altLang="zh-CN" sz="3000" b="1">
                <a:solidFill>
                  <a:srgbClr val="000099"/>
                </a:solidFill>
                <a:latin typeface="Times New Roman" panose="02020603050405020304" pitchFamily="18" charset="0"/>
                <a:ea typeface="仿宋_GB2312" pitchFamily="49" charset="-122"/>
              </a:rPr>
              <a:t>(operand)</a:t>
            </a:r>
          </a:p>
          <a:p>
            <a:pPr>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为了实现这种计算，需要考虑各操作符的优先级</a:t>
            </a:r>
          </a:p>
        </p:txBody>
      </p:sp>
      <p:grpSp>
        <p:nvGrpSpPr>
          <p:cNvPr id="272401" name="Group 17">
            <a:extLst>
              <a:ext uri="{FF2B5EF4-FFF2-40B4-BE49-F238E27FC236}">
                <a16:creationId xmlns:a16="http://schemas.microsoft.com/office/drawing/2014/main" id="{E2A4E154-6CF7-40B5-8EDB-DCD0DB79B019}"/>
              </a:ext>
            </a:extLst>
          </p:cNvPr>
          <p:cNvGrpSpPr>
            <a:grpSpLocks/>
          </p:cNvGrpSpPr>
          <p:nvPr/>
        </p:nvGrpSpPr>
        <p:grpSpPr bwMode="auto">
          <a:xfrm>
            <a:off x="2368550" y="1304925"/>
            <a:ext cx="4327525" cy="2540000"/>
            <a:chOff x="970" y="752"/>
            <a:chExt cx="2726" cy="1600"/>
          </a:xfrm>
        </p:grpSpPr>
        <p:sp>
          <p:nvSpPr>
            <p:cNvPr id="272388" name="AutoShape 4">
              <a:extLst>
                <a:ext uri="{FF2B5EF4-FFF2-40B4-BE49-F238E27FC236}">
                  <a16:creationId xmlns:a16="http://schemas.microsoft.com/office/drawing/2014/main" id="{C1A32D5E-E57B-4C13-B041-D82D84AC340F}"/>
                </a:ext>
              </a:extLst>
            </p:cNvPr>
            <p:cNvSpPr>
              <a:spLocks/>
            </p:cNvSpPr>
            <p:nvPr/>
          </p:nvSpPr>
          <p:spPr bwMode="auto">
            <a:xfrm rot="-5400000">
              <a:off x="2208" y="775"/>
              <a:ext cx="96" cy="768"/>
            </a:xfrm>
            <a:prstGeom prst="leftBrace">
              <a:avLst>
                <a:gd name="adj1" fmla="val 66667"/>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a:solidFill>
                  <a:srgbClr val="008000"/>
                </a:solidFill>
                <a:latin typeface="Times New Roman" panose="02020603050405020304" pitchFamily="18" charset="0"/>
              </a:endParaRPr>
            </a:p>
          </p:txBody>
        </p:sp>
        <p:sp>
          <p:nvSpPr>
            <p:cNvPr id="272389" name="Text Box 5">
              <a:extLst>
                <a:ext uri="{FF2B5EF4-FFF2-40B4-BE49-F238E27FC236}">
                  <a16:creationId xmlns:a16="http://schemas.microsoft.com/office/drawing/2014/main" id="{59F3550E-9D74-425B-B82D-F34C0FE05B80}"/>
                </a:ext>
              </a:extLst>
            </p:cNvPr>
            <p:cNvSpPr txBox="1">
              <a:spLocks noChangeArrowheads="1"/>
            </p:cNvSpPr>
            <p:nvPr/>
          </p:nvSpPr>
          <p:spPr bwMode="auto">
            <a:xfrm>
              <a:off x="2055"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Times New Roman" panose="02020603050405020304" pitchFamily="18" charset="0"/>
                </a:rPr>
                <a:t>rst1</a:t>
              </a:r>
              <a:endParaRPr kumimoji="1" lang="en-US" altLang="zh-CN" sz="2400">
                <a:latin typeface="Times New Roman" panose="02020603050405020304" pitchFamily="18" charset="0"/>
              </a:endParaRPr>
            </a:p>
          </p:txBody>
        </p:sp>
        <p:sp>
          <p:nvSpPr>
            <p:cNvPr id="272390" name="AutoShape 6">
              <a:extLst>
                <a:ext uri="{FF2B5EF4-FFF2-40B4-BE49-F238E27FC236}">
                  <a16:creationId xmlns:a16="http://schemas.microsoft.com/office/drawing/2014/main" id="{8361B376-90F5-484B-AAD0-2F7F06EC3A95}"/>
                </a:ext>
              </a:extLst>
            </p:cNvPr>
            <p:cNvSpPr>
              <a:spLocks/>
            </p:cNvSpPr>
            <p:nvPr/>
          </p:nvSpPr>
          <p:spPr bwMode="auto">
            <a:xfrm rot="-5400000">
              <a:off x="1992" y="854"/>
              <a:ext cx="144" cy="1152"/>
            </a:xfrm>
            <a:prstGeom prst="leftBrace">
              <a:avLst>
                <a:gd name="adj1" fmla="val 66667"/>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1">
                <a:solidFill>
                  <a:srgbClr val="008000"/>
                </a:solidFill>
                <a:latin typeface="Times New Roman" panose="02020603050405020304" pitchFamily="18" charset="0"/>
              </a:endParaRPr>
            </a:p>
          </p:txBody>
        </p:sp>
        <p:sp>
          <p:nvSpPr>
            <p:cNvPr id="272391" name="Text Box 7">
              <a:extLst>
                <a:ext uri="{FF2B5EF4-FFF2-40B4-BE49-F238E27FC236}">
                  <a16:creationId xmlns:a16="http://schemas.microsoft.com/office/drawing/2014/main" id="{410D884B-E258-4B28-9D5D-A069150D81D0}"/>
                </a:ext>
              </a:extLst>
            </p:cNvPr>
            <p:cNvSpPr txBox="1">
              <a:spLocks noChangeArrowheads="1"/>
            </p:cNvSpPr>
            <p:nvPr/>
          </p:nvSpPr>
          <p:spPr bwMode="auto">
            <a:xfrm>
              <a:off x="1863" y="14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Times New Roman" panose="02020603050405020304" pitchFamily="18" charset="0"/>
                </a:rPr>
                <a:t>rst2</a:t>
              </a:r>
              <a:endParaRPr kumimoji="1" lang="en-US" altLang="zh-CN" sz="2400">
                <a:latin typeface="Times New Roman" panose="02020603050405020304" pitchFamily="18" charset="0"/>
              </a:endParaRPr>
            </a:p>
          </p:txBody>
        </p:sp>
        <p:sp>
          <p:nvSpPr>
            <p:cNvPr id="272392" name="AutoShape 8">
              <a:extLst>
                <a:ext uri="{FF2B5EF4-FFF2-40B4-BE49-F238E27FC236}">
                  <a16:creationId xmlns:a16="http://schemas.microsoft.com/office/drawing/2014/main" id="{78B89159-1B1C-4FF4-B4A9-DC79D9B2E860}"/>
                </a:ext>
              </a:extLst>
            </p:cNvPr>
            <p:cNvSpPr>
              <a:spLocks/>
            </p:cNvSpPr>
            <p:nvPr/>
          </p:nvSpPr>
          <p:spPr bwMode="auto">
            <a:xfrm rot="-5400000">
              <a:off x="1800" y="957"/>
              <a:ext cx="144" cy="1536"/>
            </a:xfrm>
            <a:prstGeom prst="leftBrace">
              <a:avLst>
                <a:gd name="adj1" fmla="val 88889"/>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1">
                <a:solidFill>
                  <a:srgbClr val="008000"/>
                </a:solidFill>
                <a:latin typeface="Times New Roman" panose="02020603050405020304" pitchFamily="18" charset="0"/>
              </a:endParaRPr>
            </a:p>
          </p:txBody>
        </p:sp>
        <p:sp>
          <p:nvSpPr>
            <p:cNvPr id="272393" name="Text Box 9">
              <a:extLst>
                <a:ext uri="{FF2B5EF4-FFF2-40B4-BE49-F238E27FC236}">
                  <a16:creationId xmlns:a16="http://schemas.microsoft.com/office/drawing/2014/main" id="{5B8047F8-B168-4C6A-B1A7-86DF0064DBEF}"/>
                </a:ext>
              </a:extLst>
            </p:cNvPr>
            <p:cNvSpPr txBox="1">
              <a:spLocks noChangeArrowheads="1"/>
            </p:cNvSpPr>
            <p:nvPr/>
          </p:nvSpPr>
          <p:spPr bwMode="auto">
            <a:xfrm>
              <a:off x="1680" y="1697"/>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Times New Roman" panose="02020603050405020304" pitchFamily="18" charset="0"/>
                </a:rPr>
                <a:t>rst3</a:t>
              </a:r>
              <a:endParaRPr kumimoji="1" lang="en-US" altLang="zh-CN" sz="2400">
                <a:latin typeface="Times New Roman" panose="02020603050405020304" pitchFamily="18" charset="0"/>
              </a:endParaRPr>
            </a:p>
          </p:txBody>
        </p:sp>
        <p:sp>
          <p:nvSpPr>
            <p:cNvPr id="272394" name="AutoShape 10">
              <a:extLst>
                <a:ext uri="{FF2B5EF4-FFF2-40B4-BE49-F238E27FC236}">
                  <a16:creationId xmlns:a16="http://schemas.microsoft.com/office/drawing/2014/main" id="{8F49DBBD-7692-4884-8B88-07D59524855F}"/>
                </a:ext>
              </a:extLst>
            </p:cNvPr>
            <p:cNvSpPr>
              <a:spLocks/>
            </p:cNvSpPr>
            <p:nvPr/>
          </p:nvSpPr>
          <p:spPr bwMode="auto">
            <a:xfrm rot="-5400000">
              <a:off x="3096" y="936"/>
              <a:ext cx="96" cy="432"/>
            </a:xfrm>
            <a:prstGeom prst="leftBrace">
              <a:avLst>
                <a:gd name="adj1" fmla="val 37500"/>
                <a:gd name="adj2" fmla="val 5112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a:solidFill>
                  <a:srgbClr val="008000"/>
                </a:solidFill>
                <a:latin typeface="Times New Roman" panose="02020603050405020304" pitchFamily="18" charset="0"/>
              </a:endParaRPr>
            </a:p>
          </p:txBody>
        </p:sp>
        <p:sp>
          <p:nvSpPr>
            <p:cNvPr id="272395" name="Text Box 11">
              <a:extLst>
                <a:ext uri="{FF2B5EF4-FFF2-40B4-BE49-F238E27FC236}">
                  <a16:creationId xmlns:a16="http://schemas.microsoft.com/office/drawing/2014/main" id="{97D7FE27-AEE9-4209-A3A4-C800202329F6}"/>
                </a:ext>
              </a:extLst>
            </p:cNvPr>
            <p:cNvSpPr txBox="1">
              <a:spLocks noChangeArrowheads="1"/>
            </p:cNvSpPr>
            <p:nvPr/>
          </p:nvSpPr>
          <p:spPr bwMode="auto">
            <a:xfrm>
              <a:off x="2919" y="113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Times New Roman" panose="02020603050405020304" pitchFamily="18" charset="0"/>
                </a:rPr>
                <a:t>rst4</a:t>
              </a:r>
              <a:endParaRPr kumimoji="1" lang="en-US" altLang="zh-CN" sz="2400">
                <a:latin typeface="Times New Roman" panose="02020603050405020304" pitchFamily="18" charset="0"/>
              </a:endParaRPr>
            </a:p>
          </p:txBody>
        </p:sp>
        <p:sp>
          <p:nvSpPr>
            <p:cNvPr id="272398" name="AutoShape 14">
              <a:extLst>
                <a:ext uri="{FF2B5EF4-FFF2-40B4-BE49-F238E27FC236}">
                  <a16:creationId xmlns:a16="http://schemas.microsoft.com/office/drawing/2014/main" id="{0F6E7A55-94F1-458F-A076-DA76E6D1C48B}"/>
                </a:ext>
              </a:extLst>
            </p:cNvPr>
            <p:cNvSpPr>
              <a:spLocks/>
            </p:cNvSpPr>
            <p:nvPr/>
          </p:nvSpPr>
          <p:spPr bwMode="auto">
            <a:xfrm rot="-5400000">
              <a:off x="2352" y="720"/>
              <a:ext cx="96" cy="2592"/>
            </a:xfrm>
            <a:prstGeom prst="leftBrace">
              <a:avLst>
                <a:gd name="adj1" fmla="val 225000"/>
                <a:gd name="adj2" fmla="val 5103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1">
                <a:solidFill>
                  <a:srgbClr val="008000"/>
                </a:solidFill>
                <a:latin typeface="Times New Roman" panose="02020603050405020304" pitchFamily="18" charset="0"/>
              </a:endParaRPr>
            </a:p>
          </p:txBody>
        </p:sp>
        <p:sp>
          <p:nvSpPr>
            <p:cNvPr id="272399" name="Text Box 15">
              <a:extLst>
                <a:ext uri="{FF2B5EF4-FFF2-40B4-BE49-F238E27FC236}">
                  <a16:creationId xmlns:a16="http://schemas.microsoft.com/office/drawing/2014/main" id="{95DB0EEF-C25E-40A7-9B5E-29792E5BB9A5}"/>
                </a:ext>
              </a:extLst>
            </p:cNvPr>
            <p:cNvSpPr txBox="1">
              <a:spLocks noChangeArrowheads="1"/>
            </p:cNvSpPr>
            <p:nvPr/>
          </p:nvSpPr>
          <p:spPr bwMode="auto">
            <a:xfrm>
              <a:off x="2199" y="2025"/>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FF"/>
                  </a:solidFill>
                  <a:latin typeface="Times New Roman" panose="02020603050405020304" pitchFamily="18" charset="0"/>
                </a:rPr>
                <a:t>rst5</a:t>
              </a:r>
              <a:endParaRPr kumimoji="1" lang="en-US" altLang="zh-CN" sz="2400">
                <a:latin typeface="Times New Roman" panose="02020603050405020304" pitchFamily="18" charset="0"/>
              </a:endParaRPr>
            </a:p>
          </p:txBody>
        </p:sp>
        <p:sp>
          <p:nvSpPr>
            <p:cNvPr id="272400" name="Rectangle 16">
              <a:extLst>
                <a:ext uri="{FF2B5EF4-FFF2-40B4-BE49-F238E27FC236}">
                  <a16:creationId xmlns:a16="http://schemas.microsoft.com/office/drawing/2014/main" id="{52BB0643-6070-450B-A9BC-9733A66D0122}"/>
                </a:ext>
              </a:extLst>
            </p:cNvPr>
            <p:cNvSpPr>
              <a:spLocks noChangeArrowheads="1"/>
            </p:cNvSpPr>
            <p:nvPr/>
          </p:nvSpPr>
          <p:spPr bwMode="auto">
            <a:xfrm>
              <a:off x="970" y="752"/>
              <a:ext cx="2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a </a:t>
              </a:r>
              <a:r>
                <a:rPr kumimoji="1" lang="en-US" altLang="zh-CN" sz="3200" b="1">
                  <a:solidFill>
                    <a:srgbClr val="008000"/>
                  </a:solidFill>
                  <a:effectLst>
                    <a:outerShdw blurRad="38100" dist="38100" dir="2700000" algn="tl">
                      <a:srgbClr val="C0C0C0"/>
                    </a:outerShdw>
                  </a:effectLst>
                  <a:latin typeface="Times New Roman" panose="02020603050405020304" pitchFamily="18" charset="0"/>
                </a:rPr>
                <a:t>+</a:t>
              </a:r>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 b </a:t>
              </a:r>
              <a:r>
                <a:rPr kumimoji="1" lang="en-US" altLang="zh-CN" sz="3200" b="1">
                  <a:solidFill>
                    <a:srgbClr val="008000"/>
                  </a:solidFill>
                  <a:effectLst>
                    <a:outerShdw blurRad="38100" dist="38100" dir="2700000" algn="tl">
                      <a:srgbClr val="C0C0C0"/>
                    </a:outerShdw>
                  </a:effectLst>
                  <a:latin typeface="Times New Roman" panose="02020603050405020304" pitchFamily="18" charset="0"/>
                </a:rPr>
                <a:t>*</a:t>
              </a:r>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3200" b="1">
                  <a:solidFill>
                    <a:srgbClr val="008000"/>
                  </a:solidFill>
                  <a:effectLst>
                    <a:outerShdw blurRad="38100" dist="38100" dir="2700000" algn="tl">
                      <a:srgbClr val="C0C0C0"/>
                    </a:outerShdw>
                  </a:effectLst>
                  <a:latin typeface="Times New Roman" panose="02020603050405020304" pitchFamily="18" charset="0"/>
                </a:rPr>
                <a:t>(</a:t>
              </a:r>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 c </a:t>
              </a:r>
              <a:r>
                <a:rPr kumimoji="1" lang="en-US" altLang="zh-CN" sz="3200" b="1">
                  <a:solidFill>
                    <a:srgbClr val="008000"/>
                  </a:solidFill>
                  <a:effectLst>
                    <a:outerShdw blurRad="38100" dist="38100" dir="2700000" algn="tl">
                      <a:srgbClr val="C0C0C0"/>
                    </a:outerShdw>
                  </a:effectLst>
                  <a:latin typeface="Courier New" panose="02070309020205020404" pitchFamily="49" charset="0"/>
                </a:rPr>
                <a:t>-</a:t>
              </a:r>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 d </a:t>
              </a:r>
              <a:r>
                <a:rPr kumimoji="1" lang="en-US" altLang="zh-CN" sz="3200" b="1">
                  <a:solidFill>
                    <a:srgbClr val="008000"/>
                  </a:solidFill>
                  <a:effectLst>
                    <a:outerShdw blurRad="38100" dist="38100" dir="2700000" algn="tl">
                      <a:srgbClr val="C0C0C0"/>
                    </a:outerShdw>
                  </a:effectLst>
                  <a:latin typeface="Times New Roman" panose="02020603050405020304" pitchFamily="18" charset="0"/>
                </a:rPr>
                <a:t>) </a:t>
              </a:r>
              <a:r>
                <a:rPr kumimoji="1" lang="en-US" altLang="zh-CN" sz="3200" b="1">
                  <a:solidFill>
                    <a:srgbClr val="008000"/>
                  </a:solidFill>
                  <a:effectLst>
                    <a:outerShdw blurRad="38100" dist="38100" dir="2700000" algn="tl">
                      <a:srgbClr val="C0C0C0"/>
                    </a:outerShdw>
                  </a:effectLst>
                  <a:latin typeface="Courier New" panose="02070309020205020404" pitchFamily="49" charset="0"/>
                </a:rPr>
                <a:t>-</a:t>
              </a:r>
              <a:r>
                <a:rPr kumimoji="1" lang="en-US" altLang="zh-CN" sz="3200" b="1">
                  <a:solidFill>
                    <a:srgbClr val="0000FF"/>
                  </a:solidFill>
                  <a:effectLst>
                    <a:outerShdw blurRad="38100" dist="38100" dir="2700000" algn="tl">
                      <a:srgbClr val="C0C0C0"/>
                    </a:outerShdw>
                  </a:effectLst>
                  <a:latin typeface="Times New Roman" panose="02020603050405020304" pitchFamily="18" charset="0"/>
                </a:rPr>
                <a:t> e / f</a:t>
              </a:r>
            </a:p>
          </p:txBody>
        </p:sp>
      </p:gr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a:extLst>
              <a:ext uri="{FF2B5EF4-FFF2-40B4-BE49-F238E27FC236}">
                <a16:creationId xmlns:a16="http://schemas.microsoft.com/office/drawing/2014/main" id="{36365C0A-A39A-4B3B-97B1-63894923B25A}"/>
              </a:ext>
            </a:extLst>
          </p:cNvPr>
          <p:cNvSpPr>
            <a:spLocks noGrp="1"/>
          </p:cNvSpPr>
          <p:nvPr>
            <p:ph type="sldNum" sz="quarter" idx="11"/>
          </p:nvPr>
        </p:nvSpPr>
        <p:spPr/>
        <p:txBody>
          <a:bodyPr/>
          <a:lstStyle/>
          <a:p>
            <a:fld id="{02C4FDBF-1EB8-400F-AFC1-9BA9056EF721}" type="slidenum">
              <a:rPr lang="en-US" altLang="zh-CN"/>
              <a:pPr/>
              <a:t>56</a:t>
            </a:fld>
            <a:endParaRPr lang="en-US" altLang="zh-CN"/>
          </a:p>
        </p:txBody>
      </p:sp>
      <p:sp>
        <p:nvSpPr>
          <p:cNvPr id="273410" name="Rectangle 2">
            <a:extLst>
              <a:ext uri="{FF2B5EF4-FFF2-40B4-BE49-F238E27FC236}">
                <a16:creationId xmlns:a16="http://schemas.microsoft.com/office/drawing/2014/main" id="{DD2BE7ED-E2E0-45C6-A136-31A40200C36C}"/>
              </a:ext>
            </a:extLst>
          </p:cNvPr>
          <p:cNvSpPr>
            <a:spLocks noChangeArrowheads="1"/>
          </p:cNvSpPr>
          <p:nvPr/>
        </p:nvSpPr>
        <p:spPr bwMode="auto">
          <a:xfrm>
            <a:off x="2154238" y="614363"/>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chemeClr val="tx2"/>
                </a:solidFill>
                <a:latin typeface="Times New Roman" panose="02020603050405020304" pitchFamily="18" charset="0"/>
                <a:ea typeface="华文新魏" panose="02010800040101010101" pitchFamily="2" charset="-122"/>
              </a:rPr>
              <a:t>各个算术操作符的优先级</a:t>
            </a:r>
            <a:endParaRPr kumimoji="1" lang="zh-CN" altLang="en-US" sz="4400">
              <a:solidFill>
                <a:schemeClr val="tx2"/>
              </a:solidFill>
              <a:latin typeface="Times New Roman" panose="02020603050405020304" pitchFamily="18" charset="0"/>
              <a:ea typeface="华文新魏" panose="02010800040101010101" pitchFamily="2" charset="-122"/>
            </a:endParaRPr>
          </a:p>
        </p:txBody>
      </p:sp>
      <p:sp>
        <p:nvSpPr>
          <p:cNvPr id="273411" name="Rectangle 3">
            <a:extLst>
              <a:ext uri="{FF2B5EF4-FFF2-40B4-BE49-F238E27FC236}">
                <a16:creationId xmlns:a16="http://schemas.microsoft.com/office/drawing/2014/main" id="{CB56712D-1C03-4FA8-8081-4A39498C10EC}"/>
              </a:ext>
            </a:extLst>
          </p:cNvPr>
          <p:cNvSpPr>
            <a:spLocks noChangeArrowheads="1"/>
          </p:cNvSpPr>
          <p:nvPr/>
        </p:nvSpPr>
        <p:spPr bwMode="auto">
          <a:xfrm>
            <a:off x="723900" y="3213100"/>
            <a:ext cx="7772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800080"/>
              </a:buClr>
              <a:buSzPct val="50000"/>
              <a:buFont typeface="Wingdings" panose="05000000000000000000" pitchFamily="2" charset="2"/>
              <a:buChar char="n"/>
            </a:pPr>
            <a:r>
              <a:rPr kumimoji="1" lang="en-US" altLang="zh-CN" sz="3000" b="1">
                <a:solidFill>
                  <a:schemeClr val="tx2"/>
                </a:solidFill>
                <a:latin typeface="Times New Roman" panose="02020603050405020304" pitchFamily="18" charset="0"/>
                <a:ea typeface="仿宋_GB2312" pitchFamily="49" charset="-122"/>
              </a:rPr>
              <a:t>isp</a:t>
            </a:r>
            <a:r>
              <a:rPr kumimoji="1" lang="zh-CN" altLang="en-US" sz="3000" b="1">
                <a:latin typeface="Times New Roman" panose="02020603050405020304" pitchFamily="18" charset="0"/>
                <a:ea typeface="仿宋_GB2312" pitchFamily="49" charset="-122"/>
              </a:rPr>
              <a:t>叫做栈内</a:t>
            </a:r>
            <a:r>
              <a:rPr kumimoji="1" lang="en-US" altLang="zh-CN" sz="3000" b="1">
                <a:solidFill>
                  <a:schemeClr val="tx2"/>
                </a:solidFill>
                <a:latin typeface="Times New Roman" panose="02020603050405020304" pitchFamily="18" charset="0"/>
                <a:ea typeface="仿宋_GB2312" pitchFamily="49" charset="-122"/>
              </a:rPr>
              <a:t>(in stack priority)</a:t>
            </a:r>
            <a:r>
              <a:rPr kumimoji="1" lang="zh-CN" altLang="en-US" sz="3000" b="1">
                <a:latin typeface="Times New Roman" panose="02020603050405020304" pitchFamily="18" charset="0"/>
                <a:ea typeface="仿宋_GB2312" pitchFamily="49" charset="-122"/>
              </a:rPr>
              <a:t>优先数</a:t>
            </a:r>
          </a:p>
          <a:p>
            <a:pPr algn="just">
              <a:lnSpc>
                <a:spcPct val="105000"/>
              </a:lnSpc>
              <a:spcBef>
                <a:spcPct val="20000"/>
              </a:spcBef>
              <a:buClr>
                <a:srgbClr val="800080"/>
              </a:buClr>
              <a:buSzPct val="50000"/>
              <a:buFont typeface="Wingdings" panose="05000000000000000000" pitchFamily="2" charset="2"/>
              <a:buChar char="n"/>
            </a:pPr>
            <a:r>
              <a:rPr kumimoji="1" lang="en-US" altLang="zh-CN" sz="3000" b="1">
                <a:solidFill>
                  <a:schemeClr val="tx2"/>
                </a:solidFill>
                <a:latin typeface="Times New Roman" panose="02020603050405020304" pitchFamily="18" charset="0"/>
                <a:ea typeface="仿宋_GB2312" pitchFamily="49" charset="-122"/>
              </a:rPr>
              <a:t>icp</a:t>
            </a:r>
            <a:r>
              <a:rPr kumimoji="1" lang="zh-CN" altLang="en-US" sz="3000" b="1">
                <a:latin typeface="Times New Roman" panose="02020603050405020304" pitchFamily="18" charset="0"/>
                <a:ea typeface="仿宋_GB2312" pitchFamily="49" charset="-122"/>
              </a:rPr>
              <a:t>叫做栈外</a:t>
            </a:r>
            <a:r>
              <a:rPr kumimoji="1" lang="en-US" altLang="zh-CN" sz="3000" b="1">
                <a:solidFill>
                  <a:schemeClr val="tx2"/>
                </a:solidFill>
                <a:latin typeface="Times New Roman" panose="02020603050405020304" pitchFamily="18" charset="0"/>
                <a:ea typeface="仿宋_GB2312" pitchFamily="49" charset="-122"/>
              </a:rPr>
              <a:t>(in coming priority)</a:t>
            </a:r>
            <a:r>
              <a:rPr kumimoji="1" lang="zh-CN" altLang="en-US" sz="3000" b="1">
                <a:latin typeface="Times New Roman" panose="02020603050405020304" pitchFamily="18" charset="0"/>
                <a:ea typeface="仿宋_GB2312" pitchFamily="49" charset="-122"/>
              </a:rPr>
              <a:t>优先数。</a:t>
            </a:r>
          </a:p>
          <a:p>
            <a:pPr algn="just">
              <a:lnSpc>
                <a:spcPct val="105000"/>
              </a:lnSpc>
              <a:spcBef>
                <a:spcPct val="20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操作符优先数相等的情况只出现在</a:t>
            </a:r>
            <a:r>
              <a:rPr kumimoji="1" lang="zh-CN" altLang="en-US" sz="3000" b="1">
                <a:solidFill>
                  <a:srgbClr val="CC0000"/>
                </a:solidFill>
                <a:latin typeface="Times New Roman" panose="02020603050405020304" pitchFamily="18" charset="0"/>
                <a:ea typeface="仿宋_GB2312" pitchFamily="49" charset="-122"/>
              </a:rPr>
              <a:t>括号配对</a:t>
            </a:r>
            <a:r>
              <a:rPr kumimoji="1" lang="zh-CN" altLang="en-US" sz="3000" b="1">
                <a:solidFill>
                  <a:srgbClr val="000099"/>
                </a:solidFill>
                <a:latin typeface="Times New Roman" panose="02020603050405020304" pitchFamily="18" charset="0"/>
                <a:ea typeface="仿宋_GB2312" pitchFamily="49" charset="-122"/>
              </a:rPr>
              <a:t>或</a:t>
            </a:r>
            <a:r>
              <a:rPr kumimoji="1" lang="zh-CN" altLang="en-US" sz="3000" b="1">
                <a:solidFill>
                  <a:srgbClr val="006600"/>
                </a:solidFill>
                <a:latin typeface="Times New Roman" panose="02020603050405020304" pitchFamily="18" charset="0"/>
                <a:ea typeface="仿宋_GB2312" pitchFamily="49" charset="-122"/>
              </a:rPr>
              <a:t>栈底的</a:t>
            </a:r>
            <a:r>
              <a:rPr kumimoji="1" lang="zh-CN" altLang="en-US" sz="3000" b="1">
                <a:solidFill>
                  <a:schemeClr val="tx2"/>
                </a:solidFill>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rgbClr val="006600"/>
                </a:solidFill>
                <a:latin typeface="Times New Roman" panose="02020603050405020304" pitchFamily="18" charset="0"/>
                <a:ea typeface="仿宋_GB2312" pitchFamily="49" charset="-122"/>
              </a:rPr>
              <a:t>号与输入流最后的</a:t>
            </a:r>
            <a:r>
              <a:rPr kumimoji="1" lang="zh-CN" altLang="en-US" sz="3000" b="1">
                <a:solidFill>
                  <a:schemeClr val="tx2"/>
                </a:solidFill>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rgbClr val="006600"/>
                </a:solidFill>
                <a:latin typeface="Times New Roman" panose="02020603050405020304" pitchFamily="18" charset="0"/>
                <a:ea typeface="仿宋_GB2312" pitchFamily="49" charset="-122"/>
              </a:rPr>
              <a:t>号配对</a:t>
            </a:r>
            <a:r>
              <a:rPr kumimoji="1" lang="zh-CN" altLang="en-US" sz="3000" b="1">
                <a:solidFill>
                  <a:srgbClr val="000099"/>
                </a:solidFill>
                <a:latin typeface="Times New Roman" panose="02020603050405020304" pitchFamily="18" charset="0"/>
                <a:ea typeface="仿宋_GB2312" pitchFamily="49" charset="-122"/>
              </a:rPr>
              <a:t>时。</a:t>
            </a:r>
            <a:endParaRPr kumimoji="1" lang="zh-CN" altLang="en-US" sz="3000">
              <a:latin typeface="Times New Roman" panose="02020603050405020304" pitchFamily="18" charset="0"/>
            </a:endParaRPr>
          </a:p>
        </p:txBody>
      </p:sp>
      <p:graphicFrame>
        <p:nvGraphicFramePr>
          <p:cNvPr id="273412" name="Object 4">
            <a:extLst>
              <a:ext uri="{FF2B5EF4-FFF2-40B4-BE49-F238E27FC236}">
                <a16:creationId xmlns:a16="http://schemas.microsoft.com/office/drawing/2014/main" id="{B79BA373-4D09-4772-8DC9-1523C5CAF2AE}"/>
              </a:ext>
            </a:extLst>
          </p:cNvPr>
          <p:cNvGraphicFramePr>
            <a:graphicFrameLocks noChangeAspect="1"/>
          </p:cNvGraphicFramePr>
          <p:nvPr/>
        </p:nvGraphicFramePr>
        <p:xfrm>
          <a:off x="1714500" y="1447800"/>
          <a:ext cx="7239000" cy="1993900"/>
        </p:xfrm>
        <a:graphic>
          <a:graphicData uri="http://schemas.openxmlformats.org/presentationml/2006/ole">
            <mc:AlternateContent xmlns:mc="http://schemas.openxmlformats.org/markup-compatibility/2006">
              <mc:Choice xmlns:v="urn:schemas-microsoft-com:vml" Requires="v">
                <p:oleObj spid="_x0000_s273414" name="Document" r:id="rId3" imgW="7061150" imgH="1952327" progId="Word.Document.8">
                  <p:embed/>
                </p:oleObj>
              </mc:Choice>
              <mc:Fallback>
                <p:oleObj name="Document" r:id="rId3" imgW="7061150" imgH="195232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447800"/>
                        <a:ext cx="72390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91990503-C52A-459D-A51F-BF307B30D0B4}"/>
              </a:ext>
            </a:extLst>
          </p:cNvPr>
          <p:cNvSpPr>
            <a:spLocks noGrp="1"/>
          </p:cNvSpPr>
          <p:nvPr>
            <p:ph type="sldNum" sz="quarter" idx="11"/>
          </p:nvPr>
        </p:nvSpPr>
        <p:spPr/>
        <p:txBody>
          <a:bodyPr/>
          <a:lstStyle/>
          <a:p>
            <a:fld id="{80143F8A-3983-4934-AE13-BDD9CCA9CAE2}" type="slidenum">
              <a:rPr lang="en-US" altLang="zh-CN"/>
              <a:pPr/>
              <a:t>57</a:t>
            </a:fld>
            <a:endParaRPr lang="en-US" altLang="zh-CN"/>
          </a:p>
        </p:txBody>
      </p:sp>
      <p:sp>
        <p:nvSpPr>
          <p:cNvPr id="274434" name="Rectangle 2">
            <a:extLst>
              <a:ext uri="{FF2B5EF4-FFF2-40B4-BE49-F238E27FC236}">
                <a16:creationId xmlns:a16="http://schemas.microsoft.com/office/drawing/2014/main" id="{9F188F9A-1D8C-49D1-9457-6180864EE373}"/>
              </a:ext>
            </a:extLst>
          </p:cNvPr>
          <p:cNvSpPr>
            <a:spLocks noChangeArrowheads="1"/>
          </p:cNvSpPr>
          <p:nvPr/>
        </p:nvSpPr>
        <p:spPr bwMode="auto">
          <a:xfrm>
            <a:off x="1979613" y="512763"/>
            <a:ext cx="54324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4000" b="1">
                <a:solidFill>
                  <a:schemeClr val="tx2"/>
                </a:solidFill>
                <a:latin typeface="Times New Roman" panose="02020603050405020304" pitchFamily="18" charset="0"/>
                <a:ea typeface="华文新魏" panose="02010800040101010101" pitchFamily="2" charset="-122"/>
              </a:rPr>
              <a:t>中缀算术表达式求值</a:t>
            </a:r>
            <a:endParaRPr kumimoji="1" lang="zh-CN" altLang="en-US" sz="4000">
              <a:solidFill>
                <a:schemeClr val="tx2"/>
              </a:solidFill>
              <a:latin typeface="Times New Roman" panose="02020603050405020304" pitchFamily="18" charset="0"/>
              <a:ea typeface="华文新魏" panose="02010800040101010101" pitchFamily="2" charset="-122"/>
            </a:endParaRPr>
          </a:p>
        </p:txBody>
      </p:sp>
      <p:sp>
        <p:nvSpPr>
          <p:cNvPr id="274435" name="Rectangle 3">
            <a:extLst>
              <a:ext uri="{FF2B5EF4-FFF2-40B4-BE49-F238E27FC236}">
                <a16:creationId xmlns:a16="http://schemas.microsoft.com/office/drawing/2014/main" id="{2B5AA4A9-7D12-443F-8CCF-9869D5BCB847}"/>
              </a:ext>
            </a:extLst>
          </p:cNvPr>
          <p:cNvSpPr>
            <a:spLocks noChangeArrowheads="1"/>
          </p:cNvSpPr>
          <p:nvPr/>
        </p:nvSpPr>
        <p:spPr bwMode="auto">
          <a:xfrm>
            <a:off x="684213" y="1304925"/>
            <a:ext cx="792003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对中缀表达式求值的一般规则：</a:t>
            </a:r>
          </a:p>
          <a:p>
            <a:pPr lvl="1" algn="just">
              <a:lnSpc>
                <a:spcPct val="105000"/>
              </a:lnSpc>
              <a:spcBef>
                <a:spcPct val="20000"/>
              </a:spcBef>
              <a:buClr>
                <a:srgbClr val="006600"/>
              </a:buClr>
              <a:buFont typeface="Symbol" panose="05050102010706020507" pitchFamily="18" charset="2"/>
              <a:buAutoNum type="arabicPeriod"/>
            </a:pPr>
            <a:r>
              <a:rPr kumimoji="1" lang="zh-CN" altLang="en-US" sz="3000" b="1">
                <a:latin typeface="Times New Roman" panose="02020603050405020304" pitchFamily="18" charset="0"/>
                <a:ea typeface="仿宋_GB2312" pitchFamily="49" charset="-122"/>
              </a:rPr>
              <a:t>建立并初始化</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latin typeface="Times New Roman" panose="02020603050405020304" pitchFamily="18" charset="0"/>
                <a:ea typeface="仿宋_GB2312" pitchFamily="49" charset="-122"/>
              </a:rPr>
              <a:t>栈和</a:t>
            </a:r>
            <a:r>
              <a:rPr kumimoji="1" lang="en-US" altLang="zh-CN" sz="3000" b="1">
                <a:solidFill>
                  <a:schemeClr val="tx2"/>
                </a:solidFill>
                <a:latin typeface="Times New Roman" panose="02020603050405020304" pitchFamily="18" charset="0"/>
                <a:ea typeface="仿宋_GB2312" pitchFamily="49" charset="-122"/>
              </a:rPr>
              <a:t>OPND</a:t>
            </a:r>
            <a:r>
              <a:rPr kumimoji="1" lang="zh-CN" altLang="en-US" sz="3000" b="1">
                <a:latin typeface="Times New Roman" panose="02020603050405020304" pitchFamily="18" charset="0"/>
                <a:ea typeface="仿宋_GB2312" pitchFamily="49" charset="-122"/>
              </a:rPr>
              <a:t>栈，然后在</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latin typeface="Times New Roman" panose="02020603050405020304" pitchFamily="18" charset="0"/>
                <a:ea typeface="仿宋_GB2312" pitchFamily="49" charset="-122"/>
              </a:rPr>
              <a:t>栈中压入一个</a:t>
            </a:r>
            <a:r>
              <a:rPr kumimoji="1" lang="zh-CN" altLang="en-US" sz="3000" b="1">
                <a:solidFill>
                  <a:schemeClr val="tx2"/>
                </a:solidFill>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a:t>
            </a:r>
          </a:p>
          <a:p>
            <a:pPr lvl="1" algn="just">
              <a:lnSpc>
                <a:spcPct val="105000"/>
              </a:lnSpc>
              <a:spcBef>
                <a:spcPct val="20000"/>
              </a:spcBef>
              <a:buClr>
                <a:srgbClr val="006600"/>
              </a:buClr>
              <a:buFont typeface="Symbol" panose="05050102010706020507" pitchFamily="18" charset="2"/>
              <a:buAutoNum type="arabicPeriod"/>
            </a:pPr>
            <a:r>
              <a:rPr kumimoji="1" lang="zh-CN" altLang="en-US" sz="3000" b="1">
                <a:latin typeface="Times New Roman" panose="02020603050405020304" pitchFamily="18" charset="0"/>
                <a:ea typeface="仿宋_GB2312" pitchFamily="49" charset="-122"/>
              </a:rPr>
              <a:t>扫描中缀表达式，取一字符送入</a:t>
            </a:r>
            <a:r>
              <a:rPr kumimoji="1" lang="en-US" altLang="zh-CN" sz="3000" b="1">
                <a:latin typeface="Times New Roman" panose="02020603050405020304" pitchFamily="18" charset="0"/>
                <a:ea typeface="仿宋_GB2312" pitchFamily="49" charset="-122"/>
              </a:rPr>
              <a:t>ch</a:t>
            </a:r>
            <a:r>
              <a:rPr kumimoji="1" lang="zh-CN" altLang="en-US" sz="3000" b="1">
                <a:latin typeface="Times New Roman" panose="02020603050405020304" pitchFamily="18" charset="0"/>
                <a:ea typeface="仿宋_GB2312" pitchFamily="49" charset="-122"/>
              </a:rPr>
              <a:t>。</a:t>
            </a:r>
          </a:p>
          <a:p>
            <a:pPr lvl="1" algn="just">
              <a:lnSpc>
                <a:spcPct val="105000"/>
              </a:lnSpc>
              <a:spcBef>
                <a:spcPct val="20000"/>
              </a:spcBef>
              <a:buClr>
                <a:srgbClr val="006600"/>
              </a:buClr>
              <a:buFont typeface="Symbol" panose="05050102010706020507" pitchFamily="18" charset="2"/>
              <a:buAutoNum type="arabicPeriod"/>
            </a:pPr>
            <a:r>
              <a:rPr kumimoji="1" lang="zh-CN" altLang="en-US" sz="3000" b="1">
                <a:latin typeface="Times New Roman" panose="02020603050405020304" pitchFamily="18" charset="0"/>
                <a:ea typeface="仿宋_GB2312" pitchFamily="49" charset="-122"/>
              </a:rPr>
              <a:t>当</a:t>
            </a:r>
            <a:r>
              <a:rPr kumimoji="1" lang="en-US" altLang="zh-CN" sz="3000" b="1">
                <a:solidFill>
                  <a:schemeClr val="tx2"/>
                </a:solidFill>
                <a:latin typeface="Times New Roman" panose="02020603050405020304" pitchFamily="18" charset="0"/>
                <a:ea typeface="仿宋_GB2312" pitchFamily="49" charset="-122"/>
              </a:rPr>
              <a:t>ch !=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或</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solidFill>
                  <a:schemeClr val="tx2"/>
                </a:solidFill>
                <a:latin typeface="Times New Roman" panose="02020603050405020304" pitchFamily="18" charset="0"/>
                <a:ea typeface="仿宋_GB2312" pitchFamily="49" charset="-122"/>
              </a:rPr>
              <a:t>栈的栈顶 </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执行以下工作</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否则结束算法。在</a:t>
            </a:r>
            <a:r>
              <a:rPr kumimoji="1" lang="en-US" altLang="zh-CN" sz="3000" b="1">
                <a:solidFill>
                  <a:schemeClr val="tx2"/>
                </a:solidFill>
                <a:latin typeface="Times New Roman" panose="02020603050405020304" pitchFamily="18" charset="0"/>
                <a:ea typeface="仿宋_GB2312" pitchFamily="49" charset="-122"/>
              </a:rPr>
              <a:t>OPND</a:t>
            </a:r>
            <a:r>
              <a:rPr kumimoji="1" lang="zh-CN" altLang="en-US" sz="3000" b="1">
                <a:latin typeface="Times New Roman" panose="02020603050405020304" pitchFamily="18" charset="0"/>
                <a:ea typeface="仿宋_GB2312" pitchFamily="49" charset="-122"/>
              </a:rPr>
              <a:t>栈的栈顶得到运算结果。</a:t>
            </a:r>
            <a:endParaRPr kumimoji="1" lang="zh-CN" altLang="en-US" sz="3000" b="1">
              <a:latin typeface="宋体" panose="02010600030101010101" pitchFamily="2" charset="-122"/>
            </a:endParaRPr>
          </a:p>
          <a:p>
            <a:pPr lvl="2" algn="just">
              <a:lnSpc>
                <a:spcPct val="105000"/>
              </a:lnSpc>
              <a:spcBef>
                <a:spcPct val="20000"/>
              </a:spcBef>
              <a:buClr>
                <a:schemeClr val="tx2"/>
              </a:buClr>
              <a:buFont typeface="Symbol" panose="05050102010706020507" pitchFamily="18" charset="2"/>
              <a:buAutoNum type="circleNumDbPlain"/>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solidFill>
                  <a:srgbClr val="000099"/>
                </a:solidFill>
                <a:latin typeface="Times New Roman" panose="02020603050405020304" pitchFamily="18" charset="0"/>
                <a:ea typeface="仿宋_GB2312" pitchFamily="49" charset="-122"/>
              </a:rPr>
              <a:t>是</a:t>
            </a:r>
            <a:r>
              <a:rPr kumimoji="1" lang="zh-CN" altLang="en-US" sz="3000" b="1">
                <a:solidFill>
                  <a:srgbClr val="006600"/>
                </a:solidFill>
                <a:latin typeface="Times New Roman" panose="02020603050405020304" pitchFamily="18" charset="0"/>
                <a:ea typeface="仿宋_GB2312" pitchFamily="49" charset="-122"/>
              </a:rPr>
              <a:t>操作数</a:t>
            </a:r>
            <a:r>
              <a:rPr kumimoji="1" lang="zh-CN" altLang="en-US" sz="3000" b="1">
                <a:solidFill>
                  <a:srgbClr val="000099"/>
                </a:solidFill>
                <a:latin typeface="Times New Roman" panose="02020603050405020304" pitchFamily="18" charset="0"/>
                <a:ea typeface="仿宋_GB2312" pitchFamily="49" charset="-122"/>
              </a:rPr>
              <a:t>，进</a:t>
            </a:r>
            <a:r>
              <a:rPr kumimoji="1" lang="en-US" altLang="zh-CN" sz="3000" b="1">
                <a:solidFill>
                  <a:schemeClr val="tx2"/>
                </a:solidFill>
                <a:latin typeface="Times New Roman" panose="02020603050405020304" pitchFamily="18" charset="0"/>
                <a:ea typeface="仿宋_GB2312" pitchFamily="49" charset="-122"/>
              </a:rPr>
              <a:t>OPND</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，从中缀表达式取下一字符送入</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solidFill>
                  <a:srgbClr val="000099"/>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713116D-412B-4CD7-975F-710675EC45C3}"/>
              </a:ext>
            </a:extLst>
          </p:cNvPr>
          <p:cNvSpPr>
            <a:spLocks noGrp="1"/>
          </p:cNvSpPr>
          <p:nvPr>
            <p:ph type="sldNum" sz="quarter" idx="11"/>
          </p:nvPr>
        </p:nvSpPr>
        <p:spPr/>
        <p:txBody>
          <a:bodyPr/>
          <a:lstStyle/>
          <a:p>
            <a:fld id="{B256EDA8-9BE3-4E0A-AB3E-BAC3DA9CFD4C}" type="slidenum">
              <a:rPr lang="en-US" altLang="zh-CN"/>
              <a:pPr/>
              <a:t>58</a:t>
            </a:fld>
            <a:endParaRPr lang="en-US" altLang="zh-CN"/>
          </a:p>
        </p:txBody>
      </p:sp>
      <p:sp>
        <p:nvSpPr>
          <p:cNvPr id="275458" name="Rectangle 2">
            <a:extLst>
              <a:ext uri="{FF2B5EF4-FFF2-40B4-BE49-F238E27FC236}">
                <a16:creationId xmlns:a16="http://schemas.microsoft.com/office/drawing/2014/main" id="{A80B0FA8-073A-4C1B-BA13-89D618AFEE50}"/>
              </a:ext>
            </a:extLst>
          </p:cNvPr>
          <p:cNvSpPr>
            <a:spLocks noChangeArrowheads="1"/>
          </p:cNvSpPr>
          <p:nvPr/>
        </p:nvSpPr>
        <p:spPr bwMode="auto">
          <a:xfrm>
            <a:off x="685800" y="719138"/>
            <a:ext cx="77724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a:lnSpc>
                <a:spcPct val="105000"/>
              </a:lnSpc>
              <a:spcBef>
                <a:spcPct val="20000"/>
              </a:spcBef>
              <a:buClr>
                <a:schemeClr val="tx2"/>
              </a:buClr>
              <a:buFont typeface="Wingdings" panose="05000000000000000000" pitchFamily="2" charset="2"/>
              <a:buAutoNum type="circleNumDbPlain" startAt="2"/>
            </a:pP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solidFill>
                  <a:srgbClr val="000099"/>
                </a:solidFill>
                <a:latin typeface="Times New Roman" panose="02020603050405020304" pitchFamily="18" charset="0"/>
                <a:ea typeface="仿宋_GB2312" pitchFamily="49" charset="-122"/>
              </a:rPr>
              <a:t>是</a:t>
            </a:r>
            <a:r>
              <a:rPr kumimoji="1" lang="zh-CN" altLang="en-US" sz="3000" b="1">
                <a:solidFill>
                  <a:srgbClr val="006600"/>
                </a:solidFill>
                <a:latin typeface="Times New Roman" panose="02020603050405020304" pitchFamily="18" charset="0"/>
                <a:ea typeface="仿宋_GB2312" pitchFamily="49" charset="-122"/>
              </a:rPr>
              <a:t>操作符</a:t>
            </a:r>
            <a:r>
              <a:rPr kumimoji="1" lang="zh-CN" altLang="en-US" sz="3000" b="1">
                <a:solidFill>
                  <a:srgbClr val="000099"/>
                </a:solidFill>
                <a:latin typeface="Times New Roman" panose="02020603050405020304" pitchFamily="18" charset="0"/>
                <a:ea typeface="仿宋_GB2312" pitchFamily="49" charset="-122"/>
              </a:rPr>
              <a:t>，比较</a:t>
            </a:r>
            <a:r>
              <a:rPr kumimoji="1" lang="en-US" altLang="zh-CN" sz="3000" b="1">
                <a:solidFill>
                  <a:schemeClr val="tx2"/>
                </a:solidFill>
                <a:latin typeface="Times New Roman" panose="02020603050405020304" pitchFamily="18" charset="0"/>
                <a:ea typeface="仿宋_GB2312" pitchFamily="49" charset="-122"/>
              </a:rPr>
              <a:t>icp(ch)</a:t>
            </a:r>
            <a:r>
              <a:rPr kumimoji="1" lang="zh-CN" altLang="en-US" sz="3000" b="1">
                <a:solidFill>
                  <a:srgbClr val="000099"/>
                </a:solidFill>
                <a:latin typeface="Times New Roman" panose="02020603050405020304" pitchFamily="18" charset="0"/>
                <a:ea typeface="仿宋_GB2312" pitchFamily="49" charset="-122"/>
              </a:rPr>
              <a:t>的优先级和</a:t>
            </a:r>
            <a:r>
              <a:rPr kumimoji="1" lang="en-US" altLang="zh-CN" sz="3000" b="1">
                <a:solidFill>
                  <a:schemeClr val="tx2"/>
                </a:solidFill>
                <a:latin typeface="Times New Roman" panose="02020603050405020304" pitchFamily="18" charset="0"/>
                <a:ea typeface="仿宋_GB2312" pitchFamily="49" charset="-122"/>
              </a:rPr>
              <a:t>isp(OPTR)</a:t>
            </a:r>
            <a:r>
              <a:rPr kumimoji="1" lang="zh-CN" altLang="en-US" sz="3000" b="1">
                <a:solidFill>
                  <a:srgbClr val="000099"/>
                </a:solidFill>
                <a:latin typeface="Times New Roman" panose="02020603050405020304" pitchFamily="18" charset="0"/>
                <a:ea typeface="仿宋_GB2312" pitchFamily="49" charset="-122"/>
              </a:rPr>
              <a:t>的优先级：</a:t>
            </a:r>
          </a:p>
          <a:p>
            <a:pPr lvl="1" algn="just">
              <a:lnSpc>
                <a:spcPct val="105000"/>
              </a:lnSpc>
              <a:spcBef>
                <a:spcPct val="20000"/>
              </a:spcBef>
              <a:buClr>
                <a:srgbClr val="009900"/>
              </a:buClr>
              <a:buSzPct val="55000"/>
              <a:buFont typeface="Wingdings" panose="05000000000000000000" pitchFamily="2" charset="2"/>
              <a:buChar char="u"/>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a:solidFill>
                  <a:schemeClr val="tx2"/>
                </a:solidFill>
                <a:latin typeface="Times New Roman" panose="02020603050405020304" pitchFamily="18" charset="0"/>
                <a:ea typeface="仿宋_GB2312" pitchFamily="49" charset="-122"/>
              </a:rPr>
              <a:t>icp(ch) &gt; isp(OPTR)</a:t>
            </a:r>
            <a:r>
              <a:rPr kumimoji="1" lang="zh-CN" altLang="en-US" sz="3000" b="1">
                <a:solidFill>
                  <a:srgbClr val="000099"/>
                </a:solidFill>
                <a:latin typeface="Times New Roman" panose="02020603050405020304" pitchFamily="18" charset="0"/>
                <a:ea typeface="仿宋_GB2312" pitchFamily="49" charset="-122"/>
              </a:rPr>
              <a:t>，则</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solidFill>
                  <a:srgbClr val="000099"/>
                </a:solidFill>
                <a:latin typeface="Times New Roman" panose="02020603050405020304" pitchFamily="18" charset="0"/>
                <a:ea typeface="仿宋_GB2312" pitchFamily="49" charset="-122"/>
              </a:rPr>
              <a:t>进</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，从中缀表达式取下一字符送入</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solidFill>
                  <a:srgbClr val="000099"/>
                </a:solidFill>
                <a:latin typeface="Times New Roman" panose="02020603050405020304" pitchFamily="18" charset="0"/>
                <a:ea typeface="仿宋_GB2312" pitchFamily="49" charset="-122"/>
              </a:rPr>
              <a:t>；</a:t>
            </a:r>
          </a:p>
          <a:p>
            <a:pPr lvl="1" algn="just">
              <a:lnSpc>
                <a:spcPct val="105000"/>
              </a:lnSpc>
              <a:spcBef>
                <a:spcPct val="20000"/>
              </a:spcBef>
              <a:buClr>
                <a:srgbClr val="009900"/>
              </a:buClr>
              <a:buSzPct val="55000"/>
              <a:buFont typeface="Wingdings" panose="05000000000000000000" pitchFamily="2" charset="2"/>
              <a:buChar char="u"/>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a:solidFill>
                  <a:schemeClr val="tx2"/>
                </a:solidFill>
                <a:latin typeface="Times New Roman" panose="02020603050405020304" pitchFamily="18" charset="0"/>
                <a:ea typeface="仿宋_GB2312" pitchFamily="49" charset="-122"/>
              </a:rPr>
              <a:t>icp(ch) &lt; isp(OPTR)</a:t>
            </a:r>
            <a:r>
              <a:rPr kumimoji="1" lang="zh-CN" altLang="en-US" sz="3000" b="1">
                <a:solidFill>
                  <a:srgbClr val="000099"/>
                </a:solidFill>
                <a:latin typeface="Times New Roman" panose="02020603050405020304" pitchFamily="18" charset="0"/>
                <a:ea typeface="仿宋_GB2312" pitchFamily="49" charset="-122"/>
              </a:rPr>
              <a:t>，则从</a:t>
            </a:r>
            <a:r>
              <a:rPr kumimoji="1" lang="en-US" altLang="zh-CN" sz="3000" b="1">
                <a:solidFill>
                  <a:schemeClr val="tx2"/>
                </a:solidFill>
                <a:latin typeface="Times New Roman" panose="02020603050405020304" pitchFamily="18" charset="0"/>
                <a:ea typeface="仿宋_GB2312" pitchFamily="49" charset="-122"/>
              </a:rPr>
              <a:t>OPND</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退出</a:t>
            </a:r>
            <a:r>
              <a:rPr kumimoji="1" lang="en-US" altLang="zh-CN" sz="3000" b="1">
                <a:solidFill>
                  <a:srgbClr val="006600"/>
                </a:solidFill>
                <a:latin typeface="Times New Roman" panose="02020603050405020304" pitchFamily="18" charset="0"/>
                <a:ea typeface="仿宋_GB2312" pitchFamily="49" charset="-122"/>
              </a:rPr>
              <a:t>a2</a:t>
            </a:r>
            <a:r>
              <a:rPr kumimoji="1" lang="zh-CN" altLang="en-US" sz="3000" b="1">
                <a:solidFill>
                  <a:srgbClr val="000099"/>
                </a:solidFill>
                <a:latin typeface="Times New Roman" panose="02020603050405020304" pitchFamily="18" charset="0"/>
                <a:ea typeface="仿宋_GB2312" pitchFamily="49" charset="-122"/>
              </a:rPr>
              <a:t>和</a:t>
            </a:r>
            <a:r>
              <a:rPr kumimoji="1" lang="en-US" altLang="zh-CN" sz="3000" b="1">
                <a:solidFill>
                  <a:srgbClr val="006600"/>
                </a:solidFill>
                <a:latin typeface="Times New Roman" panose="02020603050405020304" pitchFamily="18" charset="0"/>
                <a:ea typeface="仿宋_GB2312" pitchFamily="49" charset="-122"/>
              </a:rPr>
              <a:t>a1</a:t>
            </a:r>
            <a:r>
              <a:rPr kumimoji="1" lang="zh-CN" altLang="en-US" sz="3000" b="1">
                <a:solidFill>
                  <a:srgbClr val="000099"/>
                </a:solidFill>
                <a:latin typeface="Times New Roman" panose="02020603050405020304" pitchFamily="18" charset="0"/>
                <a:ea typeface="仿宋_GB2312" pitchFamily="49" charset="-122"/>
              </a:rPr>
              <a:t>，从</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退出</a:t>
            </a:r>
            <a:r>
              <a:rPr kumimoji="1" lang="en-US" altLang="zh-CN" sz="3000" b="1">
                <a:solidFill>
                  <a:srgbClr val="006600"/>
                </a:solidFill>
                <a:latin typeface="Times New Roman" panose="02020603050405020304" pitchFamily="18" charset="0"/>
                <a:ea typeface="仿宋_GB2312" pitchFamily="49" charset="-122"/>
              </a:rPr>
              <a:t>θ</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形成运算指令 </a:t>
            </a:r>
            <a:r>
              <a:rPr kumimoji="1" lang="en-US" altLang="zh-CN" sz="3000" b="1">
                <a:solidFill>
                  <a:srgbClr val="006600"/>
                </a:solidFill>
                <a:latin typeface="Times New Roman" panose="02020603050405020304" pitchFamily="18" charset="0"/>
                <a:ea typeface="仿宋_GB2312" pitchFamily="49" charset="-122"/>
              </a:rPr>
              <a:t>(a1)θ(a2)</a:t>
            </a:r>
            <a:r>
              <a:rPr kumimoji="1" lang="zh-CN" altLang="en-US" sz="3000" b="1">
                <a:solidFill>
                  <a:srgbClr val="000099"/>
                </a:solidFill>
                <a:latin typeface="Times New Roman" panose="02020603050405020304" pitchFamily="18" charset="0"/>
                <a:ea typeface="仿宋_GB2312" pitchFamily="49" charset="-122"/>
              </a:rPr>
              <a:t>，结果进</a:t>
            </a:r>
            <a:r>
              <a:rPr kumimoji="1" lang="en-US" altLang="zh-CN" sz="3000" b="1">
                <a:solidFill>
                  <a:schemeClr val="tx2"/>
                </a:solidFill>
                <a:latin typeface="Times New Roman" panose="02020603050405020304" pitchFamily="18" charset="0"/>
                <a:ea typeface="仿宋_GB2312" pitchFamily="49" charset="-122"/>
              </a:rPr>
              <a:t>OPND</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a:t>
            </a:r>
          </a:p>
          <a:p>
            <a:pPr lvl="1" algn="just">
              <a:lnSpc>
                <a:spcPct val="105000"/>
              </a:lnSpc>
              <a:spcBef>
                <a:spcPct val="20000"/>
              </a:spcBef>
              <a:buClr>
                <a:srgbClr val="009900"/>
              </a:buClr>
              <a:buSzPct val="55000"/>
              <a:buFont typeface="Wingdings" panose="05000000000000000000" pitchFamily="2" charset="2"/>
              <a:buChar char="u"/>
            </a:pPr>
            <a:r>
              <a:rPr kumimoji="1" lang="zh-CN" altLang="en-US" sz="3000" b="1">
                <a:solidFill>
                  <a:srgbClr val="000099"/>
                </a:solidFill>
                <a:latin typeface="Times New Roman" panose="02020603050405020304" pitchFamily="18" charset="0"/>
                <a:ea typeface="仿宋_GB2312" pitchFamily="49" charset="-122"/>
              </a:rPr>
              <a:t>若</a:t>
            </a:r>
            <a:r>
              <a:rPr kumimoji="1" lang="en-US" altLang="zh-CN" sz="3000" b="1">
                <a:solidFill>
                  <a:schemeClr val="tx2"/>
                </a:solidFill>
                <a:latin typeface="Times New Roman" panose="02020603050405020304" pitchFamily="18" charset="0"/>
                <a:ea typeface="仿宋_GB2312" pitchFamily="49" charset="-122"/>
              </a:rPr>
              <a:t>icp(ch) </a:t>
            </a:r>
            <a:r>
              <a:rPr kumimoji="1" lang="en-US" altLang="zh-CN" sz="3000" b="1" i="1">
                <a:solidFill>
                  <a:schemeClr val="tx2"/>
                </a:solidFill>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 isp(OPTR)</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且</a:t>
            </a:r>
            <a:r>
              <a:rPr kumimoji="1" lang="en-US" altLang="zh-CN" sz="3000" b="1">
                <a:solidFill>
                  <a:schemeClr val="tx2"/>
                </a:solidFill>
                <a:latin typeface="Times New Roman" panose="02020603050405020304" pitchFamily="18" charset="0"/>
                <a:ea typeface="仿宋_GB2312" pitchFamily="49" charset="-122"/>
              </a:rPr>
              <a:t>ch </a:t>
            </a:r>
            <a:r>
              <a:rPr kumimoji="1" lang="en-US" altLang="zh-CN" sz="3000" b="1" i="1">
                <a:solidFill>
                  <a:schemeClr val="tx2"/>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，则从</a:t>
            </a:r>
            <a:r>
              <a:rPr kumimoji="1" lang="en-US" altLang="zh-CN" sz="3000" b="1">
                <a:solidFill>
                  <a:schemeClr val="tx2"/>
                </a:solidFill>
                <a:latin typeface="Times New Roman" panose="02020603050405020304" pitchFamily="18" charset="0"/>
                <a:ea typeface="仿宋_GB2312" pitchFamily="49" charset="-122"/>
              </a:rPr>
              <a:t>OPTR</a:t>
            </a:r>
            <a:r>
              <a:rPr kumimoji="1" lang="zh-CN" altLang="en-US" sz="3000" b="1">
                <a:solidFill>
                  <a:schemeClr val="tx2"/>
                </a:solidFill>
                <a:latin typeface="Times New Roman" panose="02020603050405020304" pitchFamily="18" charset="0"/>
                <a:ea typeface="仿宋_GB2312" pitchFamily="49" charset="-122"/>
              </a:rPr>
              <a:t>栈</a:t>
            </a:r>
            <a:r>
              <a:rPr kumimoji="1" lang="zh-CN" altLang="en-US" sz="3000" b="1">
                <a:solidFill>
                  <a:srgbClr val="000099"/>
                </a:solidFill>
                <a:latin typeface="Times New Roman" panose="02020603050405020304" pitchFamily="18" charset="0"/>
                <a:ea typeface="仿宋_GB2312" pitchFamily="49" charset="-122"/>
              </a:rPr>
              <a:t>退出</a:t>
            </a:r>
            <a:r>
              <a:rPr kumimoji="1" lang="en-US" altLang="zh-CN" sz="3000" b="1">
                <a:solidFill>
                  <a:srgbClr val="CC0000"/>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，对消括号，然后从中缀表达式取下一字符送入</a:t>
            </a:r>
            <a:r>
              <a:rPr kumimoji="1" lang="en-US" altLang="zh-CN" sz="3000" b="1">
                <a:solidFill>
                  <a:schemeClr val="tx2"/>
                </a:solidFill>
                <a:latin typeface="Times New Roman" panose="02020603050405020304" pitchFamily="18" charset="0"/>
                <a:ea typeface="仿宋_GB2312" pitchFamily="49" charset="-122"/>
              </a:rPr>
              <a:t>ch</a:t>
            </a:r>
            <a:r>
              <a:rPr kumimoji="1" lang="zh-CN" altLang="en-US" sz="3000" b="1">
                <a:effectLst>
                  <a:outerShdw blurRad="38100" dist="38100" dir="2700000" algn="tl">
                    <a:srgbClr val="C0C0C0"/>
                  </a:outerShdw>
                </a:effectLst>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EB9F63AE-82B7-415C-950B-E1938C89BAA0}"/>
              </a:ext>
            </a:extLst>
          </p:cNvPr>
          <p:cNvSpPr>
            <a:spLocks noGrp="1"/>
          </p:cNvSpPr>
          <p:nvPr>
            <p:ph type="sldNum" sz="quarter" idx="11"/>
          </p:nvPr>
        </p:nvSpPr>
        <p:spPr/>
        <p:txBody>
          <a:bodyPr/>
          <a:lstStyle/>
          <a:p>
            <a:fld id="{D28217E2-B1BF-4BF3-ADD5-5E93E4C969F5}" type="slidenum">
              <a:rPr lang="en-US" altLang="zh-CN"/>
              <a:pPr/>
              <a:t>59</a:t>
            </a:fld>
            <a:endParaRPr lang="en-US" altLang="zh-CN"/>
          </a:p>
        </p:txBody>
      </p:sp>
      <p:sp>
        <p:nvSpPr>
          <p:cNvPr id="276482" name="Rectangle 2">
            <a:extLst>
              <a:ext uri="{FF2B5EF4-FFF2-40B4-BE49-F238E27FC236}">
                <a16:creationId xmlns:a16="http://schemas.microsoft.com/office/drawing/2014/main" id="{5471CF94-A999-47CE-9F3D-C7D012C45B22}"/>
              </a:ext>
            </a:extLst>
          </p:cNvPr>
          <p:cNvSpPr>
            <a:spLocks noChangeArrowheads="1"/>
          </p:cNvSpPr>
          <p:nvPr/>
        </p:nvSpPr>
        <p:spPr bwMode="auto">
          <a:xfrm>
            <a:off x="671513" y="769938"/>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tx1"/>
              </a:buClr>
              <a:buFont typeface="Wingdings" panose="05000000000000000000" pitchFamily="2" charset="2"/>
              <a:buNone/>
            </a:pPr>
            <a:r>
              <a:rPr lang="en-US" altLang="zh-CN" sz="2800" b="1">
                <a:solidFill>
                  <a:srgbClr val="CC0000"/>
                </a:solidFill>
                <a:latin typeface="Times New Roman" panose="02020603050405020304" pitchFamily="18" charset="0"/>
              </a:rPr>
              <a:t>void</a:t>
            </a:r>
            <a:r>
              <a:rPr lang="en-US" altLang="zh-CN" sz="2800">
                <a:solidFill>
                  <a:srgbClr val="CC0000"/>
                </a:solidFill>
                <a:latin typeface="Times New Roman" panose="02020603050405020304" pitchFamily="18" charset="0"/>
              </a:rPr>
              <a:t> InFixRun() </a:t>
            </a:r>
            <a:r>
              <a:rPr lang="en-US" altLang="zh-CN" sz="2800" b="1">
                <a:solidFill>
                  <a:srgbClr val="CC0000"/>
                </a:solidFill>
                <a:latin typeface="Times New Roman" panose="02020603050405020304" pitchFamily="18" charset="0"/>
              </a:rPr>
              <a:t>{</a:t>
            </a:r>
            <a:endParaRPr lang="en-US" altLang="zh-CN" sz="2800">
              <a:solidFill>
                <a:srgbClr val="CC0000"/>
              </a:solidFill>
              <a:latin typeface="Times New Roman" panose="02020603050405020304" pitchFamily="18" charset="0"/>
            </a:endParaRPr>
          </a:p>
          <a:p>
            <a:pPr>
              <a:spcBef>
                <a:spcPct val="0"/>
              </a:spcBef>
              <a:buClr>
                <a:schemeClr val="tx1"/>
              </a:buClr>
              <a:buFont typeface="Wingdings" panose="05000000000000000000" pitchFamily="2" charset="2"/>
              <a:buNone/>
            </a:pPr>
            <a:r>
              <a:rPr lang="en-US" altLang="zh-CN" sz="2800">
                <a:solidFill>
                  <a:srgbClr val="CC0000"/>
                </a:solidFill>
                <a:latin typeface="Times New Roman" panose="02020603050405020304" pitchFamily="18" charset="0"/>
              </a:rPr>
              <a:t>   stack</a:t>
            </a:r>
            <a:r>
              <a:rPr lang="en-US" altLang="zh-CN" sz="2800" b="1">
                <a:solidFill>
                  <a:srgbClr val="CC0000"/>
                </a:solidFill>
                <a:latin typeface="Times New Roman" panose="02020603050405020304" pitchFamily="18" charset="0"/>
              </a:rPr>
              <a:t>&lt;char&gt;</a:t>
            </a:r>
            <a:r>
              <a:rPr lang="en-US" altLang="zh-CN" sz="2800">
                <a:solidFill>
                  <a:srgbClr val="CC0000"/>
                </a:solidFill>
                <a:latin typeface="Times New Roman" panose="02020603050405020304" pitchFamily="18" charset="0"/>
              </a:rPr>
              <a:t> OPTR, OPND</a:t>
            </a:r>
            <a:r>
              <a:rPr lang="en-US" altLang="zh-CN" sz="2800" b="1">
                <a:solidFill>
                  <a:srgbClr val="CC0000"/>
                </a:solidFill>
                <a:latin typeface="Times New Roman" panose="02020603050405020304" pitchFamily="18" charset="0"/>
              </a:rPr>
              <a:t>;</a:t>
            </a:r>
          </a:p>
          <a:p>
            <a:pPr>
              <a:spcBef>
                <a:spcPct val="0"/>
              </a:spcBef>
              <a:buClr>
                <a:schemeClr val="tx1"/>
              </a:buClr>
              <a:buFont typeface="Wingdings" panose="05000000000000000000" pitchFamily="2" charset="2"/>
              <a:buNone/>
            </a:pPr>
            <a:r>
              <a:rPr lang="en-US" altLang="zh-CN" sz="2800" b="1">
                <a:solidFill>
                  <a:srgbClr val="CC0000"/>
                </a:solidFill>
                <a:latin typeface="Times New Roman" panose="02020603050405020304" pitchFamily="18" charset="0"/>
              </a:rPr>
              <a:t>   char</a:t>
            </a:r>
            <a:r>
              <a:rPr lang="en-US" altLang="zh-CN" sz="2800">
                <a:solidFill>
                  <a:srgbClr val="CC0000"/>
                </a:solidFill>
                <a:latin typeface="Times New Roman" panose="02020603050405020304" pitchFamily="18" charset="0"/>
              </a:rPr>
              <a:t> ch</a:t>
            </a:r>
            <a:r>
              <a:rPr lang="en-US" altLang="zh-CN" sz="2800" b="1">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rPr>
              <a:t>op</a:t>
            </a:r>
            <a:r>
              <a:rPr lang="en-US" altLang="zh-CN" sz="2800" b="1">
                <a:solidFill>
                  <a:srgbClr val="CC0000"/>
                </a:solidFill>
                <a:latin typeface="Times New Roman" panose="02020603050405020304" pitchFamily="18" charset="0"/>
              </a:rPr>
              <a:t>;</a:t>
            </a:r>
          </a:p>
          <a:p>
            <a:pPr>
              <a:spcBef>
                <a:spcPct val="0"/>
              </a:spcBef>
              <a:buClr>
                <a:schemeClr val="tx1"/>
              </a:buClr>
              <a:buFont typeface="Wingdings" panose="05000000000000000000" pitchFamily="2" charset="2"/>
              <a:buNone/>
            </a:pPr>
            <a:r>
              <a:rPr lang="en-US" altLang="zh-CN" sz="2800">
                <a:solidFill>
                  <a:srgbClr val="CC0000"/>
                </a:solidFill>
                <a:latin typeface="Times New Roman" panose="02020603050405020304" pitchFamily="18" charset="0"/>
              </a:rPr>
              <a:t>   OPTR.makeEmpty()</a:t>
            </a:r>
            <a:r>
              <a:rPr lang="en-US" altLang="zh-CN" sz="2800" b="1">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  OPND.makeEmpty()</a:t>
            </a:r>
            <a:r>
              <a:rPr lang="en-US" altLang="zh-CN" sz="2800" b="1">
                <a:solidFill>
                  <a:srgbClr val="CC0000"/>
                </a:solidFill>
                <a:latin typeface="Times New Roman" panose="02020603050405020304" pitchFamily="18" charset="0"/>
              </a:rPr>
              <a:t>;</a:t>
            </a:r>
            <a:endParaRPr lang="en-US" altLang="zh-CN" sz="2800">
              <a:solidFill>
                <a:srgbClr val="CC0000"/>
              </a:solidFill>
              <a:latin typeface="Times New Roman" panose="02020603050405020304" pitchFamily="18" charset="0"/>
            </a:endParaRPr>
          </a:p>
          <a:p>
            <a:pPr>
              <a:spcBef>
                <a:spcPct val="0"/>
              </a:spcBef>
              <a:buClr>
                <a:schemeClr val="tx1"/>
              </a:buClr>
              <a:buFont typeface="Wingdings" panose="05000000000000000000" pitchFamily="2" charset="2"/>
              <a:buNone/>
            </a:pPr>
            <a:r>
              <a:rPr lang="en-US" altLang="zh-CN" sz="2800">
                <a:solidFill>
                  <a:srgbClr val="CC0000"/>
                </a:solidFill>
                <a:latin typeface="Times New Roman" panose="02020603050405020304" pitchFamily="18" charset="0"/>
              </a:rPr>
              <a:t>   OPTR.Push(‘</a:t>
            </a:r>
            <a:r>
              <a:rPr lang="en-US" altLang="zh-CN" sz="2800" b="1">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                </a:t>
            </a:r>
            <a:r>
              <a:rPr lang="en-US" altLang="zh-CN" sz="2800" b="1">
                <a:solidFill>
                  <a:srgbClr val="000099"/>
                </a:solidFill>
                <a:latin typeface="Times New Roman" panose="02020603050405020304" pitchFamily="18" charset="0"/>
              </a:rPr>
              <a:t>//</a:t>
            </a:r>
            <a:r>
              <a:rPr lang="zh-CN" altLang="en-US" sz="2800">
                <a:solidFill>
                  <a:srgbClr val="000099"/>
                </a:solidFill>
                <a:latin typeface="Times New Roman" panose="02020603050405020304" pitchFamily="18" charset="0"/>
                <a:ea typeface="隶书" panose="02010509060101010101" pitchFamily="49" charset="-122"/>
              </a:rPr>
              <a:t>两个栈初始化</a:t>
            </a:r>
            <a:endParaRPr lang="zh-CN" altLang="en-US" sz="2800" b="1">
              <a:solidFill>
                <a:srgbClr val="000099"/>
              </a:solidFill>
              <a:latin typeface="Times New Roman" panose="02020603050405020304" pitchFamily="18" charset="0"/>
            </a:endParaRPr>
          </a:p>
          <a:p>
            <a:pPr>
              <a:spcBef>
                <a:spcPct val="0"/>
              </a:spcBef>
              <a:buClr>
                <a:schemeClr val="tx1"/>
              </a:buClr>
              <a:buFont typeface="Wingdings" panose="05000000000000000000" pitchFamily="2" charset="2"/>
              <a:buNone/>
            </a:pPr>
            <a:r>
              <a:rPr lang="zh-CN" altLang="en-US" sz="2800" b="1">
                <a:solidFill>
                  <a:srgbClr val="CC0000"/>
                </a:solidFill>
                <a:latin typeface="Times New Roman" panose="02020603050405020304" pitchFamily="18" charset="0"/>
              </a:rPr>
              <a:t>   </a:t>
            </a:r>
            <a:r>
              <a:rPr lang="en-US" altLang="zh-CN" sz="2800" b="1">
                <a:solidFill>
                  <a:srgbClr val="CC0000"/>
                </a:solidFill>
                <a:latin typeface="Times New Roman" panose="02020603050405020304" pitchFamily="18" charset="0"/>
              </a:rPr>
              <a:t>getchar</a:t>
            </a:r>
            <a:r>
              <a:rPr lang="en-US" altLang="zh-CN" sz="2800">
                <a:solidFill>
                  <a:srgbClr val="CC0000"/>
                </a:solidFill>
                <a:latin typeface="Times New Roman" panose="02020603050405020304" pitchFamily="18" charset="0"/>
              </a:rPr>
              <a:t>(ch)</a:t>
            </a:r>
            <a:r>
              <a:rPr lang="en-US" altLang="zh-CN" sz="2800" b="1">
                <a:solidFill>
                  <a:srgbClr val="CC0000"/>
                </a:solidFill>
                <a:latin typeface="Times New Roman" panose="02020603050405020304" pitchFamily="18" charset="0"/>
              </a:rPr>
              <a:t>;                       </a:t>
            </a:r>
            <a:r>
              <a:rPr lang="en-US" altLang="zh-CN" sz="2800" b="1">
                <a:solidFill>
                  <a:srgbClr val="000099"/>
                </a:solidFill>
                <a:latin typeface="Times New Roman" panose="02020603050405020304" pitchFamily="18" charset="0"/>
              </a:rPr>
              <a:t>//</a:t>
            </a:r>
            <a:r>
              <a:rPr lang="zh-CN" altLang="en-US" sz="2800">
                <a:solidFill>
                  <a:srgbClr val="000099"/>
                </a:solidFill>
                <a:latin typeface="Times New Roman" panose="02020603050405020304" pitchFamily="18" charset="0"/>
                <a:ea typeface="隶书" panose="02010509060101010101" pitchFamily="49" charset="-122"/>
              </a:rPr>
              <a:t>读入一个字符</a:t>
            </a:r>
            <a:endParaRPr lang="zh-CN" altLang="en-US" sz="2800" b="1">
              <a:solidFill>
                <a:srgbClr val="000099"/>
              </a:solidFill>
              <a:latin typeface="Times New Roman" panose="02020603050405020304" pitchFamily="18" charset="0"/>
            </a:endParaRPr>
          </a:p>
          <a:p>
            <a:pPr>
              <a:spcBef>
                <a:spcPct val="0"/>
              </a:spcBef>
              <a:buClr>
                <a:schemeClr val="tx1"/>
              </a:buClr>
              <a:buFont typeface="Wingdings" panose="05000000000000000000" pitchFamily="2" charset="2"/>
              <a:buNone/>
            </a:pPr>
            <a:r>
              <a:rPr lang="zh-CN" altLang="en-US" sz="2800" b="1">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rPr>
              <a:t>op =</a:t>
            </a:r>
            <a:r>
              <a:rPr lang="en-US" altLang="zh-CN" sz="2800" b="1">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 </a:t>
            </a:r>
            <a:r>
              <a:rPr lang="en-US" altLang="zh-CN" sz="2800" b="1">
                <a:solidFill>
                  <a:srgbClr val="CC0000"/>
                </a:solidFill>
                <a:latin typeface="Times New Roman" panose="02020603050405020304" pitchFamily="18" charset="0"/>
              </a:rPr>
              <a:t>;</a:t>
            </a:r>
          </a:p>
          <a:p>
            <a:pPr>
              <a:spcBef>
                <a:spcPct val="0"/>
              </a:spcBef>
              <a:buClr>
                <a:schemeClr val="tx1"/>
              </a:buClr>
              <a:buFont typeface="Wingdings" panose="05000000000000000000" pitchFamily="2" charset="2"/>
              <a:buNone/>
            </a:pPr>
            <a:r>
              <a:rPr lang="en-US" altLang="zh-CN" sz="2800" b="1">
                <a:solidFill>
                  <a:srgbClr val="CC0000"/>
                </a:solidFill>
                <a:latin typeface="Times New Roman" panose="02020603050405020304" pitchFamily="18" charset="0"/>
              </a:rPr>
              <a:t>   while </a:t>
            </a:r>
            <a:r>
              <a:rPr lang="en-US" altLang="zh-CN" sz="2800">
                <a:solidFill>
                  <a:srgbClr val="CC0000"/>
                </a:solidFill>
                <a:latin typeface="Times New Roman" panose="02020603050405020304" pitchFamily="18" charset="0"/>
              </a:rPr>
              <a:t>(ch</a:t>
            </a:r>
            <a:r>
              <a:rPr lang="en-US" altLang="zh-CN" sz="2800" b="1">
                <a:solidFill>
                  <a:srgbClr val="CC0000"/>
                </a:solidFill>
                <a:latin typeface="Times New Roman" panose="02020603050405020304" pitchFamily="18" charset="0"/>
              </a:rPr>
              <a:t> != </a:t>
            </a:r>
            <a:r>
              <a:rPr lang="en-US" altLang="zh-CN" sz="2800">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 </a:t>
            </a:r>
            <a:r>
              <a:rPr lang="en-US" altLang="zh-CN" sz="2800" b="1">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rPr>
              <a:t>op</a:t>
            </a:r>
            <a:r>
              <a:rPr lang="en-US" altLang="zh-CN" sz="2800" b="1">
                <a:solidFill>
                  <a:srgbClr val="CC0000"/>
                </a:solidFill>
                <a:latin typeface="Times New Roman" panose="02020603050405020304" pitchFamily="18" charset="0"/>
              </a:rPr>
              <a:t> != </a:t>
            </a:r>
            <a:r>
              <a:rPr lang="en-US" altLang="zh-CN" sz="2800">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a:t>
            </a:r>
            <a:r>
              <a:rPr lang="en-US" altLang="zh-CN" sz="2800">
                <a:solidFill>
                  <a:srgbClr val="CC0000"/>
                </a:solidFill>
                <a:latin typeface="Times New Roman" panose="02020603050405020304" pitchFamily="18" charset="0"/>
              </a:rPr>
              <a:t>')</a:t>
            </a:r>
            <a:r>
              <a:rPr lang="en-US" altLang="zh-CN" sz="2800" b="1">
                <a:solidFill>
                  <a:srgbClr val="CC0000"/>
                </a:solidFill>
                <a:latin typeface="Times New Roman" panose="02020603050405020304" pitchFamily="18" charset="0"/>
              </a:rPr>
              <a:t> {</a:t>
            </a:r>
          </a:p>
          <a:p>
            <a:pPr>
              <a:spcBef>
                <a:spcPct val="0"/>
              </a:spcBef>
              <a:buClr>
                <a:schemeClr val="tx1"/>
              </a:buClr>
              <a:buFont typeface="Wingdings" panose="05000000000000000000" pitchFamily="2" charset="2"/>
              <a:buNone/>
            </a:pPr>
            <a:r>
              <a:rPr lang="en-US" altLang="zh-CN" sz="2800" b="1">
                <a:solidFill>
                  <a:srgbClr val="CC0000"/>
                </a:solidFill>
                <a:latin typeface="Times New Roman" panose="02020603050405020304" pitchFamily="18" charset="0"/>
              </a:rPr>
              <a:t>       if </a:t>
            </a:r>
            <a:r>
              <a:rPr lang="en-US" altLang="zh-CN" sz="2800">
                <a:solidFill>
                  <a:srgbClr val="CC0000"/>
                </a:solidFill>
                <a:latin typeface="Times New Roman" panose="02020603050405020304" pitchFamily="18" charset="0"/>
              </a:rPr>
              <a:t>(isdigit(ch))                 </a:t>
            </a:r>
            <a:r>
              <a:rPr lang="en-US" altLang="zh-CN" sz="2800" b="1">
                <a:solidFill>
                  <a:srgbClr val="000099"/>
                </a:solidFill>
                <a:latin typeface="Times New Roman" panose="02020603050405020304" pitchFamily="18" charset="0"/>
              </a:rPr>
              <a:t>//</a:t>
            </a:r>
            <a:r>
              <a:rPr lang="zh-CN" altLang="zh-CN" sz="2800">
                <a:solidFill>
                  <a:srgbClr val="000099"/>
                </a:solidFill>
                <a:latin typeface="Times New Roman" panose="02020603050405020304" pitchFamily="18" charset="0"/>
                <a:ea typeface="隶书" panose="02010509060101010101" pitchFamily="49" charset="-122"/>
              </a:rPr>
              <a:t>是操作数</a:t>
            </a:r>
            <a:r>
              <a:rPr lang="en-US" altLang="zh-CN" sz="2800">
                <a:solidFill>
                  <a:srgbClr val="000099"/>
                </a:solidFill>
                <a:latin typeface="Times New Roman" panose="02020603050405020304" pitchFamily="18" charset="0"/>
                <a:ea typeface="隶书" panose="02010509060101010101" pitchFamily="49" charset="-122"/>
              </a:rPr>
              <a:t>, </a:t>
            </a:r>
            <a:r>
              <a:rPr lang="zh-CN" altLang="zh-CN" sz="2800">
                <a:solidFill>
                  <a:srgbClr val="000099"/>
                </a:solidFill>
                <a:latin typeface="Times New Roman" panose="02020603050405020304" pitchFamily="18" charset="0"/>
                <a:ea typeface="隶书" panose="02010509060101010101" pitchFamily="49" charset="-122"/>
              </a:rPr>
              <a:t>进栈</a:t>
            </a:r>
            <a:endParaRPr lang="zh-CN" altLang="en-US" sz="2800">
              <a:solidFill>
                <a:srgbClr val="000099"/>
              </a:solidFill>
              <a:latin typeface="Times New Roman" panose="02020603050405020304" pitchFamily="18" charset="0"/>
            </a:endParaRPr>
          </a:p>
          <a:p>
            <a:pPr>
              <a:spcBef>
                <a:spcPct val="0"/>
              </a:spcBef>
              <a:buClr>
                <a:schemeClr val="tx1"/>
              </a:buClr>
              <a:buFont typeface="Wingdings" panose="05000000000000000000" pitchFamily="2" charset="2"/>
              <a:buNone/>
            </a:pPr>
            <a:r>
              <a:rPr lang="zh-CN" altLang="en-US" sz="2800">
                <a:solidFill>
                  <a:srgbClr val="CC0000"/>
                </a:solidFill>
                <a:latin typeface="Times New Roman" panose="02020603050405020304" pitchFamily="18" charset="0"/>
              </a:rPr>
              <a:t>          </a:t>
            </a:r>
            <a:r>
              <a:rPr lang="en-US" altLang="zh-CN" sz="2800" b="1">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rPr>
              <a:t>OPND.Push(ch)</a:t>
            </a:r>
            <a:r>
              <a:rPr lang="en-US" altLang="zh-CN" sz="2800" b="1">
                <a:solidFill>
                  <a:srgbClr val="CC0000"/>
                </a:solidFill>
                <a:latin typeface="Times New Roman" panose="02020603050405020304" pitchFamily="18" charset="0"/>
              </a:rPr>
              <a:t>;  getchar</a:t>
            </a:r>
            <a:r>
              <a:rPr lang="en-US" altLang="zh-CN" sz="2800">
                <a:solidFill>
                  <a:srgbClr val="CC0000"/>
                </a:solidFill>
                <a:latin typeface="Times New Roman" panose="02020603050405020304" pitchFamily="18" charset="0"/>
              </a:rPr>
              <a:t>(ch)</a:t>
            </a:r>
            <a:r>
              <a:rPr lang="en-US" altLang="zh-CN" sz="2800" b="1">
                <a:solidFill>
                  <a:srgbClr val="CC0000"/>
                </a:solidFill>
                <a:latin typeface="Times New Roman" panose="02020603050405020304" pitchFamily="18" charset="0"/>
              </a:rPr>
              <a:t>; }</a:t>
            </a:r>
          </a:p>
          <a:p>
            <a:pPr>
              <a:spcBef>
                <a:spcPct val="0"/>
              </a:spcBef>
              <a:buClr>
                <a:schemeClr val="tx1"/>
              </a:buClr>
              <a:buFont typeface="Wingdings" panose="05000000000000000000" pitchFamily="2" charset="2"/>
              <a:buNone/>
            </a:pPr>
            <a:r>
              <a:rPr lang="en-US" altLang="zh-CN" sz="2800">
                <a:solidFill>
                  <a:srgbClr val="CC0000"/>
                </a:solidFill>
                <a:latin typeface="Times New Roman" panose="02020603050405020304" pitchFamily="18" charset="0"/>
              </a:rPr>
              <a:t>       </a:t>
            </a:r>
            <a:r>
              <a:rPr lang="en-US" altLang="zh-CN" sz="2800" b="1">
                <a:solidFill>
                  <a:srgbClr val="CC0000"/>
                </a:solidFill>
                <a:latin typeface="Times New Roman" panose="02020603050405020304" pitchFamily="18" charset="0"/>
              </a:rPr>
              <a:t>else {                              </a:t>
            </a:r>
            <a:r>
              <a:rPr lang="en-US" altLang="zh-CN" sz="2800" b="1">
                <a:solidFill>
                  <a:srgbClr val="000099"/>
                </a:solidFill>
                <a:latin typeface="Times New Roman" panose="02020603050405020304" pitchFamily="18" charset="0"/>
              </a:rPr>
              <a:t>//</a:t>
            </a:r>
            <a:r>
              <a:rPr lang="zh-CN" altLang="zh-CN" sz="2800">
                <a:solidFill>
                  <a:srgbClr val="000099"/>
                </a:solidFill>
                <a:latin typeface="Times New Roman" panose="02020603050405020304" pitchFamily="18" charset="0"/>
                <a:ea typeface="隶书" panose="02010509060101010101" pitchFamily="49" charset="-122"/>
              </a:rPr>
              <a:t>是操作符</a:t>
            </a:r>
            <a:r>
              <a:rPr lang="en-US" altLang="zh-CN" sz="2800">
                <a:solidFill>
                  <a:srgbClr val="000099"/>
                </a:solidFill>
                <a:latin typeface="Times New Roman" panose="02020603050405020304" pitchFamily="18" charset="0"/>
                <a:ea typeface="隶书" panose="02010509060101010101" pitchFamily="49" charset="-122"/>
              </a:rPr>
              <a:t>, </a:t>
            </a:r>
            <a:r>
              <a:rPr lang="zh-CN" altLang="en-US" sz="2800">
                <a:solidFill>
                  <a:srgbClr val="000099"/>
                </a:solidFill>
                <a:latin typeface="Times New Roman" panose="02020603050405020304" pitchFamily="18" charset="0"/>
                <a:ea typeface="隶书" panose="02010509060101010101" pitchFamily="49" charset="-122"/>
              </a:rPr>
              <a:t>比较优先级</a:t>
            </a:r>
          </a:p>
          <a:p>
            <a:pPr>
              <a:spcBef>
                <a:spcPct val="0"/>
              </a:spcBef>
              <a:buClr>
                <a:schemeClr val="tx1"/>
              </a:buClr>
              <a:buFont typeface="Wingdings" panose="05000000000000000000" pitchFamily="2" charset="2"/>
              <a:buNone/>
            </a:pPr>
            <a:r>
              <a:rPr lang="zh-CN" altLang="en-US" sz="2800">
                <a:solidFill>
                  <a:srgbClr val="009900"/>
                </a:solidFill>
                <a:latin typeface="Times New Roman" panose="02020603050405020304" pitchFamily="18" charset="0"/>
                <a:ea typeface="隶书" panose="02010509060101010101" pitchFamily="49" charset="-122"/>
              </a:rPr>
              <a:t>          </a:t>
            </a:r>
            <a:r>
              <a:rPr lang="en-US" altLang="zh-CN" sz="2800">
                <a:solidFill>
                  <a:srgbClr val="CC0000"/>
                </a:solidFill>
                <a:latin typeface="Times New Roman" panose="02020603050405020304" pitchFamily="18" charset="0"/>
                <a:ea typeface="隶书" panose="02010509060101010101" pitchFamily="49" charset="-122"/>
              </a:rPr>
              <a:t>OPTR.GetTop(op)</a:t>
            </a:r>
            <a:r>
              <a:rPr lang="en-US" altLang="zh-CN" sz="2800" b="1">
                <a:solidFill>
                  <a:srgbClr val="CC0000"/>
                </a:solidFill>
                <a:latin typeface="Times New Roman" panose="02020603050405020304" pitchFamily="18" charset="0"/>
                <a:ea typeface="隶书" panose="02010509060101010101" pitchFamily="49" charset="-122"/>
              </a:rPr>
              <a:t>;</a:t>
            </a:r>
            <a:r>
              <a:rPr lang="en-US" altLang="zh-CN" sz="2800">
                <a:solidFill>
                  <a:srgbClr val="009900"/>
                </a:solidFill>
                <a:latin typeface="Times New Roman" panose="02020603050405020304" pitchFamily="18" charset="0"/>
                <a:ea typeface="隶书" panose="02010509060101010101" pitchFamily="49" charset="-122"/>
              </a:rPr>
              <a:t>     </a:t>
            </a:r>
            <a:r>
              <a:rPr lang="en-US" altLang="zh-CN" sz="2800" b="1">
                <a:solidFill>
                  <a:srgbClr val="000099"/>
                </a:solidFill>
                <a:latin typeface="Times New Roman" panose="02020603050405020304" pitchFamily="18" charset="0"/>
                <a:ea typeface="隶书" panose="02010509060101010101" pitchFamily="49" charset="-122"/>
              </a:rPr>
              <a:t>//</a:t>
            </a:r>
            <a:r>
              <a:rPr lang="zh-CN" altLang="zh-CN" sz="2800">
                <a:solidFill>
                  <a:srgbClr val="000099"/>
                </a:solidFill>
                <a:latin typeface="Times New Roman" panose="02020603050405020304" pitchFamily="18" charset="0"/>
                <a:ea typeface="隶书" panose="02010509060101010101" pitchFamily="49" charset="-122"/>
              </a:rPr>
              <a:t>读一个操作符</a:t>
            </a:r>
            <a:r>
              <a:rPr lang="zh-CN" altLang="en-US" sz="2800">
                <a:solidFill>
                  <a:srgbClr val="009900"/>
                </a:solidFill>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857C21-739E-4CF8-9D57-70C7C229DA9D}"/>
              </a:ext>
            </a:extLst>
          </p:cNvPr>
          <p:cNvSpPr>
            <a:spLocks noGrp="1"/>
          </p:cNvSpPr>
          <p:nvPr>
            <p:ph type="sldNum" sz="quarter" idx="11"/>
          </p:nvPr>
        </p:nvSpPr>
        <p:spPr/>
        <p:txBody>
          <a:bodyPr/>
          <a:lstStyle/>
          <a:p>
            <a:fld id="{F45DF281-F390-4331-A0FA-1D5A0D8E251F}" type="slidenum">
              <a:rPr lang="en-US" altLang="zh-CN"/>
              <a:pPr/>
              <a:t>6</a:t>
            </a:fld>
            <a:endParaRPr lang="en-US" altLang="zh-CN"/>
          </a:p>
        </p:txBody>
      </p:sp>
      <p:sp>
        <p:nvSpPr>
          <p:cNvPr id="311298" name="Text Box 2">
            <a:extLst>
              <a:ext uri="{FF2B5EF4-FFF2-40B4-BE49-F238E27FC236}">
                <a16:creationId xmlns:a16="http://schemas.microsoft.com/office/drawing/2014/main" id="{41D4C440-E2B4-4D1C-BE5E-CDE1BA19DC25}"/>
              </a:ext>
            </a:extLst>
          </p:cNvPr>
          <p:cNvSpPr txBox="1">
            <a:spLocks noChangeArrowheads="1"/>
          </p:cNvSpPr>
          <p:nvPr/>
        </p:nvSpPr>
        <p:spPr bwMode="auto">
          <a:xfrm>
            <a:off x="719138" y="620713"/>
            <a:ext cx="8066087"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隶书" panose="02010509060101010101" pitchFamily="49" charset="-122"/>
              </a:rPr>
              <a:t>     E *elements</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栈元素</a:t>
            </a:r>
            <a:r>
              <a:rPr kumimoji="1" lang="zh-CN" altLang="en-US" sz="2800">
                <a:solidFill>
                  <a:schemeClr val="tx2"/>
                </a:solidFill>
                <a:ea typeface="隶书" panose="02010509060101010101" pitchFamily="49" charset="-122"/>
              </a:rPr>
              <a:t>存放</a:t>
            </a:r>
            <a:r>
              <a:rPr kumimoji="1" lang="zh-CN" altLang="en-US" sz="2800">
                <a:solidFill>
                  <a:schemeClr val="tx2"/>
                </a:solidFill>
                <a:latin typeface="Times New Roman" panose="02020603050405020304" pitchFamily="18" charset="0"/>
                <a:ea typeface="隶书" panose="02010509060101010101" pitchFamily="49" charset="-122"/>
              </a:rPr>
              <a:t>数组</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top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栈顶指针</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栈最大容量</a:t>
            </a:r>
          </a:p>
          <a:p>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overflowProcess()</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栈的溢出处理</a:t>
            </a:r>
          </a:p>
          <a:p>
            <a:r>
              <a:rPr kumimoji="1" lang="en-US" altLang="zh-CN" sz="2800" b="1">
                <a:latin typeface="Times New Roman" panose="02020603050405020304" pitchFamily="18" charset="0"/>
                <a:ea typeface="隶书" panose="02010509060101010101" pitchFamily="49" charset="-122"/>
              </a:rPr>
              <a:t>public:</a:t>
            </a:r>
          </a:p>
          <a:p>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SeqStack(</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sz =50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r>
              <a:rPr kumimoji="1" lang="zh-CN" altLang="en-US" sz="2800">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rPr>
              <a:t>～</a:t>
            </a:r>
            <a:r>
              <a:rPr kumimoji="1" lang="en-US" altLang="zh-CN" sz="2800">
                <a:latin typeface="Times New Roman" panose="02020603050405020304" pitchFamily="18" charset="0"/>
                <a:ea typeface="隶书" panose="02010509060101010101" pitchFamily="49" charset="-122"/>
              </a:rPr>
              <a:t>SeqStack() </a:t>
            </a:r>
            <a:r>
              <a:rPr kumimoji="1" lang="en-US" altLang="zh-CN" sz="2800" b="1">
                <a:latin typeface="Times New Roman" panose="02020603050405020304" pitchFamily="18" charset="0"/>
                <a:ea typeface="隶书" panose="02010509060101010101" pitchFamily="49" charset="-122"/>
              </a:rPr>
              <a:t>{ delete </a:t>
            </a:r>
            <a:r>
              <a:rPr kumimoji="1" lang="en-US" altLang="zh-CN" sz="2800">
                <a:latin typeface="Times New Roman" panose="02020603050405020304" pitchFamily="18" charset="0"/>
                <a:ea typeface="隶书" panose="02010509060101010101" pitchFamily="49" charset="-122"/>
              </a:rPr>
              <a:t>[]elements</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Push(E x)</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进栈</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Pop(E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出栈</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getTop(E</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x)</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取栈顶内容</a:t>
            </a:r>
          </a:p>
          <a:p>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a:t>
            </a:r>
            <a:r>
              <a:rPr kumimoji="1" lang="en-US" altLang="zh-CN" sz="2800">
                <a:latin typeface="Times New Roman" panose="02020603050405020304" pitchFamily="18" charset="0"/>
                <a:ea typeface="隶书" panose="02010509060101010101" pitchFamily="49" charset="-122"/>
              </a:rPr>
              <a:t> IsEmpty() </a:t>
            </a:r>
            <a:r>
              <a:rPr kumimoji="1" lang="en-US" altLang="zh-CN" sz="2800" b="1">
                <a:latin typeface="Times New Roman" panose="02020603050405020304" pitchFamily="18" charset="0"/>
                <a:ea typeface="隶书" panose="02010509060101010101" pitchFamily="49" charset="-122"/>
              </a:rPr>
              <a:t>const { return</a:t>
            </a:r>
            <a:r>
              <a:rPr kumimoji="1" lang="en-US" altLang="zh-CN" sz="2800">
                <a:latin typeface="Times New Roman" panose="02020603050405020304" pitchFamily="18" charset="0"/>
                <a:ea typeface="隶书" panose="02010509060101010101" pitchFamily="49" charset="-122"/>
              </a:rPr>
              <a:t> top == </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IsFull() </a:t>
            </a:r>
            <a:r>
              <a:rPr kumimoji="1" lang="en-US" altLang="zh-CN" sz="2800" b="1">
                <a:latin typeface="Times New Roman" panose="02020603050405020304" pitchFamily="18" charset="0"/>
                <a:ea typeface="隶书" panose="02010509060101010101" pitchFamily="49" charset="-122"/>
              </a:rPr>
              <a:t>const { return</a:t>
            </a:r>
            <a:r>
              <a:rPr kumimoji="1" lang="en-US" altLang="zh-CN" sz="2800">
                <a:latin typeface="Times New Roman" panose="02020603050405020304" pitchFamily="18" charset="0"/>
                <a:ea typeface="隶书" panose="02010509060101010101" pitchFamily="49" charset="-122"/>
              </a:rPr>
              <a:t> top == maxSize</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p>
          <a:p>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6E063DE0-37B8-4B1E-914F-71B6EE668FD7}"/>
              </a:ext>
            </a:extLst>
          </p:cNvPr>
          <p:cNvSpPr>
            <a:spLocks noGrp="1"/>
          </p:cNvSpPr>
          <p:nvPr>
            <p:ph type="sldNum" sz="quarter" idx="11"/>
          </p:nvPr>
        </p:nvSpPr>
        <p:spPr/>
        <p:txBody>
          <a:bodyPr/>
          <a:lstStyle/>
          <a:p>
            <a:fld id="{480134F2-9FC0-4381-9EC2-C9F264D7D26E}" type="slidenum">
              <a:rPr lang="en-US" altLang="zh-CN"/>
              <a:pPr/>
              <a:t>60</a:t>
            </a:fld>
            <a:endParaRPr lang="en-US" altLang="zh-CN"/>
          </a:p>
        </p:txBody>
      </p:sp>
      <p:sp>
        <p:nvSpPr>
          <p:cNvPr id="277506" name="Rectangle 2">
            <a:extLst>
              <a:ext uri="{FF2B5EF4-FFF2-40B4-BE49-F238E27FC236}">
                <a16:creationId xmlns:a16="http://schemas.microsoft.com/office/drawing/2014/main" id="{CB07262B-B9FF-49B6-839C-C4A41633825A}"/>
              </a:ext>
            </a:extLst>
          </p:cNvPr>
          <p:cNvSpPr>
            <a:spLocks noChangeArrowheads="1"/>
          </p:cNvSpPr>
          <p:nvPr/>
        </p:nvSpPr>
        <p:spPr bwMode="auto">
          <a:xfrm>
            <a:off x="533400" y="534988"/>
            <a:ext cx="8229600"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if</a:t>
            </a:r>
            <a:r>
              <a:rPr kumimoji="1"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a:solidFill>
                  <a:schemeClr val="tx2"/>
                </a:solidFill>
                <a:latin typeface="Times New Roman" panose="02020603050405020304" pitchFamily="18" charset="0"/>
                <a:ea typeface="仿宋_GB2312" pitchFamily="49" charset="-122"/>
              </a:rPr>
              <a:t>(icp(ch) </a:t>
            </a:r>
            <a:r>
              <a:rPr kumimoji="1" lang="en-US" altLang="zh-CN" sz="3000" b="1">
                <a:solidFill>
                  <a:schemeClr val="tx2"/>
                </a:solidFill>
                <a:latin typeface="Times New Roman" panose="02020603050405020304" pitchFamily="18" charset="0"/>
                <a:ea typeface="仿宋_GB2312" pitchFamily="49" charset="-122"/>
              </a:rPr>
              <a:t>&gt;</a:t>
            </a:r>
            <a:r>
              <a:rPr kumimoji="1" lang="en-US" altLang="zh-CN" sz="3000">
                <a:solidFill>
                  <a:schemeClr val="tx2"/>
                </a:solidFill>
                <a:latin typeface="Times New Roman" panose="02020603050405020304" pitchFamily="18" charset="0"/>
                <a:ea typeface="仿宋_GB2312" pitchFamily="49" charset="-122"/>
              </a:rPr>
              <a:t> isp(op))      </a:t>
            </a:r>
            <a:r>
              <a:rPr kumimoji="1" lang="en-US" altLang="zh-CN" sz="3000" b="1">
                <a:solidFill>
                  <a:srgbClr val="000099"/>
                </a:solidFill>
                <a:latin typeface="Times New Roman" panose="02020603050405020304" pitchFamily="18" charset="0"/>
                <a:ea typeface="仿宋_GB2312" pitchFamily="49" charset="-122"/>
              </a:rPr>
              <a:t>//</a:t>
            </a:r>
            <a:r>
              <a:rPr kumimoji="1" lang="zh-CN" altLang="zh-CN" sz="3000">
                <a:solidFill>
                  <a:srgbClr val="000099"/>
                </a:solidFill>
                <a:latin typeface="Times New Roman" panose="02020603050405020304" pitchFamily="18" charset="0"/>
                <a:ea typeface="隶书" panose="02010509060101010101" pitchFamily="49" charset="-122"/>
              </a:rPr>
              <a:t>栈顶优先级低</a:t>
            </a:r>
            <a:endParaRPr kumimoji="1" lang="zh-CN" altLang="en-US" sz="3000">
              <a:solidFill>
                <a:srgbClr val="000099"/>
              </a:solidFill>
              <a:latin typeface="Times New Roman" panose="02020603050405020304" pitchFamily="18" charset="0"/>
            </a:endParaRPr>
          </a:p>
          <a:p>
            <a:r>
              <a:rPr kumimoji="1" lang="zh-CN" altLang="en-US" sz="3000">
                <a:solidFill>
                  <a:schemeClr val="tx2"/>
                </a:solidFill>
                <a:latin typeface="Times New Roman" panose="02020603050405020304" pitchFamily="18" charset="0"/>
              </a:rPr>
              <a:t>          </a:t>
            </a:r>
            <a:r>
              <a:rPr kumimoji="1" lang="zh-CN" altLang="en-US" sz="3000" b="1">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OPTR.</a:t>
            </a:r>
            <a:r>
              <a:rPr kumimoji="1" lang="en-US" altLang="zh-CN" sz="3000">
                <a:solidFill>
                  <a:schemeClr val="tx2"/>
                </a:solidFill>
                <a:latin typeface="Times New Roman" panose="02020603050405020304" pitchFamily="18" charset="0"/>
              </a:rPr>
              <a:t>Push (ch)</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getchar</a:t>
            </a:r>
            <a:r>
              <a:rPr kumimoji="1" lang="en-US" altLang="zh-CN" sz="3000">
                <a:solidFill>
                  <a:schemeClr val="tx2"/>
                </a:solidFill>
                <a:latin typeface="Times New Roman" panose="02020603050405020304" pitchFamily="18" charset="0"/>
              </a:rPr>
              <a:t>(ch)</a:t>
            </a:r>
            <a:r>
              <a:rPr kumimoji="1" lang="en-US" altLang="zh-CN" sz="3000" b="1">
                <a:solidFill>
                  <a:schemeClr val="tx2"/>
                </a:solidFill>
                <a:latin typeface="Times New Roman" panose="02020603050405020304" pitchFamily="18" charset="0"/>
              </a:rPr>
              <a:t>; }</a:t>
            </a:r>
          </a:p>
          <a:p>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else</a:t>
            </a:r>
            <a:r>
              <a:rPr kumimoji="1" lang="en-US" altLang="zh-CN" sz="3000">
                <a:solidFill>
                  <a:srgbClr val="00990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rPr>
              <a:t>if </a:t>
            </a:r>
            <a:r>
              <a:rPr kumimoji="1" lang="en-US" altLang="zh-CN" sz="3000">
                <a:solidFill>
                  <a:schemeClr val="tx2"/>
                </a:solidFill>
                <a:latin typeface="Times New Roman" panose="02020603050405020304" pitchFamily="18" charset="0"/>
              </a:rPr>
              <a:t>(icp(ch) </a:t>
            </a:r>
            <a:r>
              <a:rPr kumimoji="1" lang="en-US" altLang="zh-CN" sz="3000" b="1">
                <a:solidFill>
                  <a:schemeClr val="tx2"/>
                </a:solidFill>
                <a:latin typeface="Times New Roman" panose="02020603050405020304" pitchFamily="18" charset="0"/>
              </a:rPr>
              <a:t>&lt;</a:t>
            </a:r>
            <a:r>
              <a:rPr kumimoji="1" lang="en-US" altLang="zh-CN" sz="3000">
                <a:solidFill>
                  <a:schemeClr val="tx2"/>
                </a:solidFill>
                <a:latin typeface="Times New Roman" panose="02020603050405020304" pitchFamily="18" charset="0"/>
              </a:rPr>
              <a:t> isp(op)) </a:t>
            </a:r>
            <a:r>
              <a:rPr kumimoji="1" lang="en-US" altLang="zh-CN" sz="3000" b="1">
                <a:solidFill>
                  <a:schemeClr val="tx2"/>
                </a:solidFill>
                <a:latin typeface="Times New Roman" panose="02020603050405020304" pitchFamily="18" charset="0"/>
              </a:rPr>
              <a:t>{</a:t>
            </a:r>
          </a:p>
          <a:p>
            <a:r>
              <a:rPr kumimoji="1" lang="en-US" altLang="zh-CN" sz="3000" b="1">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OPTR.</a:t>
            </a:r>
            <a:r>
              <a:rPr kumimoji="1" lang="en-US" altLang="zh-CN" sz="3000">
                <a:solidFill>
                  <a:schemeClr val="tx2"/>
                </a:solidFill>
                <a:latin typeface="Times New Roman" panose="02020603050405020304" pitchFamily="18" charset="0"/>
              </a:rPr>
              <a:t>Pop(op)</a:t>
            </a:r>
            <a:r>
              <a:rPr kumimoji="1" lang="en-US" altLang="zh-CN" sz="3000" b="1">
                <a:solidFill>
                  <a:schemeClr val="tx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ea typeface="仿宋_GB2312" pitchFamily="49" charset="-122"/>
              </a:rPr>
              <a:t>//</a:t>
            </a:r>
            <a:r>
              <a:rPr kumimoji="1" lang="zh-CN" altLang="zh-CN" sz="3000">
                <a:solidFill>
                  <a:srgbClr val="000099"/>
                </a:solidFill>
                <a:latin typeface="Times New Roman" panose="02020603050405020304" pitchFamily="18" charset="0"/>
                <a:ea typeface="隶书" panose="02010509060101010101" pitchFamily="49" charset="-122"/>
              </a:rPr>
              <a:t>栈顶优先级高</a:t>
            </a:r>
            <a:endParaRPr kumimoji="1" lang="zh-CN" altLang="en-US" sz="3000" b="1">
              <a:solidFill>
                <a:srgbClr val="000099"/>
              </a:solidFill>
              <a:latin typeface="Times New Roman" panose="02020603050405020304" pitchFamily="18" charset="0"/>
            </a:endParaRPr>
          </a:p>
          <a:p>
            <a:r>
              <a:rPr kumimoji="1" lang="zh-CN" altLang="en-US" sz="3000">
                <a:solidFill>
                  <a:schemeClr val="tx2"/>
                </a:solidFill>
                <a:latin typeface="Times New Roman" panose="02020603050405020304" pitchFamily="18" charset="0"/>
              </a:rPr>
              <a:t>                </a:t>
            </a:r>
            <a:r>
              <a:rPr kumimoji="1" lang="en-US" altLang="zh-CN" sz="2800">
                <a:solidFill>
                  <a:schemeClr val="tx2"/>
                </a:solidFill>
                <a:latin typeface="Times New Roman" panose="02020603050405020304" pitchFamily="18" charset="0"/>
              </a:rPr>
              <a:t>OPND.</a:t>
            </a:r>
            <a:r>
              <a:rPr kumimoji="1" lang="en-US" altLang="zh-CN" sz="3000">
                <a:solidFill>
                  <a:schemeClr val="tx2"/>
                </a:solidFill>
                <a:latin typeface="Times New Roman" panose="02020603050405020304" pitchFamily="18" charset="0"/>
              </a:rPr>
              <a:t>DoOperator(op)</a:t>
            </a:r>
            <a:r>
              <a:rPr kumimoji="1" lang="en-US" altLang="zh-CN" sz="3000" b="1">
                <a:solidFill>
                  <a:schemeClr val="tx2"/>
                </a:solidFill>
                <a:latin typeface="Times New Roman" panose="02020603050405020304" pitchFamily="18" charset="0"/>
              </a:rPr>
              <a:t>;</a:t>
            </a:r>
          </a:p>
          <a:p>
            <a:r>
              <a:rPr kumimoji="1" lang="en-US" altLang="zh-CN" sz="3000" b="1">
                <a:solidFill>
                  <a:schemeClr val="tx2"/>
                </a:solidFill>
                <a:latin typeface="Times New Roman" panose="02020603050405020304" pitchFamily="18" charset="0"/>
              </a:rPr>
              <a:t>            }</a:t>
            </a:r>
          </a:p>
          <a:p>
            <a:r>
              <a:rPr kumimoji="1" lang="en-US" altLang="zh-CN" sz="3000" b="1">
                <a:solidFill>
                  <a:srgbClr val="CC0000"/>
                </a:solidFill>
                <a:latin typeface="Times New Roman" panose="02020603050405020304" pitchFamily="18" charset="0"/>
              </a:rPr>
              <a:t>	        else if </a:t>
            </a:r>
            <a:r>
              <a:rPr kumimoji="1" lang="en-US" altLang="zh-CN" sz="3000">
                <a:solidFill>
                  <a:schemeClr val="tx2"/>
                </a:solidFill>
                <a:latin typeface="Times New Roman" panose="02020603050405020304" pitchFamily="18" charset="0"/>
              </a:rPr>
              <a:t>(</a:t>
            </a:r>
            <a:r>
              <a:rPr kumimoji="1" lang="en-US" altLang="zh-CN" sz="3000">
                <a:solidFill>
                  <a:schemeClr val="tx2"/>
                </a:solidFill>
                <a:latin typeface="Times New Roman" panose="02020603050405020304" pitchFamily="18" charset="0"/>
                <a:ea typeface="仿宋_GB2312" pitchFamily="49" charset="-122"/>
              </a:rPr>
              <a:t>ch</a:t>
            </a:r>
            <a:r>
              <a:rPr kumimoji="1"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a:t>
            </a:r>
            <a:r>
              <a:rPr kumimoji="1" lang="zh-CN" altLang="zh-CN" sz="3000">
                <a:solidFill>
                  <a:srgbClr val="000099"/>
                </a:solidFill>
                <a:latin typeface="Times New Roman" panose="02020603050405020304" pitchFamily="18" charset="0"/>
                <a:ea typeface="隶书" panose="02010509060101010101" pitchFamily="49" charset="-122"/>
              </a:rPr>
              <a:t>优先级相等</a:t>
            </a:r>
            <a:r>
              <a:rPr kumimoji="1" lang="zh-CN" altLang="zh-CN" sz="3000">
                <a:solidFill>
                  <a:srgbClr val="009900"/>
                </a:solidFill>
                <a:latin typeface="Times New Roman" panose="02020603050405020304" pitchFamily="18" charset="0"/>
                <a:ea typeface="隶书" panose="02010509060101010101" pitchFamily="49" charset="-122"/>
              </a:rPr>
              <a:t>         </a:t>
            </a:r>
            <a:endParaRPr kumimoji="1" lang="zh-CN" altLang="en-US"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endParaRPr>
          </a:p>
          <a:p>
            <a:r>
              <a:rPr kumimoji="1" lang="zh-CN" altLang="en-US" sz="3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rPr>
              <a:t>OPTR.</a:t>
            </a:r>
            <a:r>
              <a:rPr kumimoji="1" lang="en-US" altLang="zh-CN" sz="3000">
                <a:solidFill>
                  <a:schemeClr val="tx2"/>
                </a:solidFill>
                <a:latin typeface="Times New Roman" panose="02020603050405020304" pitchFamily="18" charset="0"/>
                <a:ea typeface="仿宋_GB2312" pitchFamily="49" charset="-122"/>
              </a:rPr>
              <a:t>P</a:t>
            </a:r>
            <a:r>
              <a:rPr kumimoji="1" lang="en-US" altLang="zh-CN" sz="3000">
                <a:solidFill>
                  <a:schemeClr val="tx2"/>
                </a:solidFill>
                <a:latin typeface="Times New Roman" panose="02020603050405020304" pitchFamily="18" charset="0"/>
              </a:rPr>
              <a:t>op(op)</a:t>
            </a:r>
            <a:r>
              <a:rPr kumimoji="1" lang="en-US" altLang="zh-CN" sz="3000" b="1">
                <a:solidFill>
                  <a:schemeClr val="tx2"/>
                </a:solidFill>
                <a:latin typeface="Times New Roman" panose="02020603050405020304" pitchFamily="18" charset="0"/>
              </a:rPr>
              <a:t>;  getchar</a:t>
            </a:r>
            <a:r>
              <a:rPr kumimoji="1" lang="en-US" altLang="zh-CN" sz="3000">
                <a:solidFill>
                  <a:schemeClr val="tx2"/>
                </a:solidFill>
                <a:latin typeface="Times New Roman" panose="02020603050405020304" pitchFamily="18" charset="0"/>
              </a:rPr>
              <a:t>(ch)</a:t>
            </a:r>
            <a:r>
              <a:rPr kumimoji="1" lang="en-US" altLang="zh-CN" sz="3000" b="1">
                <a:solidFill>
                  <a:schemeClr val="tx2"/>
                </a:solidFill>
                <a:latin typeface="Times New Roman" panose="02020603050405020304" pitchFamily="18" charset="0"/>
              </a:rPr>
              <a:t>; }</a:t>
            </a:r>
          </a:p>
          <a:p>
            <a:r>
              <a:rPr kumimoji="1" lang="en-US" altLang="zh-CN" sz="3000" b="1">
                <a:solidFill>
                  <a:schemeClr val="tx2"/>
                </a:solidFill>
                <a:latin typeface="Times New Roman" panose="02020603050405020304" pitchFamily="18" charset="0"/>
              </a:rPr>
              <a:t>        }</a:t>
            </a:r>
          </a:p>
          <a:p>
            <a:r>
              <a:rPr kumimoji="1" lang="en-US" altLang="zh-CN" sz="3000" b="1">
                <a:solidFill>
                  <a:schemeClr val="tx2"/>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OPTR.</a:t>
            </a:r>
            <a:r>
              <a:rPr kumimoji="1" lang="en-US" altLang="zh-CN" sz="3000">
                <a:solidFill>
                  <a:srgbClr val="CC0000"/>
                </a:solidFill>
                <a:latin typeface="Times New Roman" panose="02020603050405020304" pitchFamily="18" charset="0"/>
                <a:ea typeface="隶书" panose="02010509060101010101" pitchFamily="49" charset="-122"/>
              </a:rPr>
              <a:t>GetTop(op)</a:t>
            </a:r>
            <a:r>
              <a:rPr kumimoji="1" lang="en-US" altLang="zh-CN" sz="3000" b="1">
                <a:solidFill>
                  <a:srgbClr val="CC0000"/>
                </a:solidFill>
                <a:latin typeface="Times New Roman" panose="02020603050405020304" pitchFamily="18" charset="0"/>
                <a:ea typeface="隶书" panose="02010509060101010101" pitchFamily="49" charset="-122"/>
              </a:rPr>
              <a:t>;</a:t>
            </a:r>
            <a:endParaRPr kumimoji="1" lang="en-US" altLang="zh-CN" sz="3000" b="1">
              <a:solidFill>
                <a:schemeClr val="tx2"/>
              </a:solidFill>
              <a:latin typeface="Times New Roman" panose="02020603050405020304" pitchFamily="18" charset="0"/>
            </a:endParaRPr>
          </a:p>
          <a:p>
            <a:r>
              <a:rPr kumimoji="1" lang="en-US" altLang="zh-CN" sz="3000" b="1">
                <a:solidFill>
                  <a:schemeClr val="tx2"/>
                </a:solidFill>
                <a:latin typeface="Times New Roman" panose="02020603050405020304" pitchFamily="18" charset="0"/>
              </a:rPr>
              <a:t>    }   </a:t>
            </a:r>
            <a:r>
              <a:rPr kumimoji="1" lang="en-US" altLang="zh-CN" sz="3000">
                <a:solidFill>
                  <a:schemeClr val="tx2"/>
                </a:solidFill>
                <a:latin typeface="Times New Roman" panose="02020603050405020304" pitchFamily="18" charset="0"/>
              </a:rPr>
              <a:t>/*end of while*/</a:t>
            </a:r>
          </a:p>
          <a:p>
            <a:r>
              <a:rPr kumimoji="1" lang="en-US" altLang="zh-CN" sz="3000" b="1">
                <a:solidFill>
                  <a:schemeClr val="tx2"/>
                </a:solidFill>
                <a:latin typeface="Times New Roman" panose="02020603050405020304" pitchFamily="18" charset="0"/>
              </a:rPr>
              <a:t>}</a:t>
            </a: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A6F00EA-8185-4DB2-8DC5-D34BAC376189}"/>
              </a:ext>
            </a:extLst>
          </p:cNvPr>
          <p:cNvSpPr>
            <a:spLocks noGrp="1"/>
          </p:cNvSpPr>
          <p:nvPr>
            <p:ph type="sldNum" sz="quarter" idx="11"/>
          </p:nvPr>
        </p:nvSpPr>
        <p:spPr/>
        <p:txBody>
          <a:bodyPr/>
          <a:lstStyle/>
          <a:p>
            <a:fld id="{20F1D4A2-54AF-49DA-B95E-B41C2360BBAB}" type="slidenum">
              <a:rPr lang="en-US" altLang="zh-CN"/>
              <a:pPr/>
              <a:t>61</a:t>
            </a:fld>
            <a:endParaRPr lang="en-US" altLang="zh-CN"/>
          </a:p>
        </p:txBody>
      </p:sp>
      <p:graphicFrame>
        <p:nvGraphicFramePr>
          <p:cNvPr id="278530" name="Object 2">
            <a:extLst>
              <a:ext uri="{FF2B5EF4-FFF2-40B4-BE49-F238E27FC236}">
                <a16:creationId xmlns:a16="http://schemas.microsoft.com/office/drawing/2014/main" id="{0DECF144-8AEB-4C06-BCF7-7F5978F98E88}"/>
              </a:ext>
            </a:extLst>
          </p:cNvPr>
          <p:cNvGraphicFramePr>
            <a:graphicFrameLocks noChangeAspect="1"/>
          </p:cNvGraphicFramePr>
          <p:nvPr/>
        </p:nvGraphicFramePr>
        <p:xfrm>
          <a:off x="76200" y="533400"/>
          <a:ext cx="9144000" cy="6858000"/>
        </p:xfrm>
        <a:graphic>
          <a:graphicData uri="http://schemas.openxmlformats.org/presentationml/2006/ole">
            <mc:AlternateContent xmlns:mc="http://schemas.openxmlformats.org/markup-compatibility/2006">
              <mc:Choice xmlns:v="urn:schemas-microsoft-com:vml" Requires="v">
                <p:oleObj spid="_x0000_s278532" name="Document" r:id="rId3" imgW="8596080" imgH="6967080" progId="Word.Document.8">
                  <p:embed/>
                </p:oleObj>
              </mc:Choice>
              <mc:Fallback>
                <p:oleObj name="Document" r:id="rId3" imgW="8596080" imgH="6967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3340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C823AC76-4AB7-4FFF-99D6-B608A052D162}"/>
              </a:ext>
            </a:extLst>
          </p:cNvPr>
          <p:cNvSpPr>
            <a:spLocks noGrp="1"/>
          </p:cNvSpPr>
          <p:nvPr>
            <p:ph type="sldNum" sz="quarter" idx="11"/>
          </p:nvPr>
        </p:nvSpPr>
        <p:spPr/>
        <p:txBody>
          <a:bodyPr/>
          <a:lstStyle/>
          <a:p>
            <a:fld id="{AEAE9A5F-9DAD-4D59-961C-A5EA60A3AB6D}" type="slidenum">
              <a:rPr lang="en-US" altLang="zh-CN"/>
              <a:pPr/>
              <a:t>62</a:t>
            </a:fld>
            <a:endParaRPr lang="en-US" altLang="zh-CN"/>
          </a:p>
        </p:txBody>
      </p:sp>
      <p:graphicFrame>
        <p:nvGraphicFramePr>
          <p:cNvPr id="279554" name="Object 2">
            <a:extLst>
              <a:ext uri="{FF2B5EF4-FFF2-40B4-BE49-F238E27FC236}">
                <a16:creationId xmlns:a16="http://schemas.microsoft.com/office/drawing/2014/main" id="{87C4CAE5-A93F-4365-99BF-3710FE6CA51F}"/>
              </a:ext>
            </a:extLst>
          </p:cNvPr>
          <p:cNvGraphicFramePr>
            <a:graphicFrameLocks noChangeAspect="1"/>
          </p:cNvGraphicFramePr>
          <p:nvPr/>
        </p:nvGraphicFramePr>
        <p:xfrm>
          <a:off x="309563" y="512763"/>
          <a:ext cx="8605837" cy="6726237"/>
        </p:xfrm>
        <a:graphic>
          <a:graphicData uri="http://schemas.openxmlformats.org/presentationml/2006/ole">
            <mc:AlternateContent xmlns:mc="http://schemas.openxmlformats.org/markup-compatibility/2006">
              <mc:Choice xmlns:v="urn:schemas-microsoft-com:vml" Requires="v">
                <p:oleObj spid="_x0000_s279556" name="Document" r:id="rId3" imgW="8305920" imgH="6737400" progId="Word.Document.8">
                  <p:embed/>
                </p:oleObj>
              </mc:Choice>
              <mc:Fallback>
                <p:oleObj name="Document" r:id="rId3" imgW="8305920" imgH="67374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512763"/>
                        <a:ext cx="8605837" cy="672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AA2810E1-A391-45F0-831D-14705F458EA3}"/>
              </a:ext>
            </a:extLst>
          </p:cNvPr>
          <p:cNvSpPr>
            <a:spLocks noGrp="1"/>
          </p:cNvSpPr>
          <p:nvPr>
            <p:ph type="sldNum" sz="quarter" idx="11"/>
          </p:nvPr>
        </p:nvSpPr>
        <p:spPr/>
        <p:txBody>
          <a:bodyPr/>
          <a:lstStyle/>
          <a:p>
            <a:fld id="{8D21C32F-7F22-4B44-BB14-BD18BE627123}" type="slidenum">
              <a:rPr lang="en-US" altLang="zh-CN"/>
              <a:pPr/>
              <a:t>63</a:t>
            </a:fld>
            <a:endParaRPr lang="en-US" altLang="zh-CN"/>
          </a:p>
        </p:txBody>
      </p:sp>
      <p:graphicFrame>
        <p:nvGraphicFramePr>
          <p:cNvPr id="280578" name="Object 2">
            <a:extLst>
              <a:ext uri="{FF2B5EF4-FFF2-40B4-BE49-F238E27FC236}">
                <a16:creationId xmlns:a16="http://schemas.microsoft.com/office/drawing/2014/main" id="{FB574A2A-F85D-4EC7-ADCA-C39698985B5B}"/>
              </a:ext>
            </a:extLst>
          </p:cNvPr>
          <p:cNvGraphicFramePr>
            <a:graphicFrameLocks noChangeAspect="1"/>
          </p:cNvGraphicFramePr>
          <p:nvPr/>
        </p:nvGraphicFramePr>
        <p:xfrm>
          <a:off x="187325" y="533400"/>
          <a:ext cx="8747125" cy="3195638"/>
        </p:xfrm>
        <a:graphic>
          <a:graphicData uri="http://schemas.openxmlformats.org/presentationml/2006/ole">
            <mc:AlternateContent xmlns:mc="http://schemas.openxmlformats.org/markup-compatibility/2006">
              <mc:Choice xmlns:v="urn:schemas-microsoft-com:vml" Requires="v">
                <p:oleObj spid="_x0000_s280581" name="Document" r:id="rId3" imgW="8499960" imgH="3276720" progId="Word.Document.8">
                  <p:embed/>
                </p:oleObj>
              </mc:Choice>
              <mc:Fallback>
                <p:oleObj name="Document" r:id="rId3" imgW="8499960" imgH="32767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 y="533400"/>
                        <a:ext cx="8747125"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579" name="AutoShape 3">
            <a:hlinkClick r:id="rId5" action="ppaction://hlinksldjump" highlightClick="1"/>
            <a:extLst>
              <a:ext uri="{FF2B5EF4-FFF2-40B4-BE49-F238E27FC236}">
                <a16:creationId xmlns:a16="http://schemas.microsoft.com/office/drawing/2014/main" id="{37894077-852F-43BF-9851-87433D93A6AA}"/>
              </a:ext>
            </a:extLst>
          </p:cNvPr>
          <p:cNvSpPr>
            <a:spLocks noChangeArrowheads="1"/>
          </p:cNvSpPr>
          <p:nvPr/>
        </p:nvSpPr>
        <p:spPr bwMode="auto">
          <a:xfrm>
            <a:off x="8280400" y="6115050"/>
            <a:ext cx="608013"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65E4EB-F493-4EA9-89C6-A1C282D42E33}"/>
              </a:ext>
            </a:extLst>
          </p:cNvPr>
          <p:cNvSpPr>
            <a:spLocks noGrp="1"/>
          </p:cNvSpPr>
          <p:nvPr>
            <p:ph type="sldNum" sz="quarter" idx="11"/>
          </p:nvPr>
        </p:nvSpPr>
        <p:spPr/>
        <p:txBody>
          <a:bodyPr/>
          <a:lstStyle/>
          <a:p>
            <a:fld id="{599E8BA3-24F0-400B-B1C3-D07AFB077E8D}" type="slidenum">
              <a:rPr lang="en-US" altLang="zh-CN"/>
              <a:pPr/>
              <a:t>64</a:t>
            </a:fld>
            <a:endParaRPr lang="en-US" altLang="zh-CN"/>
          </a:p>
        </p:txBody>
      </p:sp>
      <p:sp>
        <p:nvSpPr>
          <p:cNvPr id="336898" name="Rectangle 2">
            <a:extLst>
              <a:ext uri="{FF2B5EF4-FFF2-40B4-BE49-F238E27FC236}">
                <a16:creationId xmlns:a16="http://schemas.microsoft.com/office/drawing/2014/main" id="{8B1FAD1A-ED70-4CFF-8039-4B5F52127541}"/>
              </a:ext>
            </a:extLst>
          </p:cNvPr>
          <p:cNvSpPr>
            <a:spLocks noGrp="1" noChangeArrowheads="1"/>
          </p:cNvSpPr>
          <p:nvPr>
            <p:ph type="title"/>
          </p:nvPr>
        </p:nvSpPr>
        <p:spPr>
          <a:xfrm>
            <a:off x="935038" y="381000"/>
            <a:ext cx="6985000" cy="1068388"/>
          </a:xfrm>
        </p:spPr>
        <p:txBody>
          <a:bodyPr/>
          <a:lstStyle/>
          <a:p>
            <a:pPr algn="ctr"/>
            <a:r>
              <a:rPr lang="zh-CN" altLang="en-US" sz="4000" b="1">
                <a:solidFill>
                  <a:schemeClr val="tx2"/>
                </a:solidFill>
                <a:ea typeface="华文新魏" panose="02010800040101010101" pitchFamily="2" charset="-122"/>
              </a:rPr>
              <a:t>栈的应用：递归</a:t>
            </a:r>
            <a:endParaRPr lang="zh-CN" altLang="en-US" sz="4000">
              <a:solidFill>
                <a:schemeClr val="tx2"/>
              </a:solidFill>
              <a:ea typeface="华文新魏" panose="02010800040101010101" pitchFamily="2" charset="-122"/>
            </a:endParaRPr>
          </a:p>
        </p:txBody>
      </p:sp>
      <p:sp>
        <p:nvSpPr>
          <p:cNvPr id="336899" name="Rectangle 3">
            <a:extLst>
              <a:ext uri="{FF2B5EF4-FFF2-40B4-BE49-F238E27FC236}">
                <a16:creationId xmlns:a16="http://schemas.microsoft.com/office/drawing/2014/main" id="{8CE67260-27CE-4574-89B2-8C08A6770BAC}"/>
              </a:ext>
            </a:extLst>
          </p:cNvPr>
          <p:cNvSpPr>
            <a:spLocks noGrp="1" noChangeArrowheads="1"/>
          </p:cNvSpPr>
          <p:nvPr>
            <p:ph type="body" idx="1"/>
          </p:nvPr>
        </p:nvSpPr>
        <p:spPr>
          <a:xfrm>
            <a:off x="719138" y="1379538"/>
            <a:ext cx="7885112" cy="5181600"/>
          </a:xfrm>
        </p:spPr>
        <p:txBody>
          <a:bodyPr/>
          <a:lstStyle/>
          <a:p>
            <a:pPr>
              <a:lnSpc>
                <a:spcPct val="105000"/>
              </a:lnSpc>
              <a:spcBef>
                <a:spcPct val="10000"/>
              </a:spcBef>
              <a:buClr>
                <a:srgbClr val="800080"/>
              </a:buClr>
              <a:buSzPct val="50000"/>
            </a:pPr>
            <a:r>
              <a:rPr lang="zh-CN" altLang="en-US" sz="3000" b="1" u="sng">
                <a:solidFill>
                  <a:schemeClr val="tx2"/>
                </a:solidFill>
                <a:ea typeface="仿宋_GB2312" pitchFamily="49" charset="-122"/>
              </a:rPr>
              <a:t>递归的定义</a:t>
            </a:r>
            <a:r>
              <a:rPr lang="zh-CN" altLang="en-US" sz="3000" b="1">
                <a:ea typeface="仿宋_GB2312" pitchFamily="49" charset="-122"/>
              </a:rPr>
              <a:t>  </a:t>
            </a:r>
          </a:p>
          <a:p>
            <a:pPr>
              <a:lnSpc>
                <a:spcPct val="105000"/>
              </a:lnSpc>
              <a:spcBef>
                <a:spcPct val="10000"/>
              </a:spcBef>
              <a:buClr>
                <a:srgbClr val="800080"/>
              </a:buClr>
              <a:buSzPct val="50000"/>
              <a:buFont typeface="Wingdings" panose="05000000000000000000" pitchFamily="2" charset="2"/>
              <a:buNone/>
            </a:pPr>
            <a:r>
              <a:rPr lang="zh-CN" altLang="en-US" sz="3000" b="1">
                <a:ea typeface="仿宋_GB2312" pitchFamily="49" charset="-122"/>
              </a:rPr>
              <a:t>	若一个对象部分地包含它自己，或用它自己给自己定义</a:t>
            </a:r>
            <a:r>
              <a:rPr lang="en-US" altLang="zh-CN" sz="3000" b="1">
                <a:ea typeface="仿宋_GB2312" pitchFamily="49" charset="-122"/>
              </a:rPr>
              <a:t>,  </a:t>
            </a:r>
            <a:r>
              <a:rPr lang="zh-CN" altLang="en-US" sz="3000" b="1">
                <a:ea typeface="仿宋_GB2312" pitchFamily="49" charset="-122"/>
              </a:rPr>
              <a:t>则称这个对象是递归的；若一个过程直接地或间接地调用自己</a:t>
            </a:r>
            <a:r>
              <a:rPr lang="en-US" altLang="zh-CN" sz="3000" b="1">
                <a:ea typeface="仿宋_GB2312" pitchFamily="49" charset="-122"/>
              </a:rPr>
              <a:t>, </a:t>
            </a:r>
            <a:r>
              <a:rPr lang="zh-CN" altLang="en-US" sz="3000" b="1">
                <a:ea typeface="仿宋_GB2312" pitchFamily="49" charset="-122"/>
              </a:rPr>
              <a:t>则称这个过程是递归的过程。</a:t>
            </a:r>
          </a:p>
          <a:p>
            <a:pPr>
              <a:lnSpc>
                <a:spcPct val="105000"/>
              </a:lnSpc>
              <a:spcBef>
                <a:spcPct val="10000"/>
              </a:spcBef>
              <a:buClr>
                <a:srgbClr val="800080"/>
              </a:buClr>
              <a:buSzPct val="50000"/>
            </a:pPr>
            <a:r>
              <a:rPr lang="zh-CN" altLang="en-US" sz="3000" b="1">
                <a:ea typeface="仿宋_GB2312" pitchFamily="49" charset="-122"/>
              </a:rPr>
              <a:t>以下三种情况常常用到递归方法。</a:t>
            </a:r>
          </a:p>
          <a:p>
            <a:pPr lvl="1">
              <a:lnSpc>
                <a:spcPct val="105000"/>
              </a:lnSpc>
              <a:spcBef>
                <a:spcPct val="10000"/>
              </a:spcBef>
              <a:buClr>
                <a:srgbClr val="006600"/>
              </a:buClr>
              <a:buSzPct val="50000"/>
              <a:buFont typeface="Wingdings" panose="05000000000000000000" pitchFamily="2" charset="2"/>
              <a:buChar char="u"/>
            </a:pPr>
            <a:r>
              <a:rPr lang="zh-CN" altLang="en-US" sz="3000" b="1">
                <a:ea typeface="仿宋_GB2312" pitchFamily="49" charset="-122"/>
              </a:rPr>
              <a:t> 定义是递归的</a:t>
            </a:r>
          </a:p>
          <a:p>
            <a:pPr lvl="1">
              <a:lnSpc>
                <a:spcPct val="105000"/>
              </a:lnSpc>
              <a:spcBef>
                <a:spcPct val="10000"/>
              </a:spcBef>
              <a:buClr>
                <a:srgbClr val="006600"/>
              </a:buClr>
              <a:buSzPct val="50000"/>
              <a:buFont typeface="Wingdings" panose="05000000000000000000" pitchFamily="2" charset="2"/>
              <a:buChar char="u"/>
            </a:pPr>
            <a:r>
              <a:rPr lang="zh-CN" altLang="en-US" sz="3000" b="1">
                <a:ea typeface="仿宋_GB2312" pitchFamily="49" charset="-122"/>
              </a:rPr>
              <a:t> 数据结构是递归的</a:t>
            </a:r>
          </a:p>
          <a:p>
            <a:pPr lvl="1">
              <a:lnSpc>
                <a:spcPct val="105000"/>
              </a:lnSpc>
              <a:spcBef>
                <a:spcPct val="10000"/>
              </a:spcBef>
              <a:buClr>
                <a:srgbClr val="006600"/>
              </a:buClr>
              <a:buSzPct val="50000"/>
              <a:buFont typeface="Wingdings" panose="05000000000000000000" pitchFamily="2" charset="2"/>
              <a:buChar char="u"/>
            </a:pPr>
            <a:r>
              <a:rPr lang="zh-CN" altLang="en-US" sz="3000" b="1">
                <a:ea typeface="仿宋_GB2312" pitchFamily="49" charset="-122"/>
              </a:rPr>
              <a:t> 问题的解法是递归的</a:t>
            </a: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0224713C-0302-4EB6-9BDC-61DCDDB1F701}"/>
              </a:ext>
            </a:extLst>
          </p:cNvPr>
          <p:cNvSpPr>
            <a:spLocks noGrp="1"/>
          </p:cNvSpPr>
          <p:nvPr>
            <p:ph type="sldNum" sz="quarter" idx="11"/>
          </p:nvPr>
        </p:nvSpPr>
        <p:spPr/>
        <p:txBody>
          <a:bodyPr/>
          <a:lstStyle/>
          <a:p>
            <a:fld id="{F67B0081-4ECB-43B9-8E5B-2A4D21950B99}" type="slidenum">
              <a:rPr lang="en-US" altLang="zh-CN"/>
              <a:pPr/>
              <a:t>65</a:t>
            </a:fld>
            <a:endParaRPr lang="en-US" altLang="zh-CN"/>
          </a:p>
        </p:txBody>
      </p:sp>
      <p:sp>
        <p:nvSpPr>
          <p:cNvPr id="337922" name="Rectangle 2">
            <a:extLst>
              <a:ext uri="{FF2B5EF4-FFF2-40B4-BE49-F238E27FC236}">
                <a16:creationId xmlns:a16="http://schemas.microsoft.com/office/drawing/2014/main" id="{DB409A82-5900-4B63-8DC4-817BCCFAEFAE}"/>
              </a:ext>
            </a:extLst>
          </p:cNvPr>
          <p:cNvSpPr>
            <a:spLocks noGrp="1" noChangeArrowheads="1"/>
          </p:cNvSpPr>
          <p:nvPr>
            <p:ph type="title"/>
          </p:nvPr>
        </p:nvSpPr>
        <p:spPr>
          <a:xfrm>
            <a:off x="2743200" y="533400"/>
            <a:ext cx="3276600" cy="842963"/>
          </a:xfrm>
        </p:spPr>
        <p:txBody>
          <a:bodyPr/>
          <a:lstStyle/>
          <a:p>
            <a:pPr algn="ctr"/>
            <a:r>
              <a:rPr lang="zh-CN" altLang="en-US" sz="4000" b="1" u="sng">
                <a:solidFill>
                  <a:schemeClr val="tx2"/>
                </a:solidFill>
                <a:ea typeface="华文新魏" panose="02010800040101010101" pitchFamily="2" charset="-122"/>
              </a:rPr>
              <a:t>定义是递归的</a:t>
            </a:r>
            <a:endParaRPr lang="zh-CN" altLang="en-US" sz="4000" u="sng">
              <a:solidFill>
                <a:schemeClr val="tx2"/>
              </a:solidFill>
              <a:ea typeface="华文新魏" panose="02010800040101010101" pitchFamily="2" charset="-122"/>
            </a:endParaRPr>
          </a:p>
        </p:txBody>
      </p:sp>
      <p:sp>
        <p:nvSpPr>
          <p:cNvPr id="337923" name="Text Box 3">
            <a:extLst>
              <a:ext uri="{FF2B5EF4-FFF2-40B4-BE49-F238E27FC236}">
                <a16:creationId xmlns:a16="http://schemas.microsoft.com/office/drawing/2014/main" id="{DE2CE300-A8CC-464A-B8C6-3E75F89BAA0B}"/>
              </a:ext>
            </a:extLst>
          </p:cNvPr>
          <p:cNvSpPr txBox="1">
            <a:spLocks noChangeArrowheads="1"/>
          </p:cNvSpPr>
          <p:nvPr/>
        </p:nvSpPr>
        <p:spPr bwMode="auto">
          <a:xfrm>
            <a:off x="871538" y="3273425"/>
            <a:ext cx="644366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Times New Roman" panose="02020603050405020304" pitchFamily="18" charset="0"/>
                <a:ea typeface="仿宋_GB2312" pitchFamily="49" charset="-122"/>
              </a:rPr>
              <a:t>求解阶乘函数的递归算法</a:t>
            </a:r>
          </a:p>
          <a:p>
            <a:endParaRPr kumimoji="1" lang="zh-CN" altLang="en-US" sz="1600" b="1">
              <a:latin typeface="Times New Roman" panose="02020603050405020304" pitchFamily="18" charset="0"/>
              <a:ea typeface="仿宋_GB2312" pitchFamily="49" charset="-122"/>
            </a:endParaRPr>
          </a:p>
          <a:p>
            <a:pPr>
              <a:lnSpc>
                <a:spcPct val="105000"/>
              </a:lnSpc>
            </a:pPr>
            <a:r>
              <a:rPr kumimoji="1" lang="en-US" altLang="zh-CN" sz="3000" b="1">
                <a:solidFill>
                  <a:schemeClr val="tx2"/>
                </a:solidFill>
                <a:latin typeface="Times New Roman" panose="02020603050405020304" pitchFamily="18" charset="0"/>
                <a:ea typeface="仿宋_GB2312" pitchFamily="49" charset="-122"/>
              </a:rPr>
              <a:t>long</a:t>
            </a:r>
            <a:r>
              <a:rPr kumimoji="1" lang="en-US" altLang="zh-CN" sz="3000">
                <a:solidFill>
                  <a:schemeClr val="tx2"/>
                </a:solidFill>
                <a:latin typeface="Times New Roman" panose="02020603050405020304" pitchFamily="18" charset="0"/>
                <a:ea typeface="仿宋_GB2312" pitchFamily="49" charset="-122"/>
              </a:rPr>
              <a:t> Factorial(</a:t>
            </a:r>
            <a:r>
              <a:rPr kumimoji="1" lang="en-US" altLang="zh-CN" sz="3000" b="1">
                <a:solidFill>
                  <a:schemeClr val="tx2"/>
                </a:solidFill>
                <a:latin typeface="Times New Roman" panose="02020603050405020304" pitchFamily="18" charset="0"/>
                <a:ea typeface="仿宋_GB2312" pitchFamily="49" charset="-122"/>
              </a:rPr>
              <a:t>long</a:t>
            </a:r>
            <a:r>
              <a:rPr kumimoji="1" lang="en-US" altLang="zh-CN" sz="3000">
                <a:solidFill>
                  <a:schemeClr val="tx2"/>
                </a:solidFill>
                <a:latin typeface="Times New Roman" panose="02020603050405020304" pitchFamily="18" charset="0"/>
                <a:ea typeface="仿宋_GB2312" pitchFamily="49" charset="-122"/>
              </a:rPr>
              <a:t> n) </a:t>
            </a:r>
            <a:r>
              <a:rPr kumimoji="1" lang="en-US" altLang="zh-CN" sz="3000" b="1">
                <a:solidFill>
                  <a:schemeClr val="tx2"/>
                </a:solidFill>
                <a:latin typeface="Times New Roman" panose="02020603050405020304" pitchFamily="18" charset="0"/>
                <a:ea typeface="仿宋_GB2312" pitchFamily="49" charset="-122"/>
              </a:rPr>
              <a:t>{</a:t>
            </a:r>
            <a:endParaRPr kumimoji="1" lang="en-US" altLang="zh-CN" sz="3000">
              <a:solidFill>
                <a:schemeClr val="tx2"/>
              </a:solidFill>
              <a:latin typeface="Times New Roman" panose="02020603050405020304" pitchFamily="18" charset="0"/>
              <a:ea typeface="仿宋_GB2312" pitchFamily="49" charset="-122"/>
            </a:endParaRPr>
          </a:p>
          <a:p>
            <a:pPr>
              <a:lnSpc>
                <a:spcPct val="105000"/>
              </a:lnSpc>
            </a:pPr>
            <a:r>
              <a:rPr kumimoji="1" lang="en-US" altLang="zh-CN" sz="3000" b="1">
                <a:solidFill>
                  <a:schemeClr val="tx2"/>
                </a:solidFill>
                <a:latin typeface="Times New Roman" panose="02020603050405020304" pitchFamily="18" charset="0"/>
                <a:ea typeface="仿宋_GB2312" pitchFamily="49" charset="-122"/>
              </a:rPr>
              <a:t>    if</a:t>
            </a:r>
            <a:r>
              <a:rPr kumimoji="1" lang="en-US" altLang="zh-CN" sz="3000">
                <a:solidFill>
                  <a:schemeClr val="tx2"/>
                </a:solidFill>
                <a:latin typeface="Times New Roman" panose="02020603050405020304" pitchFamily="18" charset="0"/>
                <a:ea typeface="仿宋_GB2312" pitchFamily="49" charset="-122"/>
              </a:rPr>
              <a:t> (n</a:t>
            </a:r>
            <a:r>
              <a:rPr kumimoji="1" lang="en-US" altLang="zh-CN" sz="3000" i="1">
                <a:solidFill>
                  <a:schemeClr val="tx2"/>
                </a:solidFill>
                <a:latin typeface="Times New Roman" panose="02020603050405020304" pitchFamily="18" charset="0"/>
                <a:ea typeface="仿宋_GB2312" pitchFamily="49" charset="-122"/>
              </a:rPr>
              <a:t> ==</a:t>
            </a:r>
            <a:r>
              <a:rPr kumimoji="1" lang="en-US" altLang="zh-CN" sz="3000">
                <a:solidFill>
                  <a:schemeClr val="tx2"/>
                </a:solidFill>
                <a:latin typeface="Times New Roman" panose="02020603050405020304" pitchFamily="18" charset="0"/>
                <a:ea typeface="仿宋_GB2312" pitchFamily="49" charset="-122"/>
              </a:rPr>
              <a:t> 0) </a:t>
            </a:r>
            <a:r>
              <a:rPr kumimoji="1" lang="en-US" altLang="zh-CN" sz="3000" b="1">
                <a:solidFill>
                  <a:schemeClr val="tx2"/>
                </a:solidFill>
                <a:latin typeface="Times New Roman" panose="02020603050405020304" pitchFamily="18" charset="0"/>
                <a:ea typeface="仿宋_GB2312" pitchFamily="49" charset="-122"/>
              </a:rPr>
              <a:t>return </a:t>
            </a:r>
            <a:r>
              <a:rPr kumimoji="1" lang="en-US" altLang="zh-CN" sz="3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a:t>
            </a:r>
            <a:endParaRPr kumimoji="1" lang="en-US" altLang="zh-CN" sz="3000">
              <a:solidFill>
                <a:schemeClr val="tx2"/>
              </a:solidFill>
              <a:latin typeface="Times New Roman" panose="02020603050405020304" pitchFamily="18" charset="0"/>
              <a:ea typeface="仿宋_GB2312" pitchFamily="49" charset="-122"/>
            </a:endParaRPr>
          </a:p>
          <a:p>
            <a:pPr>
              <a:lnSpc>
                <a:spcPct val="105000"/>
              </a:lnSpc>
            </a:pP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else return</a:t>
            </a:r>
            <a:r>
              <a:rPr kumimoji="1" lang="en-US" altLang="zh-CN" sz="3000">
                <a:solidFill>
                  <a:schemeClr val="tx2"/>
                </a:solidFill>
                <a:latin typeface="Times New Roman" panose="02020603050405020304" pitchFamily="18" charset="0"/>
                <a:ea typeface="仿宋_GB2312" pitchFamily="49" charset="-122"/>
              </a:rPr>
              <a:t> n*Factorial(n</a:t>
            </a:r>
            <a:r>
              <a:rPr kumimoji="1" lang="en-US" altLang="zh-CN" sz="3000" i="1">
                <a:solidFill>
                  <a:schemeClr val="tx2"/>
                </a:solidFill>
                <a:latin typeface="仿宋_GB2312" pitchFamily="49" charset="-122"/>
                <a:ea typeface="仿宋_GB2312" pitchFamily="49" charset="-122"/>
              </a:rPr>
              <a:t>-</a:t>
            </a:r>
            <a:r>
              <a:rPr kumimoji="1" lang="en-US" altLang="zh-CN" sz="3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a:t>
            </a:r>
          </a:p>
          <a:p>
            <a:pPr>
              <a:lnSpc>
                <a:spcPct val="105000"/>
              </a:lnSpc>
            </a:pPr>
            <a:r>
              <a:rPr kumimoji="1" lang="en-US" altLang="zh-CN" sz="3000" b="1">
                <a:solidFill>
                  <a:schemeClr val="tx2"/>
                </a:solidFill>
                <a:latin typeface="Times New Roman" panose="02020603050405020304" pitchFamily="18" charset="0"/>
                <a:ea typeface="仿宋_GB2312" pitchFamily="49" charset="-122"/>
              </a:rPr>
              <a:t>}</a:t>
            </a:r>
            <a:endParaRPr kumimoji="1" lang="en-US" altLang="zh-CN" sz="3000">
              <a:solidFill>
                <a:schemeClr val="tx2"/>
              </a:solidFill>
              <a:latin typeface="Times New Roman" panose="02020603050405020304" pitchFamily="18" charset="0"/>
              <a:ea typeface="仿宋_GB2312" pitchFamily="49" charset="-122"/>
            </a:endParaRPr>
          </a:p>
        </p:txBody>
      </p:sp>
      <p:sp>
        <p:nvSpPr>
          <p:cNvPr id="337924" name="Text Box 4">
            <a:extLst>
              <a:ext uri="{FF2B5EF4-FFF2-40B4-BE49-F238E27FC236}">
                <a16:creationId xmlns:a16="http://schemas.microsoft.com/office/drawing/2014/main" id="{F1C50A94-3DF9-4950-B901-497EE8EA72D9}"/>
              </a:ext>
            </a:extLst>
          </p:cNvPr>
          <p:cNvSpPr txBox="1">
            <a:spLocks noChangeArrowheads="1"/>
          </p:cNvSpPr>
          <p:nvPr/>
        </p:nvSpPr>
        <p:spPr bwMode="auto">
          <a:xfrm>
            <a:off x="928688" y="1439863"/>
            <a:ext cx="28622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000" b="1">
                <a:latin typeface="Times New Roman" panose="02020603050405020304" pitchFamily="18" charset="0"/>
                <a:ea typeface="仿宋_GB2312" pitchFamily="49" charset="-122"/>
              </a:rPr>
              <a:t>例如，阶乘函数</a:t>
            </a:r>
            <a:endParaRPr kumimoji="1" lang="zh-CN" altLang="en-US" sz="3000">
              <a:latin typeface="Times New Roman" panose="02020603050405020304" pitchFamily="18" charset="0"/>
              <a:ea typeface="仿宋_GB2312" pitchFamily="49" charset="-122"/>
            </a:endParaRPr>
          </a:p>
        </p:txBody>
      </p:sp>
      <p:graphicFrame>
        <p:nvGraphicFramePr>
          <p:cNvPr id="337925" name="Object 5">
            <a:extLst>
              <a:ext uri="{FF2B5EF4-FFF2-40B4-BE49-F238E27FC236}">
                <a16:creationId xmlns:a16="http://schemas.microsoft.com/office/drawing/2014/main" id="{42A7BDA6-778B-4565-BD67-EE967D54ACB0}"/>
              </a:ext>
            </a:extLst>
          </p:cNvPr>
          <p:cNvGraphicFramePr>
            <a:graphicFrameLocks noChangeAspect="1"/>
          </p:cNvGraphicFramePr>
          <p:nvPr/>
        </p:nvGraphicFramePr>
        <p:xfrm>
          <a:off x="1655763" y="2030413"/>
          <a:ext cx="4159250" cy="1111250"/>
        </p:xfrm>
        <a:graphic>
          <a:graphicData uri="http://schemas.openxmlformats.org/presentationml/2006/ole">
            <mc:AlternateContent xmlns:mc="http://schemas.openxmlformats.org/markup-compatibility/2006">
              <mc:Choice xmlns:v="urn:schemas-microsoft-com:vml" Requires="v">
                <p:oleObj spid="_x0000_s337927" name="公式" r:id="rId3" imgW="1765080" imgH="482400" progId="Equation.3">
                  <p:embed/>
                </p:oleObj>
              </mc:Choice>
              <mc:Fallback>
                <p:oleObj name="公式" r:id="rId3" imgW="17650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030413"/>
                        <a:ext cx="41592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B596CD0B-17A4-470D-9506-F76837CF8BC2}"/>
              </a:ext>
            </a:extLst>
          </p:cNvPr>
          <p:cNvSpPr>
            <a:spLocks noGrp="1"/>
          </p:cNvSpPr>
          <p:nvPr>
            <p:ph type="sldNum" sz="quarter" idx="11"/>
          </p:nvPr>
        </p:nvSpPr>
        <p:spPr/>
        <p:txBody>
          <a:bodyPr/>
          <a:lstStyle/>
          <a:p>
            <a:fld id="{28187861-1784-4182-B9F7-B6A1029513E9}" type="slidenum">
              <a:rPr lang="en-US" altLang="zh-CN"/>
              <a:pPr/>
              <a:t>66</a:t>
            </a:fld>
            <a:endParaRPr lang="en-US" altLang="zh-CN"/>
          </a:p>
        </p:txBody>
      </p:sp>
      <p:sp>
        <p:nvSpPr>
          <p:cNvPr id="338946" name="Rectangle 2">
            <a:extLst>
              <a:ext uri="{FF2B5EF4-FFF2-40B4-BE49-F238E27FC236}">
                <a16:creationId xmlns:a16="http://schemas.microsoft.com/office/drawing/2014/main" id="{BE5E212C-FEE4-43AE-99A4-B01A1B50D883}"/>
              </a:ext>
            </a:extLst>
          </p:cNvPr>
          <p:cNvSpPr>
            <a:spLocks noGrp="1" noChangeArrowheads="1"/>
          </p:cNvSpPr>
          <p:nvPr>
            <p:ph type="title"/>
          </p:nvPr>
        </p:nvSpPr>
        <p:spPr>
          <a:xfrm>
            <a:off x="2085975" y="547688"/>
            <a:ext cx="4933950" cy="685800"/>
          </a:xfrm>
        </p:spPr>
        <p:txBody>
          <a:bodyPr/>
          <a:lstStyle/>
          <a:p>
            <a:pPr algn="ctr"/>
            <a:r>
              <a:rPr lang="zh-CN" altLang="en-US" sz="3600" b="1">
                <a:solidFill>
                  <a:schemeClr val="tx2"/>
                </a:solidFill>
                <a:latin typeface="Times New Roman" panose="02020603050405020304" pitchFamily="18" charset="0"/>
                <a:ea typeface="华文新魏" panose="02010800040101010101" pitchFamily="2" charset="-122"/>
              </a:rPr>
              <a:t>求解阶乘 </a:t>
            </a:r>
            <a:r>
              <a:rPr lang="en-US" altLang="zh-CN" sz="3600" b="1" i="1">
                <a:solidFill>
                  <a:schemeClr val="tx2"/>
                </a:solidFill>
                <a:latin typeface="Times New Roman" panose="02020603050405020304" pitchFamily="18" charset="0"/>
                <a:ea typeface="华文新魏" panose="02010800040101010101" pitchFamily="2" charset="-122"/>
              </a:rPr>
              <a:t>n</a:t>
            </a:r>
            <a:r>
              <a:rPr lang="en-US" altLang="zh-CN" sz="3600" b="1">
                <a:solidFill>
                  <a:schemeClr val="tx2"/>
                </a:solidFill>
                <a:latin typeface="Times New Roman" panose="02020603050405020304" pitchFamily="18" charset="0"/>
                <a:ea typeface="华文新魏" panose="02010800040101010101" pitchFamily="2" charset="-122"/>
              </a:rPr>
              <a:t>! </a:t>
            </a:r>
            <a:r>
              <a:rPr lang="zh-CN" altLang="en-US" sz="3600" b="1">
                <a:solidFill>
                  <a:schemeClr val="tx2"/>
                </a:solidFill>
                <a:latin typeface="Times New Roman" panose="02020603050405020304" pitchFamily="18" charset="0"/>
                <a:ea typeface="华文新魏" panose="02010800040101010101" pitchFamily="2" charset="-122"/>
              </a:rPr>
              <a:t>的过程</a:t>
            </a:r>
            <a:endParaRPr lang="zh-CN" altLang="en-US" sz="2000">
              <a:solidFill>
                <a:schemeClr val="tx2"/>
              </a:solidFill>
              <a:latin typeface="Times New Roman" panose="02020603050405020304" pitchFamily="18" charset="0"/>
              <a:ea typeface="华文新魏" panose="02010800040101010101" pitchFamily="2" charset="-122"/>
            </a:endParaRPr>
          </a:p>
        </p:txBody>
      </p:sp>
      <p:sp>
        <p:nvSpPr>
          <p:cNvPr id="338947" name="Rectangle 3">
            <a:extLst>
              <a:ext uri="{FF2B5EF4-FFF2-40B4-BE49-F238E27FC236}">
                <a16:creationId xmlns:a16="http://schemas.microsoft.com/office/drawing/2014/main" id="{6C3680D5-5D63-4E8F-AAD9-4B2CDB531189}"/>
              </a:ext>
            </a:extLst>
          </p:cNvPr>
          <p:cNvSpPr>
            <a:spLocks noChangeArrowheads="1"/>
          </p:cNvSpPr>
          <p:nvPr/>
        </p:nvSpPr>
        <p:spPr bwMode="auto">
          <a:xfrm>
            <a:off x="1828800" y="12954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48" name="Text Box 4">
            <a:extLst>
              <a:ext uri="{FF2B5EF4-FFF2-40B4-BE49-F238E27FC236}">
                <a16:creationId xmlns:a16="http://schemas.microsoft.com/office/drawing/2014/main" id="{032F05CA-96DE-47D4-AB53-335BE77024C2}"/>
              </a:ext>
            </a:extLst>
          </p:cNvPr>
          <p:cNvSpPr txBox="1">
            <a:spLocks noChangeArrowheads="1"/>
          </p:cNvSpPr>
          <p:nvPr/>
        </p:nvSpPr>
        <p:spPr bwMode="auto">
          <a:xfrm>
            <a:off x="2743200" y="1295400"/>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rPr>
              <a:t>主程序</a:t>
            </a:r>
            <a:r>
              <a:rPr kumimoji="1" lang="zh-CN" altLang="en-US" sz="2800" b="1">
                <a:solidFill>
                  <a:schemeClr val="accent2"/>
                </a:solidFill>
                <a:latin typeface="Times New Roman" panose="02020603050405020304" pitchFamily="18" charset="0"/>
              </a:rPr>
              <a:t> </a:t>
            </a:r>
            <a:r>
              <a:rPr kumimoji="1" lang="en-US" altLang="zh-CN" sz="2800" b="1">
                <a:solidFill>
                  <a:schemeClr val="accent2"/>
                </a:solidFill>
                <a:latin typeface="Times New Roman" panose="02020603050405020304" pitchFamily="18" charset="0"/>
              </a:rPr>
              <a:t>main : </a:t>
            </a:r>
            <a:r>
              <a:rPr kumimoji="1" lang="en-US" altLang="zh-CN" sz="2800" b="1">
                <a:solidFill>
                  <a:srgbClr val="FFFFCC"/>
                </a:solidFill>
                <a:latin typeface="Times New Roman" panose="02020603050405020304" pitchFamily="18" charset="0"/>
              </a:rPr>
              <a:t>fact(4)</a:t>
            </a:r>
            <a:endParaRPr kumimoji="1" lang="en-US" altLang="zh-CN" sz="2400">
              <a:latin typeface="Times New Roman" panose="02020603050405020304" pitchFamily="18" charset="0"/>
            </a:endParaRPr>
          </a:p>
        </p:txBody>
      </p:sp>
      <p:sp>
        <p:nvSpPr>
          <p:cNvPr id="338949" name="Rectangle 5">
            <a:extLst>
              <a:ext uri="{FF2B5EF4-FFF2-40B4-BE49-F238E27FC236}">
                <a16:creationId xmlns:a16="http://schemas.microsoft.com/office/drawing/2014/main" id="{DAFF61CB-FD24-4CEE-8CD0-6708C0506CDF}"/>
              </a:ext>
            </a:extLst>
          </p:cNvPr>
          <p:cNvSpPr>
            <a:spLocks noChangeArrowheads="1"/>
          </p:cNvSpPr>
          <p:nvPr/>
        </p:nvSpPr>
        <p:spPr bwMode="auto">
          <a:xfrm>
            <a:off x="1828800" y="21336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0" name="Text Box 6">
            <a:extLst>
              <a:ext uri="{FF2B5EF4-FFF2-40B4-BE49-F238E27FC236}">
                <a16:creationId xmlns:a16="http://schemas.microsoft.com/office/drawing/2014/main" id="{7D23E5E9-1EF0-46AB-B0A0-238F825C7215}"/>
              </a:ext>
            </a:extLst>
          </p:cNvPr>
          <p:cNvSpPr txBox="1">
            <a:spLocks noChangeArrowheads="1"/>
          </p:cNvSpPr>
          <p:nvPr/>
        </p:nvSpPr>
        <p:spPr bwMode="auto">
          <a:xfrm>
            <a:off x="1905000" y="2209800"/>
            <a:ext cx="5192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latin typeface="Times New Roman" panose="02020603050405020304" pitchFamily="18" charset="0"/>
                <a:ea typeface="仿宋_GB2312" pitchFamily="49" charset="-122"/>
              </a:rPr>
              <a:t>参数 </a:t>
            </a:r>
            <a:r>
              <a:rPr kumimoji="1" lang="en-US" altLang="zh-CN" sz="2800" b="1">
                <a:solidFill>
                  <a:schemeClr val="accent2"/>
                </a:solidFill>
                <a:latin typeface="Times New Roman" panose="02020603050405020304" pitchFamily="18" charset="0"/>
                <a:ea typeface="仿宋_GB2312" pitchFamily="49" charset="-122"/>
              </a:rPr>
              <a:t>4    </a:t>
            </a:r>
            <a:r>
              <a:rPr kumimoji="1" lang="zh-CN" altLang="en-US" sz="2800" b="1">
                <a:solidFill>
                  <a:schemeClr val="accent2"/>
                </a:solidFill>
                <a:latin typeface="Times New Roman" panose="02020603050405020304" pitchFamily="18" charset="0"/>
                <a:ea typeface="仿宋_GB2312" pitchFamily="49" charset="-122"/>
              </a:rPr>
              <a:t>计算 </a:t>
            </a:r>
            <a:r>
              <a:rPr kumimoji="1" lang="en-US" altLang="zh-CN" sz="2800" b="1">
                <a:solidFill>
                  <a:schemeClr val="accent2"/>
                </a:solidFill>
                <a:latin typeface="Times New Roman" panose="02020603050405020304" pitchFamily="18" charset="0"/>
                <a:ea typeface="仿宋_GB2312" pitchFamily="49" charset="-122"/>
              </a:rPr>
              <a:t>4*fact(3)</a:t>
            </a:r>
            <a:r>
              <a:rPr kumimoji="1" lang="en-US" altLang="zh-CN" sz="2800" b="1">
                <a:latin typeface="Times New Roman" panose="02020603050405020304" pitchFamily="18" charset="0"/>
                <a:ea typeface="仿宋_GB2312" pitchFamily="49" charset="-122"/>
              </a:rPr>
              <a:t>    </a:t>
            </a:r>
            <a:r>
              <a:rPr kumimoji="1" lang="zh-CN" altLang="en-US" sz="2800" b="1">
                <a:solidFill>
                  <a:srgbClr val="FFFFCC"/>
                </a:solidFill>
                <a:latin typeface="Times New Roman" panose="02020603050405020304" pitchFamily="18" charset="0"/>
                <a:ea typeface="仿宋_GB2312" pitchFamily="49" charset="-122"/>
              </a:rPr>
              <a:t>返回 </a:t>
            </a:r>
            <a:r>
              <a:rPr kumimoji="1" lang="en-US" altLang="zh-CN" sz="2800" b="1">
                <a:solidFill>
                  <a:srgbClr val="FFFFCC"/>
                </a:solidFill>
                <a:latin typeface="Times New Roman" panose="02020603050405020304" pitchFamily="18" charset="0"/>
                <a:ea typeface="仿宋_GB2312" pitchFamily="49" charset="-122"/>
              </a:rPr>
              <a:t>24</a:t>
            </a:r>
            <a:endParaRPr kumimoji="1" lang="en-US" altLang="zh-CN" sz="2400">
              <a:latin typeface="Times New Roman" panose="02020603050405020304" pitchFamily="18" charset="0"/>
            </a:endParaRPr>
          </a:p>
        </p:txBody>
      </p:sp>
      <p:sp>
        <p:nvSpPr>
          <p:cNvPr id="338951" name="Line 7">
            <a:extLst>
              <a:ext uri="{FF2B5EF4-FFF2-40B4-BE49-F238E27FC236}">
                <a16:creationId xmlns:a16="http://schemas.microsoft.com/office/drawing/2014/main" id="{7D434791-7032-48E2-A45D-12BBF54655BE}"/>
              </a:ext>
            </a:extLst>
          </p:cNvPr>
          <p:cNvSpPr>
            <a:spLocks noChangeShapeType="1"/>
          </p:cNvSpPr>
          <p:nvPr/>
        </p:nvSpPr>
        <p:spPr bwMode="auto">
          <a:xfrm flipH="1">
            <a:off x="1524000" y="1752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2" name="Line 8">
            <a:extLst>
              <a:ext uri="{FF2B5EF4-FFF2-40B4-BE49-F238E27FC236}">
                <a16:creationId xmlns:a16="http://schemas.microsoft.com/office/drawing/2014/main" id="{DD6953FC-241F-48FE-B343-7D9391739D6B}"/>
              </a:ext>
            </a:extLst>
          </p:cNvPr>
          <p:cNvSpPr>
            <a:spLocks noChangeShapeType="1"/>
          </p:cNvSpPr>
          <p:nvPr/>
        </p:nvSpPr>
        <p:spPr bwMode="auto">
          <a:xfrm>
            <a:off x="1524000" y="22860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3" name="Line 9">
            <a:extLst>
              <a:ext uri="{FF2B5EF4-FFF2-40B4-BE49-F238E27FC236}">
                <a16:creationId xmlns:a16="http://schemas.microsoft.com/office/drawing/2014/main" id="{A38526C9-5DBE-4306-9B33-139C1AA45AD3}"/>
              </a:ext>
            </a:extLst>
          </p:cNvPr>
          <p:cNvSpPr>
            <a:spLocks noChangeShapeType="1"/>
          </p:cNvSpPr>
          <p:nvPr/>
        </p:nvSpPr>
        <p:spPr bwMode="auto">
          <a:xfrm flipV="1">
            <a:off x="15240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4" name="Line 10">
            <a:extLst>
              <a:ext uri="{FF2B5EF4-FFF2-40B4-BE49-F238E27FC236}">
                <a16:creationId xmlns:a16="http://schemas.microsoft.com/office/drawing/2014/main" id="{4AF2025C-EC90-4217-91D8-CAE3E5E8964B}"/>
              </a:ext>
            </a:extLst>
          </p:cNvPr>
          <p:cNvSpPr>
            <a:spLocks noChangeShapeType="1"/>
          </p:cNvSpPr>
          <p:nvPr/>
        </p:nvSpPr>
        <p:spPr bwMode="auto">
          <a:xfrm flipH="1">
            <a:off x="7239000" y="2286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5" name="Line 11">
            <a:extLst>
              <a:ext uri="{FF2B5EF4-FFF2-40B4-BE49-F238E27FC236}">
                <a16:creationId xmlns:a16="http://schemas.microsoft.com/office/drawing/2014/main" id="{576836F3-DAA9-412E-A82A-2162E49876A8}"/>
              </a:ext>
            </a:extLst>
          </p:cNvPr>
          <p:cNvSpPr>
            <a:spLocks noChangeShapeType="1"/>
          </p:cNvSpPr>
          <p:nvPr/>
        </p:nvSpPr>
        <p:spPr bwMode="auto">
          <a:xfrm>
            <a:off x="7239000" y="17526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6" name="Line 12">
            <a:extLst>
              <a:ext uri="{FF2B5EF4-FFF2-40B4-BE49-F238E27FC236}">
                <a16:creationId xmlns:a16="http://schemas.microsoft.com/office/drawing/2014/main" id="{3B979B7E-1F20-4FE8-B3C2-1F59191CE5CB}"/>
              </a:ext>
            </a:extLst>
          </p:cNvPr>
          <p:cNvSpPr>
            <a:spLocks noChangeShapeType="1"/>
          </p:cNvSpPr>
          <p:nvPr/>
        </p:nvSpPr>
        <p:spPr bwMode="auto">
          <a:xfrm flipV="1">
            <a:off x="75438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7" name="Rectangle 13">
            <a:extLst>
              <a:ext uri="{FF2B5EF4-FFF2-40B4-BE49-F238E27FC236}">
                <a16:creationId xmlns:a16="http://schemas.microsoft.com/office/drawing/2014/main" id="{082622D4-C30F-43E1-8FB7-50DECC8BC464}"/>
              </a:ext>
            </a:extLst>
          </p:cNvPr>
          <p:cNvSpPr>
            <a:spLocks noChangeArrowheads="1"/>
          </p:cNvSpPr>
          <p:nvPr/>
        </p:nvSpPr>
        <p:spPr bwMode="auto">
          <a:xfrm>
            <a:off x="1828800" y="29718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8" name="Text Box 14">
            <a:extLst>
              <a:ext uri="{FF2B5EF4-FFF2-40B4-BE49-F238E27FC236}">
                <a16:creationId xmlns:a16="http://schemas.microsoft.com/office/drawing/2014/main" id="{90AC6CA0-C738-4D44-A879-89EA33900C3D}"/>
              </a:ext>
            </a:extLst>
          </p:cNvPr>
          <p:cNvSpPr txBox="1">
            <a:spLocks noChangeArrowheads="1"/>
          </p:cNvSpPr>
          <p:nvPr/>
        </p:nvSpPr>
        <p:spPr bwMode="auto">
          <a:xfrm>
            <a:off x="1905000" y="30480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latin typeface="Times New Roman" panose="02020603050405020304" pitchFamily="18" charset="0"/>
                <a:ea typeface="仿宋_GB2312" pitchFamily="49" charset="-122"/>
              </a:rPr>
              <a:t>参数 </a:t>
            </a:r>
            <a:r>
              <a:rPr kumimoji="1" lang="en-US" altLang="zh-CN" sz="2800" b="1">
                <a:solidFill>
                  <a:schemeClr val="accent2"/>
                </a:solidFill>
                <a:latin typeface="Times New Roman" panose="02020603050405020304" pitchFamily="18" charset="0"/>
                <a:ea typeface="仿宋_GB2312" pitchFamily="49" charset="-122"/>
              </a:rPr>
              <a:t>3    </a:t>
            </a:r>
            <a:r>
              <a:rPr kumimoji="1" lang="zh-CN" altLang="en-US" sz="2800" b="1">
                <a:solidFill>
                  <a:schemeClr val="accent2"/>
                </a:solidFill>
                <a:latin typeface="Times New Roman" panose="02020603050405020304" pitchFamily="18" charset="0"/>
                <a:ea typeface="仿宋_GB2312" pitchFamily="49" charset="-122"/>
              </a:rPr>
              <a:t>计算 </a:t>
            </a:r>
            <a:r>
              <a:rPr kumimoji="1" lang="en-US" altLang="zh-CN" sz="2800" b="1">
                <a:solidFill>
                  <a:schemeClr val="accent2"/>
                </a:solidFill>
                <a:latin typeface="Times New Roman" panose="02020603050405020304" pitchFamily="18" charset="0"/>
                <a:ea typeface="仿宋_GB2312" pitchFamily="49" charset="-122"/>
              </a:rPr>
              <a:t>3*fact(2)</a:t>
            </a:r>
            <a:r>
              <a:rPr kumimoji="1" lang="en-US" altLang="zh-CN" sz="2800" b="1">
                <a:latin typeface="Times New Roman" panose="02020603050405020304" pitchFamily="18" charset="0"/>
                <a:ea typeface="仿宋_GB2312" pitchFamily="49" charset="-122"/>
              </a:rPr>
              <a:t>    </a:t>
            </a:r>
            <a:r>
              <a:rPr kumimoji="1" lang="zh-CN" altLang="en-US" sz="2800" b="1">
                <a:solidFill>
                  <a:srgbClr val="FFFFCC"/>
                </a:solidFill>
                <a:latin typeface="Times New Roman" panose="02020603050405020304" pitchFamily="18" charset="0"/>
                <a:ea typeface="仿宋_GB2312" pitchFamily="49" charset="-122"/>
              </a:rPr>
              <a:t>返回 </a:t>
            </a:r>
            <a:r>
              <a:rPr kumimoji="1" lang="en-US" altLang="zh-CN" sz="2800" b="1">
                <a:solidFill>
                  <a:srgbClr val="FFFFCC"/>
                </a:solidFill>
                <a:latin typeface="Times New Roman" panose="02020603050405020304" pitchFamily="18" charset="0"/>
                <a:ea typeface="仿宋_GB2312" pitchFamily="49" charset="-122"/>
              </a:rPr>
              <a:t>6</a:t>
            </a:r>
            <a:endParaRPr kumimoji="1" lang="en-US" altLang="zh-CN" sz="2400">
              <a:latin typeface="Times New Roman" panose="02020603050405020304" pitchFamily="18" charset="0"/>
            </a:endParaRPr>
          </a:p>
        </p:txBody>
      </p:sp>
      <p:sp>
        <p:nvSpPr>
          <p:cNvPr id="338959" name="Line 15">
            <a:extLst>
              <a:ext uri="{FF2B5EF4-FFF2-40B4-BE49-F238E27FC236}">
                <a16:creationId xmlns:a16="http://schemas.microsoft.com/office/drawing/2014/main" id="{A28A547C-C12C-4DD0-B119-65C69D57DD85}"/>
              </a:ext>
            </a:extLst>
          </p:cNvPr>
          <p:cNvSpPr>
            <a:spLocks noChangeShapeType="1"/>
          </p:cNvSpPr>
          <p:nvPr/>
        </p:nvSpPr>
        <p:spPr bwMode="auto">
          <a:xfrm flipH="1">
            <a:off x="1524000" y="2590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0" name="Line 16">
            <a:extLst>
              <a:ext uri="{FF2B5EF4-FFF2-40B4-BE49-F238E27FC236}">
                <a16:creationId xmlns:a16="http://schemas.microsoft.com/office/drawing/2014/main" id="{8E6E1A62-DA1A-4D95-A0E8-9DBDB05107E6}"/>
              </a:ext>
            </a:extLst>
          </p:cNvPr>
          <p:cNvSpPr>
            <a:spLocks noChangeShapeType="1"/>
          </p:cNvSpPr>
          <p:nvPr/>
        </p:nvSpPr>
        <p:spPr bwMode="auto">
          <a:xfrm>
            <a:off x="1524000" y="31242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1" name="Line 17">
            <a:extLst>
              <a:ext uri="{FF2B5EF4-FFF2-40B4-BE49-F238E27FC236}">
                <a16:creationId xmlns:a16="http://schemas.microsoft.com/office/drawing/2014/main" id="{6A7E9D6E-4617-493C-9693-9A24F8D27AE9}"/>
              </a:ext>
            </a:extLst>
          </p:cNvPr>
          <p:cNvSpPr>
            <a:spLocks noChangeShapeType="1"/>
          </p:cNvSpPr>
          <p:nvPr/>
        </p:nvSpPr>
        <p:spPr bwMode="auto">
          <a:xfrm flipV="1">
            <a:off x="15240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2" name="Line 18">
            <a:extLst>
              <a:ext uri="{FF2B5EF4-FFF2-40B4-BE49-F238E27FC236}">
                <a16:creationId xmlns:a16="http://schemas.microsoft.com/office/drawing/2014/main" id="{E085A478-2D94-4BC2-8F50-23C2744CD4D4}"/>
              </a:ext>
            </a:extLst>
          </p:cNvPr>
          <p:cNvSpPr>
            <a:spLocks noChangeShapeType="1"/>
          </p:cNvSpPr>
          <p:nvPr/>
        </p:nvSpPr>
        <p:spPr bwMode="auto">
          <a:xfrm flipH="1">
            <a:off x="7239000" y="3124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3" name="Line 19">
            <a:extLst>
              <a:ext uri="{FF2B5EF4-FFF2-40B4-BE49-F238E27FC236}">
                <a16:creationId xmlns:a16="http://schemas.microsoft.com/office/drawing/2014/main" id="{36CC4419-6194-4192-BEB2-A58F69802550}"/>
              </a:ext>
            </a:extLst>
          </p:cNvPr>
          <p:cNvSpPr>
            <a:spLocks noChangeShapeType="1"/>
          </p:cNvSpPr>
          <p:nvPr/>
        </p:nvSpPr>
        <p:spPr bwMode="auto">
          <a:xfrm>
            <a:off x="7239000" y="25908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4" name="Line 20">
            <a:extLst>
              <a:ext uri="{FF2B5EF4-FFF2-40B4-BE49-F238E27FC236}">
                <a16:creationId xmlns:a16="http://schemas.microsoft.com/office/drawing/2014/main" id="{9C9105E4-5A48-4585-9B0B-0ACCFFF1CEF0}"/>
              </a:ext>
            </a:extLst>
          </p:cNvPr>
          <p:cNvSpPr>
            <a:spLocks noChangeShapeType="1"/>
          </p:cNvSpPr>
          <p:nvPr/>
        </p:nvSpPr>
        <p:spPr bwMode="auto">
          <a:xfrm flipV="1">
            <a:off x="75438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5" name="Rectangle 21">
            <a:extLst>
              <a:ext uri="{FF2B5EF4-FFF2-40B4-BE49-F238E27FC236}">
                <a16:creationId xmlns:a16="http://schemas.microsoft.com/office/drawing/2014/main" id="{09D9071F-6D71-4511-8DD5-59B15C9D762C}"/>
              </a:ext>
            </a:extLst>
          </p:cNvPr>
          <p:cNvSpPr>
            <a:spLocks noChangeArrowheads="1"/>
          </p:cNvSpPr>
          <p:nvPr/>
        </p:nvSpPr>
        <p:spPr bwMode="auto">
          <a:xfrm>
            <a:off x="1828800" y="38100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6" name="Text Box 22">
            <a:extLst>
              <a:ext uri="{FF2B5EF4-FFF2-40B4-BE49-F238E27FC236}">
                <a16:creationId xmlns:a16="http://schemas.microsoft.com/office/drawing/2014/main" id="{A87C2C10-65FD-42EE-A71C-FCC45A44E076}"/>
              </a:ext>
            </a:extLst>
          </p:cNvPr>
          <p:cNvSpPr txBox="1">
            <a:spLocks noChangeArrowheads="1"/>
          </p:cNvSpPr>
          <p:nvPr/>
        </p:nvSpPr>
        <p:spPr bwMode="auto">
          <a:xfrm>
            <a:off x="1905000" y="38862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latin typeface="Times New Roman" panose="02020603050405020304" pitchFamily="18" charset="0"/>
                <a:ea typeface="仿宋_GB2312" pitchFamily="49" charset="-122"/>
              </a:rPr>
              <a:t>参数 </a:t>
            </a:r>
            <a:r>
              <a:rPr kumimoji="1" lang="en-US" altLang="zh-CN" sz="2800" b="1">
                <a:solidFill>
                  <a:schemeClr val="accent2"/>
                </a:solidFill>
                <a:latin typeface="Times New Roman" panose="02020603050405020304" pitchFamily="18" charset="0"/>
                <a:ea typeface="仿宋_GB2312" pitchFamily="49" charset="-122"/>
              </a:rPr>
              <a:t>2    </a:t>
            </a:r>
            <a:r>
              <a:rPr kumimoji="1" lang="zh-CN" altLang="en-US" sz="2800" b="1">
                <a:solidFill>
                  <a:schemeClr val="accent2"/>
                </a:solidFill>
                <a:latin typeface="Times New Roman" panose="02020603050405020304" pitchFamily="18" charset="0"/>
                <a:ea typeface="仿宋_GB2312" pitchFamily="49" charset="-122"/>
              </a:rPr>
              <a:t>计算 </a:t>
            </a:r>
            <a:r>
              <a:rPr kumimoji="1" lang="en-US" altLang="zh-CN" sz="2800" b="1">
                <a:solidFill>
                  <a:schemeClr val="accent2"/>
                </a:solidFill>
                <a:latin typeface="Times New Roman" panose="02020603050405020304" pitchFamily="18" charset="0"/>
                <a:ea typeface="仿宋_GB2312" pitchFamily="49" charset="-122"/>
              </a:rPr>
              <a:t>2*fact(1)</a:t>
            </a:r>
            <a:r>
              <a:rPr kumimoji="1" lang="en-US" altLang="zh-CN" sz="2800" b="1">
                <a:latin typeface="Times New Roman" panose="02020603050405020304" pitchFamily="18" charset="0"/>
                <a:ea typeface="仿宋_GB2312" pitchFamily="49" charset="-122"/>
              </a:rPr>
              <a:t>    </a:t>
            </a:r>
            <a:r>
              <a:rPr kumimoji="1" lang="zh-CN" altLang="en-US" sz="2800" b="1">
                <a:solidFill>
                  <a:srgbClr val="FFFFCC"/>
                </a:solidFill>
                <a:latin typeface="Times New Roman" panose="02020603050405020304" pitchFamily="18" charset="0"/>
                <a:ea typeface="仿宋_GB2312" pitchFamily="49" charset="-122"/>
              </a:rPr>
              <a:t>返回 </a:t>
            </a:r>
            <a:r>
              <a:rPr kumimoji="1" lang="en-US" altLang="zh-CN" sz="2800" b="1">
                <a:solidFill>
                  <a:srgbClr val="FFFFCC"/>
                </a:solidFill>
                <a:latin typeface="Times New Roman" panose="02020603050405020304" pitchFamily="18" charset="0"/>
                <a:ea typeface="仿宋_GB2312" pitchFamily="49" charset="-122"/>
              </a:rPr>
              <a:t>2</a:t>
            </a:r>
            <a:endParaRPr kumimoji="1" lang="en-US" altLang="zh-CN" sz="2400">
              <a:latin typeface="Times New Roman" panose="02020603050405020304" pitchFamily="18" charset="0"/>
            </a:endParaRPr>
          </a:p>
        </p:txBody>
      </p:sp>
      <p:sp>
        <p:nvSpPr>
          <p:cNvPr id="338967" name="Line 23">
            <a:extLst>
              <a:ext uri="{FF2B5EF4-FFF2-40B4-BE49-F238E27FC236}">
                <a16:creationId xmlns:a16="http://schemas.microsoft.com/office/drawing/2014/main" id="{58616256-998B-48E4-8D25-B68A4110A5B3}"/>
              </a:ext>
            </a:extLst>
          </p:cNvPr>
          <p:cNvSpPr>
            <a:spLocks noChangeShapeType="1"/>
          </p:cNvSpPr>
          <p:nvPr/>
        </p:nvSpPr>
        <p:spPr bwMode="auto">
          <a:xfrm flipH="1">
            <a:off x="1524000" y="3429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8" name="Line 24">
            <a:extLst>
              <a:ext uri="{FF2B5EF4-FFF2-40B4-BE49-F238E27FC236}">
                <a16:creationId xmlns:a16="http://schemas.microsoft.com/office/drawing/2014/main" id="{948FA70A-5D20-4148-809D-8CBF48D34B5F}"/>
              </a:ext>
            </a:extLst>
          </p:cNvPr>
          <p:cNvSpPr>
            <a:spLocks noChangeShapeType="1"/>
          </p:cNvSpPr>
          <p:nvPr/>
        </p:nvSpPr>
        <p:spPr bwMode="auto">
          <a:xfrm>
            <a:off x="1524000" y="39624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69" name="Line 25">
            <a:extLst>
              <a:ext uri="{FF2B5EF4-FFF2-40B4-BE49-F238E27FC236}">
                <a16:creationId xmlns:a16="http://schemas.microsoft.com/office/drawing/2014/main" id="{CD507B16-62FF-431C-93A1-3F7508B05E78}"/>
              </a:ext>
            </a:extLst>
          </p:cNvPr>
          <p:cNvSpPr>
            <a:spLocks noChangeShapeType="1"/>
          </p:cNvSpPr>
          <p:nvPr/>
        </p:nvSpPr>
        <p:spPr bwMode="auto">
          <a:xfrm flipV="1">
            <a:off x="15240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0" name="Line 26">
            <a:extLst>
              <a:ext uri="{FF2B5EF4-FFF2-40B4-BE49-F238E27FC236}">
                <a16:creationId xmlns:a16="http://schemas.microsoft.com/office/drawing/2014/main" id="{782946FD-ABAE-4D60-8C87-3326B197E844}"/>
              </a:ext>
            </a:extLst>
          </p:cNvPr>
          <p:cNvSpPr>
            <a:spLocks noChangeShapeType="1"/>
          </p:cNvSpPr>
          <p:nvPr/>
        </p:nvSpPr>
        <p:spPr bwMode="auto">
          <a:xfrm flipH="1">
            <a:off x="7239000" y="3962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1" name="Line 27">
            <a:extLst>
              <a:ext uri="{FF2B5EF4-FFF2-40B4-BE49-F238E27FC236}">
                <a16:creationId xmlns:a16="http://schemas.microsoft.com/office/drawing/2014/main" id="{2C3EAE5C-68C5-4CAD-B633-BA0AD86C82FE}"/>
              </a:ext>
            </a:extLst>
          </p:cNvPr>
          <p:cNvSpPr>
            <a:spLocks noChangeShapeType="1"/>
          </p:cNvSpPr>
          <p:nvPr/>
        </p:nvSpPr>
        <p:spPr bwMode="auto">
          <a:xfrm>
            <a:off x="7239000" y="34290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2" name="Line 28">
            <a:extLst>
              <a:ext uri="{FF2B5EF4-FFF2-40B4-BE49-F238E27FC236}">
                <a16:creationId xmlns:a16="http://schemas.microsoft.com/office/drawing/2014/main" id="{A58BA07A-D78B-4D76-8A1E-E23E2098B0A1}"/>
              </a:ext>
            </a:extLst>
          </p:cNvPr>
          <p:cNvSpPr>
            <a:spLocks noChangeShapeType="1"/>
          </p:cNvSpPr>
          <p:nvPr/>
        </p:nvSpPr>
        <p:spPr bwMode="auto">
          <a:xfrm flipV="1">
            <a:off x="75438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3" name="Rectangle 29">
            <a:extLst>
              <a:ext uri="{FF2B5EF4-FFF2-40B4-BE49-F238E27FC236}">
                <a16:creationId xmlns:a16="http://schemas.microsoft.com/office/drawing/2014/main" id="{E77F2D59-626A-4E2B-8C17-F87DA9735220}"/>
              </a:ext>
            </a:extLst>
          </p:cNvPr>
          <p:cNvSpPr>
            <a:spLocks noChangeArrowheads="1"/>
          </p:cNvSpPr>
          <p:nvPr/>
        </p:nvSpPr>
        <p:spPr bwMode="auto">
          <a:xfrm>
            <a:off x="1828800" y="46482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4" name="Text Box 30">
            <a:extLst>
              <a:ext uri="{FF2B5EF4-FFF2-40B4-BE49-F238E27FC236}">
                <a16:creationId xmlns:a16="http://schemas.microsoft.com/office/drawing/2014/main" id="{82805EEB-E21D-4292-A028-A49C7B67F66E}"/>
              </a:ext>
            </a:extLst>
          </p:cNvPr>
          <p:cNvSpPr txBox="1">
            <a:spLocks noChangeArrowheads="1"/>
          </p:cNvSpPr>
          <p:nvPr/>
        </p:nvSpPr>
        <p:spPr bwMode="auto">
          <a:xfrm>
            <a:off x="1905000" y="47244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latin typeface="Times New Roman" panose="02020603050405020304" pitchFamily="18" charset="0"/>
                <a:ea typeface="仿宋_GB2312" pitchFamily="49" charset="-122"/>
              </a:rPr>
              <a:t>参数 </a:t>
            </a:r>
            <a:r>
              <a:rPr kumimoji="1" lang="en-US" altLang="zh-CN" sz="2800" b="1">
                <a:solidFill>
                  <a:schemeClr val="accent2"/>
                </a:solidFill>
                <a:latin typeface="Times New Roman" panose="02020603050405020304" pitchFamily="18" charset="0"/>
                <a:ea typeface="仿宋_GB2312" pitchFamily="49" charset="-122"/>
              </a:rPr>
              <a:t>1    </a:t>
            </a:r>
            <a:r>
              <a:rPr kumimoji="1" lang="zh-CN" altLang="en-US" sz="2800" b="1">
                <a:solidFill>
                  <a:schemeClr val="accent2"/>
                </a:solidFill>
                <a:latin typeface="Times New Roman" panose="02020603050405020304" pitchFamily="18" charset="0"/>
                <a:ea typeface="仿宋_GB2312" pitchFamily="49" charset="-122"/>
              </a:rPr>
              <a:t>计算 </a:t>
            </a:r>
            <a:r>
              <a:rPr kumimoji="1" lang="en-US" altLang="zh-CN" sz="2800" b="1">
                <a:solidFill>
                  <a:schemeClr val="accent2"/>
                </a:solidFill>
                <a:latin typeface="Times New Roman" panose="02020603050405020304" pitchFamily="18" charset="0"/>
                <a:ea typeface="仿宋_GB2312" pitchFamily="49" charset="-122"/>
              </a:rPr>
              <a:t>1*fact(0)</a:t>
            </a:r>
            <a:r>
              <a:rPr kumimoji="1" lang="en-US" altLang="zh-CN" sz="2800" b="1">
                <a:latin typeface="Times New Roman" panose="02020603050405020304" pitchFamily="18" charset="0"/>
                <a:ea typeface="仿宋_GB2312" pitchFamily="49" charset="-122"/>
              </a:rPr>
              <a:t>    </a:t>
            </a:r>
            <a:r>
              <a:rPr kumimoji="1" lang="zh-CN" altLang="en-US" sz="2800" b="1">
                <a:solidFill>
                  <a:srgbClr val="FFFFCC"/>
                </a:solidFill>
                <a:latin typeface="Times New Roman" panose="02020603050405020304" pitchFamily="18" charset="0"/>
                <a:ea typeface="仿宋_GB2312" pitchFamily="49" charset="-122"/>
              </a:rPr>
              <a:t>返回 </a:t>
            </a:r>
            <a:r>
              <a:rPr kumimoji="1" lang="en-US" altLang="zh-CN" sz="2800" b="1">
                <a:solidFill>
                  <a:srgbClr val="FFFFCC"/>
                </a:solidFill>
                <a:latin typeface="Times New Roman" panose="02020603050405020304" pitchFamily="18" charset="0"/>
                <a:ea typeface="仿宋_GB2312" pitchFamily="49" charset="-122"/>
              </a:rPr>
              <a:t>1</a:t>
            </a:r>
            <a:endParaRPr kumimoji="1" lang="en-US" altLang="zh-CN" sz="2400">
              <a:latin typeface="Times New Roman" panose="02020603050405020304" pitchFamily="18" charset="0"/>
            </a:endParaRPr>
          </a:p>
        </p:txBody>
      </p:sp>
      <p:sp>
        <p:nvSpPr>
          <p:cNvPr id="338975" name="Line 31">
            <a:extLst>
              <a:ext uri="{FF2B5EF4-FFF2-40B4-BE49-F238E27FC236}">
                <a16:creationId xmlns:a16="http://schemas.microsoft.com/office/drawing/2014/main" id="{ED58DA2E-DC47-443E-8326-8708FB2463FB}"/>
              </a:ext>
            </a:extLst>
          </p:cNvPr>
          <p:cNvSpPr>
            <a:spLocks noChangeShapeType="1"/>
          </p:cNvSpPr>
          <p:nvPr/>
        </p:nvSpPr>
        <p:spPr bwMode="auto">
          <a:xfrm flipH="1">
            <a:off x="1524000" y="4267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6" name="Line 32">
            <a:extLst>
              <a:ext uri="{FF2B5EF4-FFF2-40B4-BE49-F238E27FC236}">
                <a16:creationId xmlns:a16="http://schemas.microsoft.com/office/drawing/2014/main" id="{A20AA79F-3D84-4B51-8C75-8443F1ED0B5C}"/>
              </a:ext>
            </a:extLst>
          </p:cNvPr>
          <p:cNvSpPr>
            <a:spLocks noChangeShapeType="1"/>
          </p:cNvSpPr>
          <p:nvPr/>
        </p:nvSpPr>
        <p:spPr bwMode="auto">
          <a:xfrm>
            <a:off x="1524000" y="48006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7" name="Line 33">
            <a:extLst>
              <a:ext uri="{FF2B5EF4-FFF2-40B4-BE49-F238E27FC236}">
                <a16:creationId xmlns:a16="http://schemas.microsoft.com/office/drawing/2014/main" id="{989199E4-F790-4086-B19E-4C622AEEFDA2}"/>
              </a:ext>
            </a:extLst>
          </p:cNvPr>
          <p:cNvSpPr>
            <a:spLocks noChangeShapeType="1"/>
          </p:cNvSpPr>
          <p:nvPr/>
        </p:nvSpPr>
        <p:spPr bwMode="auto">
          <a:xfrm flipV="1">
            <a:off x="15240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8" name="Line 34">
            <a:extLst>
              <a:ext uri="{FF2B5EF4-FFF2-40B4-BE49-F238E27FC236}">
                <a16:creationId xmlns:a16="http://schemas.microsoft.com/office/drawing/2014/main" id="{A0944648-FC96-4A95-8D3C-9866D169DF37}"/>
              </a:ext>
            </a:extLst>
          </p:cNvPr>
          <p:cNvSpPr>
            <a:spLocks noChangeShapeType="1"/>
          </p:cNvSpPr>
          <p:nvPr/>
        </p:nvSpPr>
        <p:spPr bwMode="auto">
          <a:xfrm flipH="1">
            <a:off x="7239000" y="4800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79" name="Line 35">
            <a:extLst>
              <a:ext uri="{FF2B5EF4-FFF2-40B4-BE49-F238E27FC236}">
                <a16:creationId xmlns:a16="http://schemas.microsoft.com/office/drawing/2014/main" id="{CF8B0E0B-1F2C-454D-A899-87C6CAD90CCC}"/>
              </a:ext>
            </a:extLst>
          </p:cNvPr>
          <p:cNvSpPr>
            <a:spLocks noChangeShapeType="1"/>
          </p:cNvSpPr>
          <p:nvPr/>
        </p:nvSpPr>
        <p:spPr bwMode="auto">
          <a:xfrm>
            <a:off x="7239000" y="42672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0" name="Line 36">
            <a:extLst>
              <a:ext uri="{FF2B5EF4-FFF2-40B4-BE49-F238E27FC236}">
                <a16:creationId xmlns:a16="http://schemas.microsoft.com/office/drawing/2014/main" id="{7FCD17A5-185E-4378-B464-2D616C835E9B}"/>
              </a:ext>
            </a:extLst>
          </p:cNvPr>
          <p:cNvSpPr>
            <a:spLocks noChangeShapeType="1"/>
          </p:cNvSpPr>
          <p:nvPr/>
        </p:nvSpPr>
        <p:spPr bwMode="auto">
          <a:xfrm flipV="1">
            <a:off x="75438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1" name="Rectangle 37">
            <a:extLst>
              <a:ext uri="{FF2B5EF4-FFF2-40B4-BE49-F238E27FC236}">
                <a16:creationId xmlns:a16="http://schemas.microsoft.com/office/drawing/2014/main" id="{719BA78E-DFA8-4F94-865E-2B1C7B452CD4}"/>
              </a:ext>
            </a:extLst>
          </p:cNvPr>
          <p:cNvSpPr>
            <a:spLocks noChangeArrowheads="1"/>
          </p:cNvSpPr>
          <p:nvPr/>
        </p:nvSpPr>
        <p:spPr bwMode="auto">
          <a:xfrm>
            <a:off x="1828800" y="5486400"/>
            <a:ext cx="5410200" cy="609600"/>
          </a:xfrm>
          <a:prstGeom prst="rect">
            <a:avLst/>
          </a:prstGeom>
          <a:gradFill rotWithShape="0">
            <a:gsLst>
              <a:gs pos="0">
                <a:srgbClr val="FFFFCC"/>
              </a:gs>
              <a:gs pos="100000">
                <a:srgbClr val="FFFFCC">
                  <a:gamma/>
                  <a:shade val="4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2" name="Text Box 38">
            <a:extLst>
              <a:ext uri="{FF2B5EF4-FFF2-40B4-BE49-F238E27FC236}">
                <a16:creationId xmlns:a16="http://schemas.microsoft.com/office/drawing/2014/main" id="{45C13F02-A049-4298-8C81-C54B482F1549}"/>
              </a:ext>
            </a:extLst>
          </p:cNvPr>
          <p:cNvSpPr txBox="1">
            <a:spLocks noChangeArrowheads="1"/>
          </p:cNvSpPr>
          <p:nvPr/>
        </p:nvSpPr>
        <p:spPr bwMode="auto">
          <a:xfrm>
            <a:off x="1905000" y="5562600"/>
            <a:ext cx="494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accent2"/>
                </a:solidFill>
                <a:latin typeface="Times New Roman" panose="02020603050405020304" pitchFamily="18" charset="0"/>
                <a:ea typeface="仿宋_GB2312" pitchFamily="49" charset="-122"/>
              </a:rPr>
              <a:t>参数 </a:t>
            </a:r>
            <a:r>
              <a:rPr kumimoji="1" lang="en-US" altLang="zh-CN" sz="2800" b="1">
                <a:solidFill>
                  <a:schemeClr val="accent2"/>
                </a:solidFill>
                <a:latin typeface="Times New Roman" panose="02020603050405020304" pitchFamily="18" charset="0"/>
                <a:ea typeface="仿宋_GB2312" pitchFamily="49" charset="-122"/>
              </a:rPr>
              <a:t>0    </a:t>
            </a:r>
            <a:r>
              <a:rPr kumimoji="1" lang="zh-CN" altLang="en-US" sz="2800" b="1">
                <a:solidFill>
                  <a:schemeClr val="accent2"/>
                </a:solidFill>
                <a:latin typeface="Times New Roman" panose="02020603050405020304" pitchFamily="18" charset="0"/>
                <a:ea typeface="仿宋_GB2312" pitchFamily="49" charset="-122"/>
              </a:rPr>
              <a:t>直接定值 </a:t>
            </a:r>
            <a:r>
              <a:rPr kumimoji="1" lang="en-US" altLang="zh-CN" sz="2800" b="1">
                <a:solidFill>
                  <a:schemeClr val="accent2"/>
                </a:solidFill>
                <a:latin typeface="Times New Roman" panose="02020603050405020304" pitchFamily="18" charset="0"/>
                <a:ea typeface="仿宋_GB2312" pitchFamily="49" charset="-122"/>
              </a:rPr>
              <a:t>= 1 </a:t>
            </a:r>
            <a:r>
              <a:rPr kumimoji="1" lang="en-US" altLang="en-US" sz="2800" b="1">
                <a:latin typeface="Times New Roman" panose="02020603050405020304" pitchFamily="18" charset="0"/>
                <a:ea typeface="仿宋_GB2312" pitchFamily="49" charset="-122"/>
              </a:rPr>
              <a:t>    </a:t>
            </a:r>
            <a:r>
              <a:rPr kumimoji="1" lang="zh-CN" altLang="en-US" sz="2800" b="1">
                <a:solidFill>
                  <a:srgbClr val="FFFFCC"/>
                </a:solidFill>
                <a:latin typeface="Times New Roman" panose="02020603050405020304" pitchFamily="18" charset="0"/>
                <a:ea typeface="仿宋_GB2312" pitchFamily="49" charset="-122"/>
              </a:rPr>
              <a:t>返回 </a:t>
            </a:r>
            <a:r>
              <a:rPr kumimoji="1" lang="en-US" altLang="zh-CN" sz="2800" b="1">
                <a:solidFill>
                  <a:srgbClr val="FFFFCC"/>
                </a:solidFill>
                <a:latin typeface="Times New Roman" panose="02020603050405020304" pitchFamily="18" charset="0"/>
                <a:ea typeface="仿宋_GB2312" pitchFamily="49" charset="-122"/>
              </a:rPr>
              <a:t>1</a:t>
            </a:r>
            <a:endParaRPr kumimoji="1" lang="en-US" altLang="zh-CN" sz="2400">
              <a:latin typeface="Times New Roman" panose="02020603050405020304" pitchFamily="18" charset="0"/>
            </a:endParaRPr>
          </a:p>
        </p:txBody>
      </p:sp>
      <p:sp>
        <p:nvSpPr>
          <p:cNvPr id="338983" name="Line 39">
            <a:extLst>
              <a:ext uri="{FF2B5EF4-FFF2-40B4-BE49-F238E27FC236}">
                <a16:creationId xmlns:a16="http://schemas.microsoft.com/office/drawing/2014/main" id="{EE168519-BCD0-42CA-8A38-A20134FE78C7}"/>
              </a:ext>
            </a:extLst>
          </p:cNvPr>
          <p:cNvSpPr>
            <a:spLocks noChangeShapeType="1"/>
          </p:cNvSpPr>
          <p:nvPr/>
        </p:nvSpPr>
        <p:spPr bwMode="auto">
          <a:xfrm flipH="1">
            <a:off x="1524000" y="5105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4" name="Line 40">
            <a:extLst>
              <a:ext uri="{FF2B5EF4-FFF2-40B4-BE49-F238E27FC236}">
                <a16:creationId xmlns:a16="http://schemas.microsoft.com/office/drawing/2014/main" id="{F20F65EC-C58C-4174-8E8B-9D5550C1E5D4}"/>
              </a:ext>
            </a:extLst>
          </p:cNvPr>
          <p:cNvSpPr>
            <a:spLocks noChangeShapeType="1"/>
          </p:cNvSpPr>
          <p:nvPr/>
        </p:nvSpPr>
        <p:spPr bwMode="auto">
          <a:xfrm>
            <a:off x="1524000" y="56388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5" name="Line 41">
            <a:extLst>
              <a:ext uri="{FF2B5EF4-FFF2-40B4-BE49-F238E27FC236}">
                <a16:creationId xmlns:a16="http://schemas.microsoft.com/office/drawing/2014/main" id="{B0373320-63AF-4DF9-8986-73576DC60744}"/>
              </a:ext>
            </a:extLst>
          </p:cNvPr>
          <p:cNvSpPr>
            <a:spLocks noChangeShapeType="1"/>
          </p:cNvSpPr>
          <p:nvPr/>
        </p:nvSpPr>
        <p:spPr bwMode="auto">
          <a:xfrm flipV="1">
            <a:off x="15240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6" name="Line 42">
            <a:extLst>
              <a:ext uri="{FF2B5EF4-FFF2-40B4-BE49-F238E27FC236}">
                <a16:creationId xmlns:a16="http://schemas.microsoft.com/office/drawing/2014/main" id="{452930DE-C8F6-4CB2-BC4E-2ABFD2C33F4A}"/>
              </a:ext>
            </a:extLst>
          </p:cNvPr>
          <p:cNvSpPr>
            <a:spLocks noChangeShapeType="1"/>
          </p:cNvSpPr>
          <p:nvPr/>
        </p:nvSpPr>
        <p:spPr bwMode="auto">
          <a:xfrm flipH="1">
            <a:off x="7239000" y="5638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7" name="Line 43">
            <a:extLst>
              <a:ext uri="{FF2B5EF4-FFF2-40B4-BE49-F238E27FC236}">
                <a16:creationId xmlns:a16="http://schemas.microsoft.com/office/drawing/2014/main" id="{4064F029-F52B-4A09-ADEA-54AF8FCC7325}"/>
              </a:ext>
            </a:extLst>
          </p:cNvPr>
          <p:cNvSpPr>
            <a:spLocks noChangeShapeType="1"/>
          </p:cNvSpPr>
          <p:nvPr/>
        </p:nvSpPr>
        <p:spPr bwMode="auto">
          <a:xfrm>
            <a:off x="7239000" y="51054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8" name="Line 44">
            <a:extLst>
              <a:ext uri="{FF2B5EF4-FFF2-40B4-BE49-F238E27FC236}">
                <a16:creationId xmlns:a16="http://schemas.microsoft.com/office/drawing/2014/main" id="{17E1AA0F-E279-4E53-BAC6-2FE986E70347}"/>
              </a:ext>
            </a:extLst>
          </p:cNvPr>
          <p:cNvSpPr>
            <a:spLocks noChangeShapeType="1"/>
          </p:cNvSpPr>
          <p:nvPr/>
        </p:nvSpPr>
        <p:spPr bwMode="auto">
          <a:xfrm flipV="1">
            <a:off x="75438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89" name="Text Box 45">
            <a:extLst>
              <a:ext uri="{FF2B5EF4-FFF2-40B4-BE49-F238E27FC236}">
                <a16:creationId xmlns:a16="http://schemas.microsoft.com/office/drawing/2014/main" id="{25EF0CFE-EC54-43F1-9251-47CFC65A9E43}"/>
              </a:ext>
            </a:extLst>
          </p:cNvPr>
          <p:cNvSpPr txBox="1">
            <a:spLocks noChangeArrowheads="1"/>
          </p:cNvSpPr>
          <p:nvPr/>
        </p:nvSpPr>
        <p:spPr bwMode="auto">
          <a:xfrm>
            <a:off x="9747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参数传递</a:t>
            </a:r>
            <a:endParaRPr kumimoji="1" lang="zh-CN" altLang="en-US" sz="2400">
              <a:latin typeface="Times New Roman" panose="02020603050405020304" pitchFamily="18" charset="0"/>
            </a:endParaRPr>
          </a:p>
        </p:txBody>
      </p:sp>
      <p:sp>
        <p:nvSpPr>
          <p:cNvPr id="338990" name="Text Box 46">
            <a:extLst>
              <a:ext uri="{FF2B5EF4-FFF2-40B4-BE49-F238E27FC236}">
                <a16:creationId xmlns:a16="http://schemas.microsoft.com/office/drawing/2014/main" id="{9A8D12A0-ABD7-40F4-8760-E31B935C0774}"/>
              </a:ext>
            </a:extLst>
          </p:cNvPr>
          <p:cNvSpPr txBox="1">
            <a:spLocks noChangeArrowheads="1"/>
          </p:cNvSpPr>
          <p:nvPr/>
        </p:nvSpPr>
        <p:spPr bwMode="auto">
          <a:xfrm>
            <a:off x="7543800" y="2743200"/>
            <a:ext cx="549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结果返回</a:t>
            </a:r>
            <a:endParaRPr kumimoji="1" lang="zh-CN" altLang="en-US" sz="2400">
              <a:latin typeface="Times New Roman" panose="02020603050405020304" pitchFamily="18" charset="0"/>
            </a:endParaRPr>
          </a:p>
        </p:txBody>
      </p:sp>
      <p:sp>
        <p:nvSpPr>
          <p:cNvPr id="338991" name="Line 47">
            <a:extLst>
              <a:ext uri="{FF2B5EF4-FFF2-40B4-BE49-F238E27FC236}">
                <a16:creationId xmlns:a16="http://schemas.microsoft.com/office/drawing/2014/main" id="{F4184D7C-EE2E-4B0B-BA67-0FF02F12293B}"/>
              </a:ext>
            </a:extLst>
          </p:cNvPr>
          <p:cNvSpPr>
            <a:spLocks noChangeShapeType="1"/>
          </p:cNvSpPr>
          <p:nvPr/>
        </p:nvSpPr>
        <p:spPr bwMode="auto">
          <a:xfrm>
            <a:off x="990600" y="1752600"/>
            <a:ext cx="0" cy="39624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2" name="Text Box 48">
            <a:extLst>
              <a:ext uri="{FF2B5EF4-FFF2-40B4-BE49-F238E27FC236}">
                <a16:creationId xmlns:a16="http://schemas.microsoft.com/office/drawing/2014/main" id="{0FB0902D-391D-408A-B1E5-577B8281A9B7}"/>
              </a:ext>
            </a:extLst>
          </p:cNvPr>
          <p:cNvSpPr txBox="1">
            <a:spLocks noChangeArrowheads="1"/>
          </p:cNvSpPr>
          <p:nvPr/>
        </p:nvSpPr>
        <p:spPr bwMode="auto">
          <a:xfrm>
            <a:off x="4413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rPr>
              <a:t>递归调用</a:t>
            </a:r>
            <a:endParaRPr kumimoji="1" lang="zh-CN" altLang="en-US" sz="2400">
              <a:latin typeface="Times New Roman" panose="02020603050405020304" pitchFamily="18" charset="0"/>
            </a:endParaRPr>
          </a:p>
        </p:txBody>
      </p:sp>
      <p:sp>
        <p:nvSpPr>
          <p:cNvPr id="338993" name="Line 49">
            <a:extLst>
              <a:ext uri="{FF2B5EF4-FFF2-40B4-BE49-F238E27FC236}">
                <a16:creationId xmlns:a16="http://schemas.microsoft.com/office/drawing/2014/main" id="{14492B7C-7783-4F2C-848F-4EA40C9E15D3}"/>
              </a:ext>
            </a:extLst>
          </p:cNvPr>
          <p:cNvSpPr>
            <a:spLocks noChangeShapeType="1"/>
          </p:cNvSpPr>
          <p:nvPr/>
        </p:nvSpPr>
        <p:spPr bwMode="auto">
          <a:xfrm>
            <a:off x="8077200" y="1752600"/>
            <a:ext cx="0" cy="3962400"/>
          </a:xfrm>
          <a:prstGeom prst="line">
            <a:avLst/>
          </a:prstGeom>
          <a:noFill/>
          <a:ln w="28575">
            <a:solidFill>
              <a:schemeClr val="accent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94" name="Text Box 50">
            <a:extLst>
              <a:ext uri="{FF2B5EF4-FFF2-40B4-BE49-F238E27FC236}">
                <a16:creationId xmlns:a16="http://schemas.microsoft.com/office/drawing/2014/main" id="{566D0742-4409-48B1-9C28-56B60C40FEA4}"/>
              </a:ext>
            </a:extLst>
          </p:cNvPr>
          <p:cNvSpPr txBox="1">
            <a:spLocks noChangeArrowheads="1"/>
          </p:cNvSpPr>
          <p:nvPr/>
        </p:nvSpPr>
        <p:spPr bwMode="auto">
          <a:xfrm>
            <a:off x="8077200"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rPr>
              <a:t>回归求值</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AFCC696C-7D9A-4888-ACEC-352D31422710}"/>
              </a:ext>
            </a:extLst>
          </p:cNvPr>
          <p:cNvSpPr>
            <a:spLocks noGrp="1"/>
          </p:cNvSpPr>
          <p:nvPr>
            <p:ph type="sldNum" sz="quarter" idx="11"/>
          </p:nvPr>
        </p:nvSpPr>
        <p:spPr/>
        <p:txBody>
          <a:bodyPr/>
          <a:lstStyle/>
          <a:p>
            <a:fld id="{27FC32D2-0BE4-4555-B7FD-77BB336C307A}" type="slidenum">
              <a:rPr lang="en-US" altLang="zh-CN"/>
              <a:pPr/>
              <a:t>67</a:t>
            </a:fld>
            <a:endParaRPr lang="en-US" altLang="zh-CN"/>
          </a:p>
        </p:txBody>
      </p:sp>
      <p:sp>
        <p:nvSpPr>
          <p:cNvPr id="339994" name="Rectangle 26">
            <a:extLst>
              <a:ext uri="{FF2B5EF4-FFF2-40B4-BE49-F238E27FC236}">
                <a16:creationId xmlns:a16="http://schemas.microsoft.com/office/drawing/2014/main" id="{2B032608-5829-4A26-8067-62D044CDB77C}"/>
              </a:ext>
            </a:extLst>
          </p:cNvPr>
          <p:cNvSpPr>
            <a:spLocks noGrp="1" noChangeArrowheads="1"/>
          </p:cNvSpPr>
          <p:nvPr>
            <p:ph type="body" idx="1"/>
          </p:nvPr>
        </p:nvSpPr>
        <p:spPr>
          <a:xfrm>
            <a:off x="663575" y="1414463"/>
            <a:ext cx="7940675" cy="5002212"/>
          </a:xfrm>
        </p:spPr>
        <p:txBody>
          <a:bodyPr/>
          <a:lstStyle/>
          <a:p>
            <a:pPr>
              <a:spcBef>
                <a:spcPct val="0"/>
              </a:spcBef>
              <a:buClr>
                <a:srgbClr val="800080"/>
              </a:buClr>
              <a:buSzPct val="50000"/>
            </a:pPr>
            <a:r>
              <a:rPr kumimoji="1" lang="zh-CN" altLang="en-US" sz="3000" b="1">
                <a:latin typeface="Times New Roman" panose="02020603050405020304" pitchFamily="18" charset="0"/>
                <a:ea typeface="仿宋_GB2312" pitchFamily="49" charset="-122"/>
              </a:rPr>
              <a:t>例如，单链表结构</a:t>
            </a:r>
          </a:p>
          <a:p>
            <a:pPr>
              <a:spcBef>
                <a:spcPct val="0"/>
              </a:spcBef>
              <a:buClr>
                <a:srgbClr val="800080"/>
              </a:buClr>
              <a:buSzPct val="50000"/>
            </a:pPr>
            <a:endParaRPr kumimoji="1" lang="zh-CN" altLang="en-US" sz="3000" b="1">
              <a:latin typeface="Times New Roman" panose="02020603050405020304" pitchFamily="18" charset="0"/>
              <a:ea typeface="仿宋_GB2312" pitchFamily="49" charset="-122"/>
            </a:endParaRPr>
          </a:p>
          <a:p>
            <a:pPr>
              <a:spcBef>
                <a:spcPct val="0"/>
              </a:spcBef>
              <a:buClr>
                <a:srgbClr val="800080"/>
              </a:buClr>
              <a:buSzPct val="50000"/>
            </a:pPr>
            <a:endParaRPr kumimoji="1" lang="zh-CN" altLang="en-US" sz="3000" b="1">
              <a:latin typeface="Times New Roman" panose="02020603050405020304" pitchFamily="18" charset="0"/>
              <a:ea typeface="仿宋_GB2312" pitchFamily="49" charset="-122"/>
            </a:endParaRPr>
          </a:p>
          <a:p>
            <a:pPr>
              <a:spcBef>
                <a:spcPct val="0"/>
              </a:spcBef>
              <a:buClr>
                <a:srgbClr val="800080"/>
              </a:buClr>
              <a:buSzPct val="50000"/>
            </a:pPr>
            <a:endParaRPr kumimoji="1" lang="zh-CN" altLang="en-US" sz="3000" b="1">
              <a:latin typeface="Times New Roman" panose="02020603050405020304" pitchFamily="18" charset="0"/>
              <a:ea typeface="仿宋_GB2312" pitchFamily="49" charset="-122"/>
            </a:endParaRPr>
          </a:p>
          <a:p>
            <a:pPr>
              <a:spcBef>
                <a:spcPct val="0"/>
              </a:spcBef>
              <a:buClr>
                <a:srgbClr val="800080"/>
              </a:buClr>
              <a:buSzPct val="50000"/>
            </a:pPr>
            <a:endParaRPr kumimoji="1" lang="zh-CN" altLang="en-US" sz="3000" b="1">
              <a:latin typeface="Times New Roman" panose="02020603050405020304" pitchFamily="18" charset="0"/>
              <a:ea typeface="仿宋_GB2312" pitchFamily="49" charset="-122"/>
            </a:endParaRPr>
          </a:p>
          <a:p>
            <a:pPr>
              <a:spcBef>
                <a:spcPct val="0"/>
              </a:spcBef>
              <a:buClr>
                <a:srgbClr val="800080"/>
              </a:buClr>
              <a:buSzPct val="50000"/>
            </a:pPr>
            <a:r>
              <a:rPr kumimoji="1" lang="zh-CN" altLang="en-US" sz="3000" b="1">
                <a:latin typeface="Times New Roman" panose="02020603050405020304" pitchFamily="18" charset="0"/>
                <a:ea typeface="仿宋_GB2312" pitchFamily="49" charset="-122"/>
              </a:rPr>
              <a:t>一个结点，它的指针域为</a:t>
            </a:r>
            <a:r>
              <a:rPr kumimoji="1" lang="en-US" altLang="zh-CN" sz="3000" b="1">
                <a:latin typeface="Times New Roman" panose="02020603050405020304" pitchFamily="18" charset="0"/>
                <a:ea typeface="仿宋_GB2312" pitchFamily="49" charset="-122"/>
              </a:rPr>
              <a:t>NULL</a:t>
            </a:r>
            <a:r>
              <a:rPr kumimoji="1" lang="zh-CN" altLang="en-US" sz="3000" b="1">
                <a:latin typeface="Times New Roman" panose="02020603050405020304" pitchFamily="18" charset="0"/>
                <a:ea typeface="仿宋_GB2312" pitchFamily="49" charset="-122"/>
              </a:rPr>
              <a:t>，是一个单链表</a:t>
            </a:r>
            <a:r>
              <a:rPr kumimoji="1" lang="en-US" altLang="zh-CN" sz="3000" b="1">
                <a:latin typeface="Times New Roman" panose="02020603050405020304" pitchFamily="18" charset="0"/>
                <a:ea typeface="仿宋_GB2312" pitchFamily="49" charset="-122"/>
              </a:rPr>
              <a:t>;</a:t>
            </a:r>
          </a:p>
          <a:p>
            <a:pPr>
              <a:spcBef>
                <a:spcPct val="0"/>
              </a:spcBef>
              <a:buClr>
                <a:srgbClr val="800080"/>
              </a:buClr>
              <a:buSzPct val="50000"/>
            </a:pPr>
            <a:r>
              <a:rPr kumimoji="1" lang="zh-CN" altLang="en-US" sz="3000" b="1">
                <a:latin typeface="Times New Roman" panose="02020603050405020304" pitchFamily="18" charset="0"/>
                <a:ea typeface="仿宋_GB2312" pitchFamily="49" charset="-122"/>
              </a:rPr>
              <a:t>一个结点，它的指针域指向单链表，仍是一个单链表。</a:t>
            </a:r>
          </a:p>
        </p:txBody>
      </p:sp>
      <p:grpSp>
        <p:nvGrpSpPr>
          <p:cNvPr id="339995" name="Group 27">
            <a:extLst>
              <a:ext uri="{FF2B5EF4-FFF2-40B4-BE49-F238E27FC236}">
                <a16:creationId xmlns:a16="http://schemas.microsoft.com/office/drawing/2014/main" id="{B9AF0139-6BC5-445B-A70A-6638433D6CB3}"/>
              </a:ext>
            </a:extLst>
          </p:cNvPr>
          <p:cNvGrpSpPr>
            <a:grpSpLocks/>
          </p:cNvGrpSpPr>
          <p:nvPr/>
        </p:nvGrpSpPr>
        <p:grpSpPr bwMode="auto">
          <a:xfrm>
            <a:off x="1441450" y="2060575"/>
            <a:ext cx="5830888" cy="1479550"/>
            <a:chOff x="791" y="1257"/>
            <a:chExt cx="3673" cy="932"/>
          </a:xfrm>
        </p:grpSpPr>
        <p:sp>
          <p:nvSpPr>
            <p:cNvPr id="339973" name="Rectangle 5" descr="羊皮纸">
              <a:extLst>
                <a:ext uri="{FF2B5EF4-FFF2-40B4-BE49-F238E27FC236}">
                  <a16:creationId xmlns:a16="http://schemas.microsoft.com/office/drawing/2014/main" id="{680049FC-AADE-4A9A-8218-CAAC6EB8C997}"/>
                </a:ext>
              </a:extLst>
            </p:cNvPr>
            <p:cNvSpPr>
              <a:spLocks noChangeArrowheads="1"/>
            </p:cNvSpPr>
            <p:nvPr/>
          </p:nvSpPr>
          <p:spPr bwMode="auto">
            <a:xfrm>
              <a:off x="1296"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39974" name="Line 6">
              <a:extLst>
                <a:ext uri="{FF2B5EF4-FFF2-40B4-BE49-F238E27FC236}">
                  <a16:creationId xmlns:a16="http://schemas.microsoft.com/office/drawing/2014/main" id="{EF9ED645-BBA5-48DE-AA90-CB3D89F46B52}"/>
                </a:ext>
              </a:extLst>
            </p:cNvPr>
            <p:cNvSpPr>
              <a:spLocks noChangeShapeType="1"/>
            </p:cNvSpPr>
            <p:nvPr/>
          </p:nvSpPr>
          <p:spPr bwMode="auto">
            <a:xfrm>
              <a:off x="1632"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5" name="Line 7">
              <a:extLst>
                <a:ext uri="{FF2B5EF4-FFF2-40B4-BE49-F238E27FC236}">
                  <a16:creationId xmlns:a16="http://schemas.microsoft.com/office/drawing/2014/main" id="{63529E0F-30D4-45BC-B33D-30C5A75361B4}"/>
                </a:ext>
              </a:extLst>
            </p:cNvPr>
            <p:cNvSpPr>
              <a:spLocks noChangeShapeType="1"/>
            </p:cNvSpPr>
            <p:nvPr/>
          </p:nvSpPr>
          <p:spPr bwMode="auto">
            <a:xfrm>
              <a:off x="1008" y="2016"/>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6" name="Rectangle 8" descr="羊皮纸">
              <a:extLst>
                <a:ext uri="{FF2B5EF4-FFF2-40B4-BE49-F238E27FC236}">
                  <a16:creationId xmlns:a16="http://schemas.microsoft.com/office/drawing/2014/main" id="{964635A2-197F-4E49-8A06-3031FE3C207A}"/>
                </a:ext>
              </a:extLst>
            </p:cNvPr>
            <p:cNvSpPr>
              <a:spLocks noChangeArrowheads="1"/>
            </p:cNvSpPr>
            <p:nvPr/>
          </p:nvSpPr>
          <p:spPr bwMode="auto">
            <a:xfrm>
              <a:off x="2160"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39977" name="Line 9">
              <a:extLst>
                <a:ext uri="{FF2B5EF4-FFF2-40B4-BE49-F238E27FC236}">
                  <a16:creationId xmlns:a16="http://schemas.microsoft.com/office/drawing/2014/main" id="{68C748B6-215F-4099-80DC-0D88CDF1F5F2}"/>
                </a:ext>
              </a:extLst>
            </p:cNvPr>
            <p:cNvSpPr>
              <a:spLocks noChangeShapeType="1"/>
            </p:cNvSpPr>
            <p:nvPr/>
          </p:nvSpPr>
          <p:spPr bwMode="auto">
            <a:xfrm>
              <a:off x="2496"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8" name="Line 10">
              <a:extLst>
                <a:ext uri="{FF2B5EF4-FFF2-40B4-BE49-F238E27FC236}">
                  <a16:creationId xmlns:a16="http://schemas.microsoft.com/office/drawing/2014/main" id="{9E108B27-77FB-4EE0-A776-2DB76E0397CA}"/>
                </a:ext>
              </a:extLst>
            </p:cNvPr>
            <p:cNvSpPr>
              <a:spLocks noChangeShapeType="1"/>
            </p:cNvSpPr>
            <p:nvPr/>
          </p:nvSpPr>
          <p:spPr bwMode="auto">
            <a:xfrm>
              <a:off x="1776"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9" name="Rectangle 11" descr="羊皮纸">
              <a:extLst>
                <a:ext uri="{FF2B5EF4-FFF2-40B4-BE49-F238E27FC236}">
                  <a16:creationId xmlns:a16="http://schemas.microsoft.com/office/drawing/2014/main" id="{3830F8F9-240D-47CA-8B40-D7246BB9B46F}"/>
                </a:ext>
              </a:extLst>
            </p:cNvPr>
            <p:cNvSpPr>
              <a:spLocks noChangeArrowheads="1"/>
            </p:cNvSpPr>
            <p:nvPr/>
          </p:nvSpPr>
          <p:spPr bwMode="auto">
            <a:xfrm>
              <a:off x="3024"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39980" name="Line 12">
              <a:extLst>
                <a:ext uri="{FF2B5EF4-FFF2-40B4-BE49-F238E27FC236}">
                  <a16:creationId xmlns:a16="http://schemas.microsoft.com/office/drawing/2014/main" id="{6517E072-30C9-464C-BC2B-82EF104D3442}"/>
                </a:ext>
              </a:extLst>
            </p:cNvPr>
            <p:cNvSpPr>
              <a:spLocks noChangeShapeType="1"/>
            </p:cNvSpPr>
            <p:nvPr/>
          </p:nvSpPr>
          <p:spPr bwMode="auto">
            <a:xfrm>
              <a:off x="3360"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1" name="Line 13">
              <a:extLst>
                <a:ext uri="{FF2B5EF4-FFF2-40B4-BE49-F238E27FC236}">
                  <a16:creationId xmlns:a16="http://schemas.microsoft.com/office/drawing/2014/main" id="{085986D7-09EA-43DC-81CA-8611A0CD99B2}"/>
                </a:ext>
              </a:extLst>
            </p:cNvPr>
            <p:cNvSpPr>
              <a:spLocks noChangeShapeType="1"/>
            </p:cNvSpPr>
            <p:nvPr/>
          </p:nvSpPr>
          <p:spPr bwMode="auto">
            <a:xfrm>
              <a:off x="2640"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2" name="Rectangle 14" descr="羊皮纸">
              <a:extLst>
                <a:ext uri="{FF2B5EF4-FFF2-40B4-BE49-F238E27FC236}">
                  <a16:creationId xmlns:a16="http://schemas.microsoft.com/office/drawing/2014/main" id="{85671932-778B-462C-BC8A-1848EAD44FB2}"/>
                </a:ext>
              </a:extLst>
            </p:cNvPr>
            <p:cNvSpPr>
              <a:spLocks noChangeArrowheads="1"/>
            </p:cNvSpPr>
            <p:nvPr/>
          </p:nvSpPr>
          <p:spPr bwMode="auto">
            <a:xfrm>
              <a:off x="3888"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39983" name="Line 15">
              <a:extLst>
                <a:ext uri="{FF2B5EF4-FFF2-40B4-BE49-F238E27FC236}">
                  <a16:creationId xmlns:a16="http://schemas.microsoft.com/office/drawing/2014/main" id="{E470DF49-F1F3-43DE-8F6C-FB519948C7CF}"/>
                </a:ext>
              </a:extLst>
            </p:cNvPr>
            <p:cNvSpPr>
              <a:spLocks noChangeShapeType="1"/>
            </p:cNvSpPr>
            <p:nvPr/>
          </p:nvSpPr>
          <p:spPr bwMode="auto">
            <a:xfrm>
              <a:off x="4224"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4" name="Line 16">
              <a:extLst>
                <a:ext uri="{FF2B5EF4-FFF2-40B4-BE49-F238E27FC236}">
                  <a16:creationId xmlns:a16="http://schemas.microsoft.com/office/drawing/2014/main" id="{8F1001C3-4F9B-4CBA-AEFA-BFB55B3BB88B}"/>
                </a:ext>
              </a:extLst>
            </p:cNvPr>
            <p:cNvSpPr>
              <a:spLocks noChangeShapeType="1"/>
            </p:cNvSpPr>
            <p:nvPr/>
          </p:nvSpPr>
          <p:spPr bwMode="auto">
            <a:xfrm>
              <a:off x="3504"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5" name="Text Box 17">
              <a:extLst>
                <a:ext uri="{FF2B5EF4-FFF2-40B4-BE49-F238E27FC236}">
                  <a16:creationId xmlns:a16="http://schemas.microsoft.com/office/drawing/2014/main" id="{DC699664-1653-4849-A18D-D31F6018E22B}"/>
                </a:ext>
              </a:extLst>
            </p:cNvPr>
            <p:cNvSpPr txBox="1">
              <a:spLocks noChangeArrowheads="1"/>
            </p:cNvSpPr>
            <p:nvPr/>
          </p:nvSpPr>
          <p:spPr bwMode="auto">
            <a:xfrm>
              <a:off x="791" y="1824"/>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39986" name="Text Box 18">
              <a:extLst>
                <a:ext uri="{FF2B5EF4-FFF2-40B4-BE49-F238E27FC236}">
                  <a16:creationId xmlns:a16="http://schemas.microsoft.com/office/drawing/2014/main" id="{8679DC7F-B10F-4E4C-BF7A-1D08AAEC9562}"/>
                </a:ext>
              </a:extLst>
            </p:cNvPr>
            <p:cNvSpPr txBox="1">
              <a:spLocks noChangeArrowheads="1"/>
            </p:cNvSpPr>
            <p:nvPr/>
          </p:nvSpPr>
          <p:spPr bwMode="auto">
            <a:xfrm>
              <a:off x="4213" y="178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339987" name="Rectangle 19" descr="羊皮纸">
              <a:extLst>
                <a:ext uri="{FF2B5EF4-FFF2-40B4-BE49-F238E27FC236}">
                  <a16:creationId xmlns:a16="http://schemas.microsoft.com/office/drawing/2014/main" id="{0B8AFEFE-72DB-4EB9-9F51-EF4B53C39918}"/>
                </a:ext>
              </a:extLst>
            </p:cNvPr>
            <p:cNvSpPr>
              <a:spLocks noChangeArrowheads="1"/>
            </p:cNvSpPr>
            <p:nvPr/>
          </p:nvSpPr>
          <p:spPr bwMode="auto">
            <a:xfrm>
              <a:off x="1296" y="1296"/>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39988" name="Line 20">
              <a:extLst>
                <a:ext uri="{FF2B5EF4-FFF2-40B4-BE49-F238E27FC236}">
                  <a16:creationId xmlns:a16="http://schemas.microsoft.com/office/drawing/2014/main" id="{E77A959C-7AAE-4E9C-A5BC-1FB20CBB2D7D}"/>
                </a:ext>
              </a:extLst>
            </p:cNvPr>
            <p:cNvSpPr>
              <a:spLocks noChangeShapeType="1"/>
            </p:cNvSpPr>
            <p:nvPr/>
          </p:nvSpPr>
          <p:spPr bwMode="auto">
            <a:xfrm>
              <a:off x="1632" y="1296"/>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89" name="Line 21">
              <a:extLst>
                <a:ext uri="{FF2B5EF4-FFF2-40B4-BE49-F238E27FC236}">
                  <a16:creationId xmlns:a16="http://schemas.microsoft.com/office/drawing/2014/main" id="{5EAFB4BD-7996-4977-B95C-EF4F96CFB329}"/>
                </a:ext>
              </a:extLst>
            </p:cNvPr>
            <p:cNvSpPr>
              <a:spLocks noChangeShapeType="1"/>
            </p:cNvSpPr>
            <p:nvPr/>
          </p:nvSpPr>
          <p:spPr bwMode="auto">
            <a:xfrm>
              <a:off x="1008" y="1488"/>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90" name="Text Box 22">
              <a:extLst>
                <a:ext uri="{FF2B5EF4-FFF2-40B4-BE49-F238E27FC236}">
                  <a16:creationId xmlns:a16="http://schemas.microsoft.com/office/drawing/2014/main" id="{2A856AF0-1514-44EC-8FEF-0EB990518A23}"/>
                </a:ext>
              </a:extLst>
            </p:cNvPr>
            <p:cNvSpPr txBox="1">
              <a:spLocks noChangeArrowheads="1"/>
            </p:cNvSpPr>
            <p:nvPr/>
          </p:nvSpPr>
          <p:spPr bwMode="auto">
            <a:xfrm>
              <a:off x="791" y="129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39991" name="Text Box 23">
              <a:extLst>
                <a:ext uri="{FF2B5EF4-FFF2-40B4-BE49-F238E27FC236}">
                  <a16:creationId xmlns:a16="http://schemas.microsoft.com/office/drawing/2014/main" id="{955E6AEB-E96C-42D2-A4C5-D8B25A4806E7}"/>
                </a:ext>
              </a:extLst>
            </p:cNvPr>
            <p:cNvSpPr txBox="1">
              <a:spLocks noChangeArrowheads="1"/>
            </p:cNvSpPr>
            <p:nvPr/>
          </p:nvSpPr>
          <p:spPr bwMode="auto">
            <a:xfrm>
              <a:off x="1621" y="1257"/>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grpSp>
      <p:sp>
        <p:nvSpPr>
          <p:cNvPr id="339992" name="Rectangle 24">
            <a:extLst>
              <a:ext uri="{FF2B5EF4-FFF2-40B4-BE49-F238E27FC236}">
                <a16:creationId xmlns:a16="http://schemas.microsoft.com/office/drawing/2014/main" id="{EFF735C0-A6D5-446A-9055-98CA6DA06FF7}"/>
              </a:ext>
            </a:extLst>
          </p:cNvPr>
          <p:cNvSpPr>
            <a:spLocks noGrp="1" noChangeArrowheads="1"/>
          </p:cNvSpPr>
          <p:nvPr>
            <p:ph type="title"/>
          </p:nvPr>
        </p:nvSpPr>
        <p:spPr>
          <a:xfrm>
            <a:off x="431800" y="404813"/>
            <a:ext cx="8229600" cy="1044575"/>
          </a:xfrm>
        </p:spPr>
        <p:txBody>
          <a:bodyPr/>
          <a:lstStyle/>
          <a:p>
            <a:pPr algn="ctr"/>
            <a:r>
              <a:rPr kumimoji="1" lang="zh-CN" altLang="en-US" sz="4000" b="1" u="sng">
                <a:solidFill>
                  <a:schemeClr val="tx2"/>
                </a:solidFill>
                <a:ea typeface="华文新魏" panose="02010800040101010101" pitchFamily="2" charset="-122"/>
              </a:rPr>
              <a:t>数据结构是递归的</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F7038B29-F692-456E-9B5C-5D5B4FAD9656}"/>
              </a:ext>
            </a:extLst>
          </p:cNvPr>
          <p:cNvSpPr>
            <a:spLocks noGrp="1"/>
          </p:cNvSpPr>
          <p:nvPr>
            <p:ph type="sldNum" sz="quarter" idx="11"/>
          </p:nvPr>
        </p:nvSpPr>
        <p:spPr/>
        <p:txBody>
          <a:bodyPr/>
          <a:lstStyle/>
          <a:p>
            <a:fld id="{243769DC-A8E3-4018-AFE5-32FACB078EB8}" type="slidenum">
              <a:rPr lang="en-US" altLang="zh-CN"/>
              <a:pPr/>
              <a:t>68</a:t>
            </a:fld>
            <a:endParaRPr lang="en-US" altLang="zh-CN"/>
          </a:p>
        </p:txBody>
      </p:sp>
      <p:sp>
        <p:nvSpPr>
          <p:cNvPr id="340994" name="Text Box 2">
            <a:extLst>
              <a:ext uri="{FF2B5EF4-FFF2-40B4-BE49-F238E27FC236}">
                <a16:creationId xmlns:a16="http://schemas.microsoft.com/office/drawing/2014/main" id="{7A294033-1CEA-4ABE-AFF5-11D8D18DDD22}"/>
              </a:ext>
            </a:extLst>
          </p:cNvPr>
          <p:cNvSpPr txBox="1">
            <a:spLocks noChangeArrowheads="1"/>
          </p:cNvSpPr>
          <p:nvPr/>
        </p:nvSpPr>
        <p:spPr bwMode="auto">
          <a:xfrm>
            <a:off x="655638" y="765175"/>
            <a:ext cx="76962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000" b="1">
                <a:latin typeface="隶书" panose="02010509060101010101" pitchFamily="49" charset="-122"/>
                <a:ea typeface="仿宋_GB2312" pitchFamily="49" charset="-122"/>
              </a:rPr>
              <a:t>搜索链表最后一个结点并打印其数值</a:t>
            </a:r>
          </a:p>
          <a:p>
            <a:pPr>
              <a:lnSpc>
                <a:spcPct val="105000"/>
              </a:lnSpc>
            </a:pPr>
            <a:endParaRPr kumimoji="1" lang="zh-CN" altLang="en-US" sz="1000" b="1">
              <a:effectLst>
                <a:outerShdw blurRad="38100" dist="38100" dir="2700000" algn="tl">
                  <a:srgbClr val="C0C0C0"/>
                </a:outerShdw>
              </a:effectLst>
              <a:latin typeface="宋体" panose="02010600030101010101" pitchFamily="2" charset="-122"/>
              <a:ea typeface="仿宋_GB2312" pitchFamily="49" charset="-122"/>
            </a:endParaRPr>
          </a:p>
          <a:p>
            <a:pPr>
              <a:lnSpc>
                <a:spcPct val="105000"/>
              </a:lnSpc>
            </a:pPr>
            <a:r>
              <a:rPr kumimoji="1" lang="en-US" altLang="zh-CN" sz="3000" b="1">
                <a:solidFill>
                  <a:schemeClr val="tx2"/>
                </a:solidFill>
                <a:latin typeface="Times New Roman" panose="02020603050405020304" pitchFamily="18" charset="0"/>
              </a:rPr>
              <a:t>template &lt;class </a:t>
            </a:r>
            <a:r>
              <a:rPr kumimoji="1" lang="en-US" altLang="zh-CN" sz="3000">
                <a:solidFill>
                  <a:schemeClr val="tx2"/>
                </a:solidFill>
                <a:latin typeface="Times New Roman" panose="02020603050405020304" pitchFamily="18" charset="0"/>
              </a:rPr>
              <a:t>E</a:t>
            </a:r>
            <a:r>
              <a:rPr kumimoji="1" lang="en-US" altLang="zh-CN" sz="3000" b="1">
                <a:solidFill>
                  <a:schemeClr val="tx2"/>
                </a:solidFill>
                <a:latin typeface="Times New Roman" panose="02020603050405020304" pitchFamily="18" charset="0"/>
              </a:rPr>
              <a:t>&gt;</a:t>
            </a:r>
            <a:r>
              <a:rPr kumimoji="1" lang="en-US" altLang="zh-CN" sz="3000">
                <a:solidFill>
                  <a:schemeClr val="tx2"/>
                </a:solidFill>
                <a:latin typeface="Times New Roman" panose="02020603050405020304" pitchFamily="18" charset="0"/>
              </a:rPr>
              <a:t> </a:t>
            </a:r>
          </a:p>
          <a:p>
            <a:pPr>
              <a:lnSpc>
                <a:spcPct val="105000"/>
              </a:lnSpc>
            </a:pPr>
            <a:r>
              <a:rPr kumimoji="1" lang="en-US" altLang="zh-CN" sz="3000" b="1">
                <a:solidFill>
                  <a:schemeClr val="tx2"/>
                </a:solidFill>
                <a:latin typeface="Times New Roman" panose="02020603050405020304" pitchFamily="18" charset="0"/>
              </a:rPr>
              <a:t>void</a:t>
            </a:r>
            <a:r>
              <a:rPr kumimoji="1" lang="en-US" altLang="zh-CN" sz="3000">
                <a:solidFill>
                  <a:schemeClr val="tx2"/>
                </a:solidFill>
                <a:latin typeface="Times New Roman" panose="02020603050405020304" pitchFamily="18" charset="0"/>
              </a:rPr>
              <a:t> Print(ListNode</a:t>
            </a:r>
            <a:r>
              <a:rPr kumimoji="1" lang="en-US" altLang="zh-CN" sz="3000" b="1">
                <a:solidFill>
                  <a:schemeClr val="tx2"/>
                </a:solidFill>
                <a:latin typeface="Times New Roman" panose="02020603050405020304" pitchFamily="18" charset="0"/>
              </a:rPr>
              <a:t>&lt;</a:t>
            </a:r>
            <a:r>
              <a:rPr kumimoji="1" lang="en-US" altLang="zh-CN" sz="3000">
                <a:solidFill>
                  <a:schemeClr val="tx2"/>
                </a:solidFill>
                <a:latin typeface="Times New Roman" panose="02020603050405020304" pitchFamily="18" charset="0"/>
              </a:rPr>
              <a:t>E</a:t>
            </a:r>
            <a:r>
              <a:rPr kumimoji="1" lang="en-US" altLang="zh-CN" sz="3000" b="1">
                <a:solidFill>
                  <a:schemeClr val="tx2"/>
                </a:solidFill>
                <a:latin typeface="Times New Roman" panose="02020603050405020304" pitchFamily="18" charset="0"/>
              </a:rPr>
              <a:t>&gt;</a:t>
            </a:r>
            <a:r>
              <a:rPr kumimoji="1" lang="en-US" altLang="zh-CN" sz="3000">
                <a:solidFill>
                  <a:schemeClr val="tx2"/>
                </a:solidFill>
                <a:latin typeface="Times New Roman" panose="02020603050405020304" pitchFamily="18" charset="0"/>
              </a:rPr>
              <a:t> *f) </a:t>
            </a:r>
            <a:r>
              <a:rPr kumimoji="1" lang="en-US" altLang="zh-CN" sz="3000" b="1">
                <a:solidFill>
                  <a:schemeClr val="tx2"/>
                </a:solidFill>
                <a:latin typeface="Times New Roman" panose="02020603050405020304" pitchFamily="18" charset="0"/>
              </a:rPr>
              <a:t>{</a:t>
            </a:r>
          </a:p>
          <a:p>
            <a:pPr>
              <a:lnSpc>
                <a:spcPct val="105000"/>
              </a:lnSpc>
            </a:pPr>
            <a:r>
              <a:rPr kumimoji="1" lang="en-US" altLang="zh-CN" sz="3000" b="1">
                <a:solidFill>
                  <a:schemeClr val="tx2"/>
                </a:solidFill>
                <a:latin typeface="Times New Roman" panose="02020603050405020304" pitchFamily="18" charset="0"/>
              </a:rPr>
              <a:t>    if</a:t>
            </a:r>
            <a:r>
              <a:rPr kumimoji="1" lang="en-US" altLang="zh-CN" sz="3000">
                <a:solidFill>
                  <a:schemeClr val="tx2"/>
                </a:solidFill>
                <a:latin typeface="Times New Roman" panose="02020603050405020304" pitchFamily="18" charset="0"/>
              </a:rPr>
              <a:t> (f </a:t>
            </a:r>
            <a:r>
              <a:rPr kumimoji="1" lang="en-US" altLang="zh-CN" sz="3000">
                <a:solidFill>
                  <a:schemeClr val="tx2"/>
                </a:solidFill>
                <a:latin typeface="楷体_GB2312" panose="02010609030101010101" pitchFamily="49" charset="-122"/>
                <a:ea typeface="楷体_GB2312" panose="02010609030101010101" pitchFamily="49" charset="-122"/>
              </a:rPr>
              <a:t>-&gt;</a:t>
            </a:r>
            <a:r>
              <a:rPr kumimoji="1" lang="en-US" altLang="zh-CN" sz="3000">
                <a:solidFill>
                  <a:schemeClr val="tx2"/>
                </a:solidFill>
                <a:latin typeface="Times New Roman" panose="02020603050405020304" pitchFamily="18" charset="0"/>
              </a:rPr>
              <a:t>link </a:t>
            </a:r>
            <a:r>
              <a:rPr kumimoji="1" lang="en-US" altLang="zh-CN" sz="3000" i="1">
                <a:solidFill>
                  <a:schemeClr val="tx2"/>
                </a:solidFill>
                <a:latin typeface="Times New Roman" panose="02020603050405020304" pitchFamily="18" charset="0"/>
              </a:rPr>
              <a:t>==</a:t>
            </a:r>
            <a:r>
              <a:rPr kumimoji="1" lang="en-US" altLang="zh-CN" sz="3000">
                <a:solidFill>
                  <a:schemeClr val="tx2"/>
                </a:solidFill>
                <a:latin typeface="Times New Roman" panose="02020603050405020304" pitchFamily="18" charset="0"/>
              </a:rPr>
              <a:t> NULL)</a:t>
            </a:r>
          </a:p>
          <a:p>
            <a:pPr>
              <a:lnSpc>
                <a:spcPct val="105000"/>
              </a:lnSpc>
            </a:pPr>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cout &lt;&lt;</a:t>
            </a:r>
            <a:r>
              <a:rPr kumimoji="1" lang="en-US" altLang="zh-CN" sz="3000">
                <a:solidFill>
                  <a:schemeClr val="tx2"/>
                </a:solidFill>
                <a:latin typeface="Times New Roman" panose="02020603050405020304" pitchFamily="18" charset="0"/>
              </a:rPr>
              <a:t> f </a:t>
            </a:r>
            <a:r>
              <a:rPr kumimoji="1" lang="en-US" altLang="zh-CN" sz="3000">
                <a:solidFill>
                  <a:schemeClr val="tx2"/>
                </a:solidFill>
                <a:latin typeface="楷体_GB2312" panose="02010609030101010101" pitchFamily="49" charset="-122"/>
                <a:ea typeface="楷体_GB2312" panose="02010609030101010101" pitchFamily="49" charset="-122"/>
              </a:rPr>
              <a:t>-&gt;</a:t>
            </a:r>
            <a:r>
              <a:rPr kumimoji="1" lang="en-US" altLang="zh-CN" sz="3000">
                <a:solidFill>
                  <a:schemeClr val="tx2"/>
                </a:solidFill>
                <a:latin typeface="Times New Roman" panose="02020603050405020304" pitchFamily="18" charset="0"/>
              </a:rPr>
              <a:t>data </a:t>
            </a:r>
            <a:r>
              <a:rPr kumimoji="1" lang="en-US" altLang="zh-CN" sz="3000" b="1">
                <a:solidFill>
                  <a:schemeClr val="tx2"/>
                </a:solidFill>
                <a:latin typeface="Times New Roman" panose="02020603050405020304" pitchFamily="18" charset="0"/>
              </a:rPr>
              <a:t>&lt;&lt;</a:t>
            </a:r>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endl;</a:t>
            </a:r>
          </a:p>
          <a:p>
            <a:pPr>
              <a:lnSpc>
                <a:spcPct val="105000"/>
              </a:lnSpc>
            </a:pPr>
            <a:r>
              <a:rPr kumimoji="1" lang="en-US" altLang="zh-CN" sz="3000" b="1">
                <a:solidFill>
                  <a:schemeClr val="tx2"/>
                </a:solidFill>
                <a:latin typeface="Times New Roman" panose="02020603050405020304" pitchFamily="18" charset="0"/>
              </a:rPr>
              <a:t>    else </a:t>
            </a:r>
            <a:r>
              <a:rPr kumimoji="1" lang="en-US" altLang="zh-CN" sz="3000">
                <a:solidFill>
                  <a:schemeClr val="tx2"/>
                </a:solidFill>
                <a:latin typeface="Times New Roman" panose="02020603050405020304" pitchFamily="18" charset="0"/>
              </a:rPr>
              <a:t>Print(f </a:t>
            </a:r>
            <a:r>
              <a:rPr kumimoji="1" lang="en-US" altLang="zh-CN" sz="3000">
                <a:solidFill>
                  <a:schemeClr val="tx2"/>
                </a:solidFill>
                <a:latin typeface="楷体_GB2312" panose="02010609030101010101" pitchFamily="49" charset="-122"/>
                <a:ea typeface="楷体_GB2312" panose="02010609030101010101" pitchFamily="49" charset="-122"/>
              </a:rPr>
              <a:t>-&gt;</a:t>
            </a:r>
            <a:r>
              <a:rPr kumimoji="1" lang="en-US" altLang="zh-CN" sz="3000">
                <a:solidFill>
                  <a:schemeClr val="tx2"/>
                </a:solidFill>
                <a:latin typeface="Times New Roman" panose="02020603050405020304" pitchFamily="18" charset="0"/>
              </a:rPr>
              <a:t>link)</a:t>
            </a:r>
            <a:r>
              <a:rPr kumimoji="1" lang="en-US" altLang="zh-CN" sz="3000" b="1">
                <a:solidFill>
                  <a:schemeClr val="tx2"/>
                </a:solidFill>
                <a:latin typeface="Times New Roman" panose="02020603050405020304" pitchFamily="18" charset="0"/>
              </a:rPr>
              <a:t>;</a:t>
            </a:r>
            <a:endParaRPr kumimoji="1" lang="en-US" altLang="zh-CN" sz="3000">
              <a:solidFill>
                <a:schemeClr val="tx2"/>
              </a:solidFill>
              <a:latin typeface="Times New Roman" panose="02020603050405020304" pitchFamily="18" charset="0"/>
            </a:endParaRPr>
          </a:p>
          <a:p>
            <a:pPr>
              <a:lnSpc>
                <a:spcPct val="105000"/>
              </a:lnSpc>
            </a:pPr>
            <a:r>
              <a:rPr kumimoji="1" lang="en-US" altLang="zh-CN" sz="3000" b="1">
                <a:solidFill>
                  <a:schemeClr val="tx2"/>
                </a:solidFill>
                <a:latin typeface="Times New Roman" panose="02020603050405020304" pitchFamily="18" charset="0"/>
              </a:rPr>
              <a:t>}</a:t>
            </a:r>
            <a:endParaRPr kumimoji="1" lang="en-US" altLang="zh-CN" sz="3000">
              <a:solidFill>
                <a:schemeClr val="tx2"/>
              </a:solidFill>
              <a:latin typeface="Times New Roman" panose="02020603050405020304" pitchFamily="18" charset="0"/>
            </a:endParaRPr>
          </a:p>
        </p:txBody>
      </p:sp>
      <p:grpSp>
        <p:nvGrpSpPr>
          <p:cNvPr id="341027" name="Group 35">
            <a:extLst>
              <a:ext uri="{FF2B5EF4-FFF2-40B4-BE49-F238E27FC236}">
                <a16:creationId xmlns:a16="http://schemas.microsoft.com/office/drawing/2014/main" id="{41BE30CC-F4F5-4C70-B18F-ACD3F41F18E6}"/>
              </a:ext>
            </a:extLst>
          </p:cNvPr>
          <p:cNvGrpSpPr>
            <a:grpSpLocks/>
          </p:cNvGrpSpPr>
          <p:nvPr/>
        </p:nvGrpSpPr>
        <p:grpSpPr bwMode="auto">
          <a:xfrm>
            <a:off x="1128713" y="4144963"/>
            <a:ext cx="6186487" cy="1920875"/>
            <a:chOff x="711" y="2611"/>
            <a:chExt cx="3897" cy="1210"/>
          </a:xfrm>
        </p:grpSpPr>
        <p:sp>
          <p:nvSpPr>
            <p:cNvPr id="340995" name="Rectangle 3" descr="羊皮纸">
              <a:extLst>
                <a:ext uri="{FF2B5EF4-FFF2-40B4-BE49-F238E27FC236}">
                  <a16:creationId xmlns:a16="http://schemas.microsoft.com/office/drawing/2014/main" id="{2A8C96B0-3D90-423A-A1E3-BE84BF356CEB}"/>
                </a:ext>
              </a:extLst>
            </p:cNvPr>
            <p:cNvSpPr>
              <a:spLocks noChangeArrowheads="1"/>
            </p:cNvSpPr>
            <p:nvPr/>
          </p:nvSpPr>
          <p:spPr bwMode="auto">
            <a:xfrm>
              <a:off x="115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0996" name="Line 4">
              <a:extLst>
                <a:ext uri="{FF2B5EF4-FFF2-40B4-BE49-F238E27FC236}">
                  <a16:creationId xmlns:a16="http://schemas.microsoft.com/office/drawing/2014/main" id="{2B4D7455-F7C1-4305-8B8E-051177B905DD}"/>
                </a:ext>
              </a:extLst>
            </p:cNvPr>
            <p:cNvSpPr>
              <a:spLocks noChangeShapeType="1"/>
            </p:cNvSpPr>
            <p:nvPr/>
          </p:nvSpPr>
          <p:spPr bwMode="auto">
            <a:xfrm>
              <a:off x="148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7" name="Line 5">
              <a:extLst>
                <a:ext uri="{FF2B5EF4-FFF2-40B4-BE49-F238E27FC236}">
                  <a16:creationId xmlns:a16="http://schemas.microsoft.com/office/drawing/2014/main" id="{AAF1E40D-D27F-4052-BDA4-47176E382BDF}"/>
                </a:ext>
              </a:extLst>
            </p:cNvPr>
            <p:cNvSpPr>
              <a:spLocks noChangeShapeType="1"/>
            </p:cNvSpPr>
            <p:nvPr/>
          </p:nvSpPr>
          <p:spPr bwMode="auto">
            <a:xfrm>
              <a:off x="912" y="3264"/>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8" name="Rectangle 6" descr="羊皮纸">
              <a:extLst>
                <a:ext uri="{FF2B5EF4-FFF2-40B4-BE49-F238E27FC236}">
                  <a16:creationId xmlns:a16="http://schemas.microsoft.com/office/drawing/2014/main" id="{ED9ADC02-6151-493F-AAFB-BDD5DAA84F6D}"/>
                </a:ext>
              </a:extLst>
            </p:cNvPr>
            <p:cNvSpPr>
              <a:spLocks noChangeArrowheads="1"/>
            </p:cNvSpPr>
            <p:nvPr/>
          </p:nvSpPr>
          <p:spPr bwMode="auto">
            <a:xfrm>
              <a:off x="187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0999" name="Line 7">
              <a:extLst>
                <a:ext uri="{FF2B5EF4-FFF2-40B4-BE49-F238E27FC236}">
                  <a16:creationId xmlns:a16="http://schemas.microsoft.com/office/drawing/2014/main" id="{B73BF414-C929-47B9-B055-48C1ED1B6D5D}"/>
                </a:ext>
              </a:extLst>
            </p:cNvPr>
            <p:cNvSpPr>
              <a:spLocks noChangeShapeType="1"/>
            </p:cNvSpPr>
            <p:nvPr/>
          </p:nvSpPr>
          <p:spPr bwMode="auto">
            <a:xfrm>
              <a:off x="220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0" name="Line 8">
              <a:extLst>
                <a:ext uri="{FF2B5EF4-FFF2-40B4-BE49-F238E27FC236}">
                  <a16:creationId xmlns:a16="http://schemas.microsoft.com/office/drawing/2014/main" id="{F1BC3E43-6693-44F6-B02C-6A901737D09C}"/>
                </a:ext>
              </a:extLst>
            </p:cNvPr>
            <p:cNvSpPr>
              <a:spLocks noChangeShapeType="1"/>
            </p:cNvSpPr>
            <p:nvPr/>
          </p:nvSpPr>
          <p:spPr bwMode="auto">
            <a:xfrm>
              <a:off x="158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1" name="Rectangle 9" descr="羊皮纸">
              <a:extLst>
                <a:ext uri="{FF2B5EF4-FFF2-40B4-BE49-F238E27FC236}">
                  <a16:creationId xmlns:a16="http://schemas.microsoft.com/office/drawing/2014/main" id="{3AC7477B-C619-4FE8-9440-7033A6C8874B}"/>
                </a:ext>
              </a:extLst>
            </p:cNvPr>
            <p:cNvSpPr>
              <a:spLocks noChangeArrowheads="1"/>
            </p:cNvSpPr>
            <p:nvPr/>
          </p:nvSpPr>
          <p:spPr bwMode="auto">
            <a:xfrm>
              <a:off x="259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1002" name="Line 10">
              <a:extLst>
                <a:ext uri="{FF2B5EF4-FFF2-40B4-BE49-F238E27FC236}">
                  <a16:creationId xmlns:a16="http://schemas.microsoft.com/office/drawing/2014/main" id="{D4157ADD-3463-44F7-BA56-2AF32045B722}"/>
                </a:ext>
              </a:extLst>
            </p:cNvPr>
            <p:cNvSpPr>
              <a:spLocks noChangeShapeType="1"/>
            </p:cNvSpPr>
            <p:nvPr/>
          </p:nvSpPr>
          <p:spPr bwMode="auto">
            <a:xfrm>
              <a:off x="292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3" name="Line 11">
              <a:extLst>
                <a:ext uri="{FF2B5EF4-FFF2-40B4-BE49-F238E27FC236}">
                  <a16:creationId xmlns:a16="http://schemas.microsoft.com/office/drawing/2014/main" id="{E28EA301-1208-4EB1-A0F5-300F21947A65}"/>
                </a:ext>
              </a:extLst>
            </p:cNvPr>
            <p:cNvSpPr>
              <a:spLocks noChangeShapeType="1"/>
            </p:cNvSpPr>
            <p:nvPr/>
          </p:nvSpPr>
          <p:spPr bwMode="auto">
            <a:xfrm>
              <a:off x="230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4" name="Rectangle 12" descr="羊皮纸">
              <a:extLst>
                <a:ext uri="{FF2B5EF4-FFF2-40B4-BE49-F238E27FC236}">
                  <a16:creationId xmlns:a16="http://schemas.microsoft.com/office/drawing/2014/main" id="{528EC06C-DA62-4B38-8B61-B35D2BC5324D}"/>
                </a:ext>
              </a:extLst>
            </p:cNvPr>
            <p:cNvSpPr>
              <a:spLocks noChangeArrowheads="1"/>
            </p:cNvSpPr>
            <p:nvPr/>
          </p:nvSpPr>
          <p:spPr bwMode="auto">
            <a:xfrm>
              <a:off x="331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1005" name="Line 13">
              <a:extLst>
                <a:ext uri="{FF2B5EF4-FFF2-40B4-BE49-F238E27FC236}">
                  <a16:creationId xmlns:a16="http://schemas.microsoft.com/office/drawing/2014/main" id="{BFCF94D2-EABA-41C2-A996-CC22170621C2}"/>
                </a:ext>
              </a:extLst>
            </p:cNvPr>
            <p:cNvSpPr>
              <a:spLocks noChangeShapeType="1"/>
            </p:cNvSpPr>
            <p:nvPr/>
          </p:nvSpPr>
          <p:spPr bwMode="auto">
            <a:xfrm>
              <a:off x="364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6" name="Line 14">
              <a:extLst>
                <a:ext uri="{FF2B5EF4-FFF2-40B4-BE49-F238E27FC236}">
                  <a16:creationId xmlns:a16="http://schemas.microsoft.com/office/drawing/2014/main" id="{CC34D84D-1E57-4A22-9715-487B3B26AC20}"/>
                </a:ext>
              </a:extLst>
            </p:cNvPr>
            <p:cNvSpPr>
              <a:spLocks noChangeShapeType="1"/>
            </p:cNvSpPr>
            <p:nvPr/>
          </p:nvSpPr>
          <p:spPr bwMode="auto">
            <a:xfrm>
              <a:off x="302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7" name="Rectangle 15" descr="羊皮纸">
              <a:extLst>
                <a:ext uri="{FF2B5EF4-FFF2-40B4-BE49-F238E27FC236}">
                  <a16:creationId xmlns:a16="http://schemas.microsoft.com/office/drawing/2014/main" id="{FB84C9EB-3BB3-4957-AA46-40D986224E00}"/>
                </a:ext>
              </a:extLst>
            </p:cNvPr>
            <p:cNvSpPr>
              <a:spLocks noChangeArrowheads="1"/>
            </p:cNvSpPr>
            <p:nvPr/>
          </p:nvSpPr>
          <p:spPr bwMode="auto">
            <a:xfrm>
              <a:off x="4032" y="3072"/>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1008" name="Line 16">
              <a:extLst>
                <a:ext uri="{FF2B5EF4-FFF2-40B4-BE49-F238E27FC236}">
                  <a16:creationId xmlns:a16="http://schemas.microsoft.com/office/drawing/2014/main" id="{E5700F6A-63CE-4DC3-AE13-E9C29D7FBF13}"/>
                </a:ext>
              </a:extLst>
            </p:cNvPr>
            <p:cNvSpPr>
              <a:spLocks noChangeShapeType="1"/>
            </p:cNvSpPr>
            <p:nvPr/>
          </p:nvSpPr>
          <p:spPr bwMode="auto">
            <a:xfrm>
              <a:off x="436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Line 17">
              <a:extLst>
                <a:ext uri="{FF2B5EF4-FFF2-40B4-BE49-F238E27FC236}">
                  <a16:creationId xmlns:a16="http://schemas.microsoft.com/office/drawing/2014/main" id="{02C65D16-C889-462E-B649-2C535EA0DCE9}"/>
                </a:ext>
              </a:extLst>
            </p:cNvPr>
            <p:cNvSpPr>
              <a:spLocks noChangeShapeType="1"/>
            </p:cNvSpPr>
            <p:nvPr/>
          </p:nvSpPr>
          <p:spPr bwMode="auto">
            <a:xfrm>
              <a:off x="374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0" name="Text Box 18">
              <a:extLst>
                <a:ext uri="{FF2B5EF4-FFF2-40B4-BE49-F238E27FC236}">
                  <a16:creationId xmlns:a16="http://schemas.microsoft.com/office/drawing/2014/main" id="{EFDD923D-B7A7-4D97-9BB8-1DA7D4A34B66}"/>
                </a:ext>
              </a:extLst>
            </p:cNvPr>
            <p:cNvSpPr txBox="1">
              <a:spLocks noChangeArrowheads="1"/>
            </p:cNvSpPr>
            <p:nvPr/>
          </p:nvSpPr>
          <p:spPr bwMode="auto">
            <a:xfrm>
              <a:off x="711" y="3072"/>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1011" name="Line 19">
              <a:extLst>
                <a:ext uri="{FF2B5EF4-FFF2-40B4-BE49-F238E27FC236}">
                  <a16:creationId xmlns:a16="http://schemas.microsoft.com/office/drawing/2014/main" id="{F747A3B4-CF7B-4E5C-B33E-0379E1564E9C}"/>
                </a:ext>
              </a:extLst>
            </p:cNvPr>
            <p:cNvSpPr>
              <a:spLocks noChangeShapeType="1"/>
            </p:cNvSpPr>
            <p:nvPr/>
          </p:nvSpPr>
          <p:spPr bwMode="auto">
            <a:xfrm flipH="1">
              <a:off x="168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2" name="Text Box 20">
              <a:extLst>
                <a:ext uri="{FF2B5EF4-FFF2-40B4-BE49-F238E27FC236}">
                  <a16:creationId xmlns:a16="http://schemas.microsoft.com/office/drawing/2014/main" id="{A4CBE6EB-FE8D-46D8-ACC5-F16163AB5F6B}"/>
                </a:ext>
              </a:extLst>
            </p:cNvPr>
            <p:cNvSpPr txBox="1">
              <a:spLocks noChangeArrowheads="1"/>
            </p:cNvSpPr>
            <p:nvPr/>
          </p:nvSpPr>
          <p:spPr bwMode="auto">
            <a:xfrm>
              <a:off x="146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1013" name="Line 21">
              <a:extLst>
                <a:ext uri="{FF2B5EF4-FFF2-40B4-BE49-F238E27FC236}">
                  <a16:creationId xmlns:a16="http://schemas.microsoft.com/office/drawing/2014/main" id="{304FFFA2-3297-4E36-A195-6077B29813A2}"/>
                </a:ext>
              </a:extLst>
            </p:cNvPr>
            <p:cNvSpPr>
              <a:spLocks noChangeShapeType="1"/>
            </p:cNvSpPr>
            <p:nvPr/>
          </p:nvSpPr>
          <p:spPr bwMode="auto">
            <a:xfrm flipH="1">
              <a:off x="240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4" name="Text Box 22">
              <a:extLst>
                <a:ext uri="{FF2B5EF4-FFF2-40B4-BE49-F238E27FC236}">
                  <a16:creationId xmlns:a16="http://schemas.microsoft.com/office/drawing/2014/main" id="{8DC7380C-A0C3-4F9E-BE7C-74D5BC86B4C9}"/>
                </a:ext>
              </a:extLst>
            </p:cNvPr>
            <p:cNvSpPr txBox="1">
              <a:spLocks noChangeArrowheads="1"/>
            </p:cNvSpPr>
            <p:nvPr/>
          </p:nvSpPr>
          <p:spPr bwMode="auto">
            <a:xfrm>
              <a:off x="218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1015" name="Line 23">
              <a:extLst>
                <a:ext uri="{FF2B5EF4-FFF2-40B4-BE49-F238E27FC236}">
                  <a16:creationId xmlns:a16="http://schemas.microsoft.com/office/drawing/2014/main" id="{E9C15612-3911-429C-A5D0-B62A90B46665}"/>
                </a:ext>
              </a:extLst>
            </p:cNvPr>
            <p:cNvSpPr>
              <a:spLocks noChangeShapeType="1"/>
            </p:cNvSpPr>
            <p:nvPr/>
          </p:nvSpPr>
          <p:spPr bwMode="auto">
            <a:xfrm flipH="1">
              <a:off x="312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6" name="Text Box 24">
              <a:extLst>
                <a:ext uri="{FF2B5EF4-FFF2-40B4-BE49-F238E27FC236}">
                  <a16:creationId xmlns:a16="http://schemas.microsoft.com/office/drawing/2014/main" id="{8AA583B8-1B3A-4E29-BB3D-65A9ACCD9C45}"/>
                </a:ext>
              </a:extLst>
            </p:cNvPr>
            <p:cNvSpPr txBox="1">
              <a:spLocks noChangeArrowheads="1"/>
            </p:cNvSpPr>
            <p:nvPr/>
          </p:nvSpPr>
          <p:spPr bwMode="auto">
            <a:xfrm>
              <a:off x="290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1017" name="Line 25">
              <a:extLst>
                <a:ext uri="{FF2B5EF4-FFF2-40B4-BE49-F238E27FC236}">
                  <a16:creationId xmlns:a16="http://schemas.microsoft.com/office/drawing/2014/main" id="{1F3082A8-5811-449A-89E7-CE74C73215AA}"/>
                </a:ext>
              </a:extLst>
            </p:cNvPr>
            <p:cNvSpPr>
              <a:spLocks noChangeShapeType="1"/>
            </p:cNvSpPr>
            <p:nvPr/>
          </p:nvSpPr>
          <p:spPr bwMode="auto">
            <a:xfrm flipH="1">
              <a:off x="384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8" name="Text Box 26">
              <a:extLst>
                <a:ext uri="{FF2B5EF4-FFF2-40B4-BE49-F238E27FC236}">
                  <a16:creationId xmlns:a16="http://schemas.microsoft.com/office/drawing/2014/main" id="{8273771F-6ED0-400D-A9DE-F79BBAD0895A}"/>
                </a:ext>
              </a:extLst>
            </p:cNvPr>
            <p:cNvSpPr txBox="1">
              <a:spLocks noChangeArrowheads="1"/>
            </p:cNvSpPr>
            <p:nvPr/>
          </p:nvSpPr>
          <p:spPr bwMode="auto">
            <a:xfrm>
              <a:off x="362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1019" name="Text Box 27">
              <a:extLst>
                <a:ext uri="{FF2B5EF4-FFF2-40B4-BE49-F238E27FC236}">
                  <a16:creationId xmlns:a16="http://schemas.microsoft.com/office/drawing/2014/main" id="{DE83EA59-C64B-4E4C-BBC6-807E8A71B7D7}"/>
                </a:ext>
              </a:extLst>
            </p:cNvPr>
            <p:cNvSpPr txBox="1">
              <a:spLocks noChangeArrowheads="1"/>
            </p:cNvSpPr>
            <p:nvPr/>
          </p:nvSpPr>
          <p:spPr bwMode="auto">
            <a:xfrm>
              <a:off x="4357" y="3072"/>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341020" name="Line 28">
              <a:extLst>
                <a:ext uri="{FF2B5EF4-FFF2-40B4-BE49-F238E27FC236}">
                  <a16:creationId xmlns:a16="http://schemas.microsoft.com/office/drawing/2014/main" id="{4FF66D69-CF21-40E0-917C-45242434C2BF}"/>
                </a:ext>
              </a:extLst>
            </p:cNvPr>
            <p:cNvSpPr>
              <a:spLocks noChangeShapeType="1"/>
            </p:cNvSpPr>
            <p:nvPr/>
          </p:nvSpPr>
          <p:spPr bwMode="auto">
            <a:xfrm>
              <a:off x="1440" y="2976"/>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1" name="Text Box 29">
              <a:extLst>
                <a:ext uri="{FF2B5EF4-FFF2-40B4-BE49-F238E27FC236}">
                  <a16:creationId xmlns:a16="http://schemas.microsoft.com/office/drawing/2014/main" id="{B851B326-923B-4AD8-A577-ADACFFF6001B}"/>
                </a:ext>
              </a:extLst>
            </p:cNvPr>
            <p:cNvSpPr txBox="1">
              <a:spLocks noChangeArrowheads="1"/>
            </p:cNvSpPr>
            <p:nvPr/>
          </p:nvSpPr>
          <p:spPr bwMode="auto">
            <a:xfrm>
              <a:off x="116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a</a:t>
              </a:r>
              <a:r>
                <a:rPr kumimoji="1" lang="en-US" altLang="zh-CN" sz="3200" b="1" baseline="-25000">
                  <a:solidFill>
                    <a:schemeClr val="accent2"/>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41022" name="Text Box 30">
              <a:extLst>
                <a:ext uri="{FF2B5EF4-FFF2-40B4-BE49-F238E27FC236}">
                  <a16:creationId xmlns:a16="http://schemas.microsoft.com/office/drawing/2014/main" id="{66F54D95-204D-4BFD-8C86-F5F255CF40EA}"/>
                </a:ext>
              </a:extLst>
            </p:cNvPr>
            <p:cNvSpPr txBox="1">
              <a:spLocks noChangeArrowheads="1"/>
            </p:cNvSpPr>
            <p:nvPr/>
          </p:nvSpPr>
          <p:spPr bwMode="auto">
            <a:xfrm>
              <a:off x="188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a</a:t>
              </a:r>
              <a:r>
                <a:rPr kumimoji="1" lang="en-US" altLang="zh-CN" sz="3200" b="1" baseline="-25000">
                  <a:solidFill>
                    <a:schemeClr val="accent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41023" name="Text Box 31">
              <a:extLst>
                <a:ext uri="{FF2B5EF4-FFF2-40B4-BE49-F238E27FC236}">
                  <a16:creationId xmlns:a16="http://schemas.microsoft.com/office/drawing/2014/main" id="{CFC543A5-D0BB-4F5E-94EF-3F7FA335C8CF}"/>
                </a:ext>
              </a:extLst>
            </p:cNvPr>
            <p:cNvSpPr txBox="1">
              <a:spLocks noChangeArrowheads="1"/>
            </p:cNvSpPr>
            <p:nvPr/>
          </p:nvSpPr>
          <p:spPr bwMode="auto">
            <a:xfrm>
              <a:off x="260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a</a:t>
              </a:r>
              <a:r>
                <a:rPr kumimoji="1" lang="en-US" altLang="zh-CN" sz="3200" b="1" baseline="-25000">
                  <a:solidFill>
                    <a:schemeClr val="accent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41024" name="Text Box 32">
              <a:extLst>
                <a:ext uri="{FF2B5EF4-FFF2-40B4-BE49-F238E27FC236}">
                  <a16:creationId xmlns:a16="http://schemas.microsoft.com/office/drawing/2014/main" id="{2DC778EA-476A-458D-8143-A5D50A705235}"/>
                </a:ext>
              </a:extLst>
            </p:cNvPr>
            <p:cNvSpPr txBox="1">
              <a:spLocks noChangeArrowheads="1"/>
            </p:cNvSpPr>
            <p:nvPr/>
          </p:nvSpPr>
          <p:spPr bwMode="auto">
            <a:xfrm>
              <a:off x="332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a</a:t>
              </a:r>
              <a:r>
                <a:rPr kumimoji="1" lang="en-US" altLang="zh-CN" sz="3200" b="1" baseline="-25000">
                  <a:solidFill>
                    <a:schemeClr val="accent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41025" name="Text Box 33">
              <a:extLst>
                <a:ext uri="{FF2B5EF4-FFF2-40B4-BE49-F238E27FC236}">
                  <a16:creationId xmlns:a16="http://schemas.microsoft.com/office/drawing/2014/main" id="{3390FC17-622F-41CB-A828-59E636B9EE7F}"/>
                </a:ext>
              </a:extLst>
            </p:cNvPr>
            <p:cNvSpPr txBox="1">
              <a:spLocks noChangeArrowheads="1"/>
            </p:cNvSpPr>
            <p:nvPr/>
          </p:nvSpPr>
          <p:spPr bwMode="auto">
            <a:xfrm>
              <a:off x="404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a</a:t>
              </a:r>
              <a:r>
                <a:rPr kumimoji="1" lang="en-US" altLang="zh-CN" sz="3200" b="1" baseline="-25000">
                  <a:solidFill>
                    <a:schemeClr val="accent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341026" name="Text Box 34">
              <a:extLst>
                <a:ext uri="{FF2B5EF4-FFF2-40B4-BE49-F238E27FC236}">
                  <a16:creationId xmlns:a16="http://schemas.microsoft.com/office/drawing/2014/main" id="{A0D759E6-1D87-4547-B1B9-BCDC7BD1F04B}"/>
                </a:ext>
              </a:extLst>
            </p:cNvPr>
            <p:cNvSpPr txBox="1">
              <a:spLocks noChangeArrowheads="1"/>
            </p:cNvSpPr>
            <p:nvPr/>
          </p:nvSpPr>
          <p:spPr bwMode="auto">
            <a:xfrm>
              <a:off x="1958" y="2611"/>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9900"/>
                  </a:solidFill>
                  <a:latin typeface="Times New Roman" panose="02020603050405020304" pitchFamily="18" charset="0"/>
                  <a:ea typeface="隶书" panose="02010509060101010101" pitchFamily="49" charset="-122"/>
                </a:rPr>
                <a:t>递归找链尾</a:t>
              </a:r>
              <a:endParaRPr kumimoji="1" lang="zh-CN" altLang="en-US" sz="2400">
                <a:latin typeface="Times New Roman" panose="02020603050405020304" pitchFamily="18" charset="0"/>
              </a:endParaRPr>
            </a:p>
          </p:txBody>
        </p:sp>
      </p:gr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1EDBF75A-D994-44F6-9C4C-D32C8ED0061F}"/>
              </a:ext>
            </a:extLst>
          </p:cNvPr>
          <p:cNvSpPr>
            <a:spLocks noGrp="1"/>
          </p:cNvSpPr>
          <p:nvPr>
            <p:ph type="sldNum" sz="quarter" idx="11"/>
          </p:nvPr>
        </p:nvSpPr>
        <p:spPr/>
        <p:txBody>
          <a:bodyPr/>
          <a:lstStyle/>
          <a:p>
            <a:fld id="{0869C480-2AA9-4D31-8B47-418DB2C7D47F}" type="slidenum">
              <a:rPr lang="en-US" altLang="zh-CN"/>
              <a:pPr/>
              <a:t>69</a:t>
            </a:fld>
            <a:endParaRPr lang="en-US" altLang="zh-CN"/>
          </a:p>
        </p:txBody>
      </p:sp>
      <p:sp>
        <p:nvSpPr>
          <p:cNvPr id="342018" name="Rectangle 2">
            <a:extLst>
              <a:ext uri="{FF2B5EF4-FFF2-40B4-BE49-F238E27FC236}">
                <a16:creationId xmlns:a16="http://schemas.microsoft.com/office/drawing/2014/main" id="{8829CC8B-86DE-451D-952E-C0B4434145DA}"/>
              </a:ext>
            </a:extLst>
          </p:cNvPr>
          <p:cNvSpPr>
            <a:spLocks noGrp="1" noChangeArrowheads="1"/>
          </p:cNvSpPr>
          <p:nvPr>
            <p:ph type="title"/>
          </p:nvPr>
        </p:nvSpPr>
        <p:spPr>
          <a:xfrm>
            <a:off x="684213" y="704850"/>
            <a:ext cx="8001000" cy="3732213"/>
          </a:xfrm>
        </p:spPr>
        <p:txBody>
          <a:bodyPr/>
          <a:lstStyle/>
          <a:p>
            <a:pPr>
              <a:lnSpc>
                <a:spcPct val="95000"/>
              </a:lnSpc>
            </a:pPr>
            <a:r>
              <a:rPr lang="zh-CN" altLang="en-US" sz="3000" b="1">
                <a:ea typeface="仿宋_GB2312" pitchFamily="49" charset="-122"/>
              </a:rPr>
              <a:t>在链表中寻找等于给定值的结点并打印其数值</a:t>
            </a:r>
            <a:br>
              <a:rPr lang="zh-CN" altLang="en-US" sz="3000">
                <a:ea typeface="仿宋_GB2312" pitchFamily="49" charset="-122"/>
              </a:rPr>
            </a:br>
            <a:br>
              <a:rPr lang="zh-CN" altLang="en-US" sz="1400">
                <a:ea typeface="仿宋_GB2312" pitchFamily="49" charset="-122"/>
              </a:rPr>
            </a:br>
            <a:r>
              <a:rPr lang="en-US" altLang="zh-CN" sz="3000" b="1">
                <a:solidFill>
                  <a:schemeClr val="tx2"/>
                </a:solidFill>
                <a:latin typeface="Times New Roman" panose="02020603050405020304" pitchFamily="18" charset="0"/>
                <a:ea typeface="仿宋_GB2312" pitchFamily="49" charset="-122"/>
              </a:rPr>
              <a:t>template &lt;class </a:t>
            </a:r>
            <a:r>
              <a:rPr lang="en-US" altLang="zh-CN" sz="3000">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&gt;</a:t>
            </a:r>
            <a:br>
              <a:rPr lang="en-US" altLang="zh-CN" sz="3000" b="1">
                <a:solidFill>
                  <a:schemeClr val="tx2"/>
                </a:solidFill>
                <a:latin typeface="Times New Roman" panose="02020603050405020304" pitchFamily="18" charset="0"/>
                <a:ea typeface="仿宋_GB2312" pitchFamily="49" charset="-122"/>
              </a:rPr>
            </a:br>
            <a:r>
              <a:rPr lang="en-US" altLang="zh-CN" sz="3000" b="1">
                <a:solidFill>
                  <a:schemeClr val="tx2"/>
                </a:solidFill>
                <a:latin typeface="Times New Roman" panose="02020603050405020304" pitchFamily="18" charset="0"/>
                <a:ea typeface="仿宋_GB2312" pitchFamily="49" charset="-122"/>
              </a:rPr>
              <a:t>void</a:t>
            </a:r>
            <a:r>
              <a:rPr lang="en-US" altLang="zh-CN" sz="3000">
                <a:solidFill>
                  <a:schemeClr val="tx2"/>
                </a:solidFill>
                <a:latin typeface="Times New Roman" panose="02020603050405020304" pitchFamily="18" charset="0"/>
                <a:ea typeface="仿宋_GB2312" pitchFamily="49" charset="-122"/>
              </a:rPr>
              <a:t> Print(ListNode&lt;E&gt; *f, E value) </a:t>
            </a:r>
            <a:r>
              <a:rPr lang="en-US" altLang="zh-CN" sz="3000" b="1">
                <a:solidFill>
                  <a:schemeClr val="tx2"/>
                </a:solidFill>
                <a:latin typeface="Times New Roman" panose="02020603050405020304" pitchFamily="18" charset="0"/>
                <a:ea typeface="仿宋_GB2312" pitchFamily="49" charset="-122"/>
              </a:rPr>
              <a:t>{</a:t>
            </a:r>
            <a:br>
              <a:rPr lang="en-US" altLang="zh-CN" sz="3000" b="1">
                <a:solidFill>
                  <a:schemeClr val="tx2"/>
                </a:solidFill>
                <a:latin typeface="Times New Roman" panose="02020603050405020304" pitchFamily="18" charset="0"/>
                <a:ea typeface="仿宋_GB2312" pitchFamily="49" charset="-122"/>
              </a:rPr>
            </a:br>
            <a:r>
              <a:rPr lang="en-US" altLang="zh-CN" sz="3000" b="1">
                <a:solidFill>
                  <a:schemeClr val="tx2"/>
                </a:solidFill>
                <a:latin typeface="Times New Roman" panose="02020603050405020304" pitchFamily="18" charset="0"/>
                <a:ea typeface="仿宋_GB2312" pitchFamily="49" charset="-122"/>
              </a:rPr>
              <a:t>     if</a:t>
            </a:r>
            <a:r>
              <a:rPr lang="en-US" altLang="zh-CN" sz="3000">
                <a:solidFill>
                  <a:schemeClr val="tx2"/>
                </a:solidFill>
                <a:latin typeface="Times New Roman" panose="02020603050405020304" pitchFamily="18" charset="0"/>
                <a:ea typeface="仿宋_GB2312" pitchFamily="49" charset="-122"/>
              </a:rPr>
              <a:t> (f != NULL)</a:t>
            </a:r>
            <a:br>
              <a:rPr lang="en-US" altLang="zh-CN" sz="3000">
                <a:solidFill>
                  <a:schemeClr val="tx2"/>
                </a:solidFill>
                <a:latin typeface="Times New Roman" panose="02020603050405020304" pitchFamily="18" charset="0"/>
                <a:ea typeface="仿宋_GB2312" pitchFamily="49" charset="-122"/>
              </a:rPr>
            </a:br>
            <a:r>
              <a:rPr lang="en-US" altLang="zh-CN" sz="3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if</a:t>
            </a:r>
            <a:r>
              <a:rPr lang="en-US" altLang="zh-CN" sz="3000">
                <a:solidFill>
                  <a:schemeClr val="tx2"/>
                </a:solidFill>
                <a:latin typeface="Times New Roman" panose="02020603050405020304" pitchFamily="18" charset="0"/>
                <a:ea typeface="仿宋_GB2312" pitchFamily="49" charset="-122"/>
              </a:rPr>
              <a:t> (f </a:t>
            </a:r>
            <a:r>
              <a:rPr lang="en-US" altLang="zh-CN" sz="3000">
                <a:solidFill>
                  <a:schemeClr val="tx2"/>
                </a:solidFill>
                <a:latin typeface="楷体_GB2312" panose="02010609030101010101" pitchFamily="49" charset="-122"/>
                <a:ea typeface="楷体_GB2312" panose="02010609030101010101" pitchFamily="49" charset="-122"/>
              </a:rPr>
              <a:t>-&gt;</a:t>
            </a:r>
            <a:r>
              <a:rPr lang="en-US" altLang="zh-CN" sz="3000">
                <a:solidFill>
                  <a:schemeClr val="tx2"/>
                </a:solidFill>
                <a:latin typeface="Times New Roman" panose="02020603050405020304" pitchFamily="18" charset="0"/>
                <a:ea typeface="仿宋_GB2312" pitchFamily="49" charset="-122"/>
              </a:rPr>
              <a:t> data </a:t>
            </a:r>
            <a:r>
              <a:rPr lang="en-US" altLang="zh-CN" sz="3000" i="1">
                <a:solidFill>
                  <a:schemeClr val="tx2"/>
                </a:solidFill>
                <a:latin typeface="Times New Roman" panose="02020603050405020304" pitchFamily="18" charset="0"/>
                <a:ea typeface="仿宋_GB2312" pitchFamily="49" charset="-122"/>
              </a:rPr>
              <a:t>==</a:t>
            </a:r>
            <a:r>
              <a:rPr lang="en-US" altLang="zh-CN" sz="3000">
                <a:solidFill>
                  <a:schemeClr val="tx2"/>
                </a:solidFill>
                <a:latin typeface="Times New Roman" panose="02020603050405020304" pitchFamily="18" charset="0"/>
                <a:ea typeface="仿宋_GB2312" pitchFamily="49" charset="-122"/>
              </a:rPr>
              <a:t> value)</a:t>
            </a:r>
            <a:br>
              <a:rPr lang="en-US" altLang="zh-CN" sz="3000">
                <a:solidFill>
                  <a:schemeClr val="tx2"/>
                </a:solidFill>
                <a:latin typeface="Times New Roman" panose="02020603050405020304" pitchFamily="18" charset="0"/>
                <a:ea typeface="仿宋_GB2312" pitchFamily="49" charset="-122"/>
              </a:rPr>
            </a:br>
            <a:r>
              <a:rPr lang="en-US" altLang="zh-CN" sz="3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cout</a:t>
            </a:r>
            <a:r>
              <a:rPr lang="en-US" altLang="zh-CN" sz="3000">
                <a:solidFill>
                  <a:schemeClr val="tx2"/>
                </a:solidFill>
                <a:latin typeface="Times New Roman" panose="02020603050405020304" pitchFamily="18" charset="0"/>
                <a:ea typeface="仿宋_GB2312" pitchFamily="49" charset="-122"/>
              </a:rPr>
              <a:t> &lt;&lt; f </a:t>
            </a:r>
            <a:r>
              <a:rPr lang="en-US" altLang="zh-CN" sz="3000">
                <a:solidFill>
                  <a:schemeClr val="tx2"/>
                </a:solidFill>
                <a:latin typeface="楷体_GB2312" panose="02010609030101010101" pitchFamily="49" charset="-122"/>
                <a:ea typeface="楷体_GB2312" panose="02010609030101010101" pitchFamily="49" charset="-122"/>
              </a:rPr>
              <a:t>-&gt;</a:t>
            </a:r>
            <a:r>
              <a:rPr lang="en-US" altLang="zh-CN" sz="3000">
                <a:solidFill>
                  <a:schemeClr val="tx2"/>
                </a:solidFill>
                <a:latin typeface="Times New Roman" panose="02020603050405020304" pitchFamily="18" charset="0"/>
                <a:ea typeface="楷体_GB2312" panose="02010609030101010101" pitchFamily="49" charset="-122"/>
              </a:rPr>
              <a:t> </a:t>
            </a:r>
            <a:r>
              <a:rPr lang="en-US" altLang="zh-CN" sz="3000">
                <a:solidFill>
                  <a:schemeClr val="tx2"/>
                </a:solidFill>
                <a:latin typeface="Times New Roman" panose="02020603050405020304" pitchFamily="18" charset="0"/>
                <a:ea typeface="仿宋_GB2312" pitchFamily="49" charset="-122"/>
              </a:rPr>
              <a:t>data &lt;&lt; </a:t>
            </a:r>
            <a:r>
              <a:rPr lang="en-US" altLang="zh-CN" sz="3000" b="1">
                <a:solidFill>
                  <a:schemeClr val="tx2"/>
                </a:solidFill>
                <a:latin typeface="Times New Roman" panose="02020603050405020304" pitchFamily="18" charset="0"/>
                <a:ea typeface="仿宋_GB2312" pitchFamily="49" charset="-122"/>
              </a:rPr>
              <a:t>endl;</a:t>
            </a:r>
            <a:br>
              <a:rPr lang="en-US" altLang="zh-CN" sz="3000">
                <a:solidFill>
                  <a:schemeClr val="tx2"/>
                </a:solidFill>
                <a:latin typeface="Times New Roman" panose="02020603050405020304" pitchFamily="18" charset="0"/>
                <a:ea typeface="仿宋_GB2312" pitchFamily="49" charset="-122"/>
              </a:rPr>
            </a:br>
            <a:r>
              <a:rPr lang="en-US" altLang="zh-CN" sz="3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else</a:t>
            </a:r>
            <a:r>
              <a:rPr lang="en-US" altLang="zh-CN" sz="3000">
                <a:solidFill>
                  <a:schemeClr val="tx2"/>
                </a:solidFill>
                <a:latin typeface="Times New Roman" panose="02020603050405020304" pitchFamily="18" charset="0"/>
                <a:ea typeface="仿宋_GB2312" pitchFamily="49" charset="-122"/>
              </a:rPr>
              <a:t> Print(f </a:t>
            </a:r>
            <a:r>
              <a:rPr lang="en-US" altLang="zh-CN" sz="3000">
                <a:solidFill>
                  <a:schemeClr val="tx2"/>
                </a:solidFill>
                <a:latin typeface="楷体_GB2312" panose="02010609030101010101" pitchFamily="49" charset="-122"/>
                <a:ea typeface="楷体_GB2312" panose="02010609030101010101" pitchFamily="49" charset="-122"/>
              </a:rPr>
              <a:t>-&gt;</a:t>
            </a:r>
            <a:r>
              <a:rPr lang="en-US" altLang="zh-CN" sz="3000">
                <a:solidFill>
                  <a:schemeClr val="tx2"/>
                </a:solidFill>
                <a:latin typeface="Times New Roman" panose="02020603050405020304" pitchFamily="18" charset="0"/>
                <a:ea typeface="仿宋_GB2312" pitchFamily="49" charset="-122"/>
              </a:rPr>
              <a:t> link, value)</a:t>
            </a:r>
            <a:r>
              <a:rPr lang="en-US" altLang="zh-CN" sz="3000" b="1">
                <a:solidFill>
                  <a:schemeClr val="tx2"/>
                </a:solidFill>
                <a:latin typeface="Times New Roman" panose="02020603050405020304" pitchFamily="18" charset="0"/>
                <a:ea typeface="仿宋_GB2312" pitchFamily="49" charset="-122"/>
              </a:rPr>
              <a:t>;</a:t>
            </a:r>
            <a:br>
              <a:rPr lang="en-US" altLang="zh-CN" sz="3000" b="1">
                <a:solidFill>
                  <a:schemeClr val="tx2"/>
                </a:solidFill>
                <a:latin typeface="Times New Roman" panose="02020603050405020304" pitchFamily="18" charset="0"/>
                <a:ea typeface="仿宋_GB2312" pitchFamily="49" charset="-122"/>
              </a:rPr>
            </a:br>
            <a:r>
              <a:rPr lang="en-US" altLang="zh-CN" sz="3000" b="1">
                <a:solidFill>
                  <a:schemeClr val="tx2"/>
                </a:solidFill>
                <a:latin typeface="Times New Roman" panose="02020603050405020304" pitchFamily="18" charset="0"/>
                <a:ea typeface="仿宋_GB2312" pitchFamily="49" charset="-122"/>
              </a:rPr>
              <a:t>}</a:t>
            </a:r>
            <a:endParaRPr lang="en-US" altLang="zh-CN" sz="3000">
              <a:solidFill>
                <a:schemeClr val="tx2"/>
              </a:solidFill>
              <a:latin typeface="Times New Roman" panose="02020603050405020304" pitchFamily="18" charset="0"/>
              <a:ea typeface="仿宋_GB2312" pitchFamily="49" charset="-122"/>
            </a:endParaRPr>
          </a:p>
        </p:txBody>
      </p:sp>
      <p:grpSp>
        <p:nvGrpSpPr>
          <p:cNvPr id="342045" name="Group 29">
            <a:extLst>
              <a:ext uri="{FF2B5EF4-FFF2-40B4-BE49-F238E27FC236}">
                <a16:creationId xmlns:a16="http://schemas.microsoft.com/office/drawing/2014/main" id="{1DAB11A2-2B9E-4B47-8514-62E4B35618DB}"/>
              </a:ext>
            </a:extLst>
          </p:cNvPr>
          <p:cNvGrpSpPr>
            <a:grpSpLocks/>
          </p:cNvGrpSpPr>
          <p:nvPr/>
        </p:nvGrpSpPr>
        <p:grpSpPr bwMode="auto">
          <a:xfrm>
            <a:off x="1335088" y="4367213"/>
            <a:ext cx="6186487" cy="1893887"/>
            <a:chOff x="841" y="2751"/>
            <a:chExt cx="3897" cy="1193"/>
          </a:xfrm>
        </p:grpSpPr>
        <p:sp>
          <p:nvSpPr>
            <p:cNvPr id="342019" name="Rectangle 3" descr="羊皮纸">
              <a:extLst>
                <a:ext uri="{FF2B5EF4-FFF2-40B4-BE49-F238E27FC236}">
                  <a16:creationId xmlns:a16="http://schemas.microsoft.com/office/drawing/2014/main" id="{9825B5C4-729A-4076-8B17-B9A910C0ABC7}"/>
                </a:ext>
              </a:extLst>
            </p:cNvPr>
            <p:cNvSpPr>
              <a:spLocks noChangeArrowheads="1"/>
            </p:cNvSpPr>
            <p:nvPr/>
          </p:nvSpPr>
          <p:spPr bwMode="auto">
            <a:xfrm>
              <a:off x="128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2020" name="Line 4">
              <a:extLst>
                <a:ext uri="{FF2B5EF4-FFF2-40B4-BE49-F238E27FC236}">
                  <a16:creationId xmlns:a16="http://schemas.microsoft.com/office/drawing/2014/main" id="{B5D22FB1-7D48-496E-8A07-3F8988A5DE34}"/>
                </a:ext>
              </a:extLst>
            </p:cNvPr>
            <p:cNvSpPr>
              <a:spLocks noChangeShapeType="1"/>
            </p:cNvSpPr>
            <p:nvPr/>
          </p:nvSpPr>
          <p:spPr bwMode="auto">
            <a:xfrm>
              <a:off x="161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1" name="Line 5">
              <a:extLst>
                <a:ext uri="{FF2B5EF4-FFF2-40B4-BE49-F238E27FC236}">
                  <a16:creationId xmlns:a16="http://schemas.microsoft.com/office/drawing/2014/main" id="{7D3C13AC-2FF0-429C-B7B7-9621A81C886A}"/>
                </a:ext>
              </a:extLst>
            </p:cNvPr>
            <p:cNvSpPr>
              <a:spLocks noChangeShapeType="1"/>
            </p:cNvSpPr>
            <p:nvPr/>
          </p:nvSpPr>
          <p:spPr bwMode="auto">
            <a:xfrm>
              <a:off x="1042" y="3387"/>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2" name="Rectangle 6" descr="羊皮纸">
              <a:extLst>
                <a:ext uri="{FF2B5EF4-FFF2-40B4-BE49-F238E27FC236}">
                  <a16:creationId xmlns:a16="http://schemas.microsoft.com/office/drawing/2014/main" id="{85357006-DD77-4222-A9C3-43EF6EDCD0CA}"/>
                </a:ext>
              </a:extLst>
            </p:cNvPr>
            <p:cNvSpPr>
              <a:spLocks noChangeArrowheads="1"/>
            </p:cNvSpPr>
            <p:nvPr/>
          </p:nvSpPr>
          <p:spPr bwMode="auto">
            <a:xfrm>
              <a:off x="200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2023" name="Line 7">
              <a:extLst>
                <a:ext uri="{FF2B5EF4-FFF2-40B4-BE49-F238E27FC236}">
                  <a16:creationId xmlns:a16="http://schemas.microsoft.com/office/drawing/2014/main" id="{31123999-FC15-4BC9-847C-CAEEC2AFC467}"/>
                </a:ext>
              </a:extLst>
            </p:cNvPr>
            <p:cNvSpPr>
              <a:spLocks noChangeShapeType="1"/>
            </p:cNvSpPr>
            <p:nvPr/>
          </p:nvSpPr>
          <p:spPr bwMode="auto">
            <a:xfrm>
              <a:off x="233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4" name="Line 8">
              <a:extLst>
                <a:ext uri="{FF2B5EF4-FFF2-40B4-BE49-F238E27FC236}">
                  <a16:creationId xmlns:a16="http://schemas.microsoft.com/office/drawing/2014/main" id="{25995411-445A-4499-ADD3-5EE3B0053058}"/>
                </a:ext>
              </a:extLst>
            </p:cNvPr>
            <p:cNvSpPr>
              <a:spLocks noChangeShapeType="1"/>
            </p:cNvSpPr>
            <p:nvPr/>
          </p:nvSpPr>
          <p:spPr bwMode="auto">
            <a:xfrm>
              <a:off x="171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descr="羊皮纸">
              <a:extLst>
                <a:ext uri="{FF2B5EF4-FFF2-40B4-BE49-F238E27FC236}">
                  <a16:creationId xmlns:a16="http://schemas.microsoft.com/office/drawing/2014/main" id="{0FD4E0AB-CF7A-48F6-AEA4-592152A1A4C3}"/>
                </a:ext>
              </a:extLst>
            </p:cNvPr>
            <p:cNvSpPr>
              <a:spLocks noChangeArrowheads="1"/>
            </p:cNvSpPr>
            <p:nvPr/>
          </p:nvSpPr>
          <p:spPr bwMode="auto">
            <a:xfrm>
              <a:off x="272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2026" name="Line 10">
              <a:extLst>
                <a:ext uri="{FF2B5EF4-FFF2-40B4-BE49-F238E27FC236}">
                  <a16:creationId xmlns:a16="http://schemas.microsoft.com/office/drawing/2014/main" id="{3A0FB780-655D-4E84-899D-9437BF9EADDD}"/>
                </a:ext>
              </a:extLst>
            </p:cNvPr>
            <p:cNvSpPr>
              <a:spLocks noChangeShapeType="1"/>
            </p:cNvSpPr>
            <p:nvPr/>
          </p:nvSpPr>
          <p:spPr bwMode="auto">
            <a:xfrm>
              <a:off x="305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7" name="Line 11">
              <a:extLst>
                <a:ext uri="{FF2B5EF4-FFF2-40B4-BE49-F238E27FC236}">
                  <a16:creationId xmlns:a16="http://schemas.microsoft.com/office/drawing/2014/main" id="{570BAA1C-D866-438D-A000-3443C064B1C6}"/>
                </a:ext>
              </a:extLst>
            </p:cNvPr>
            <p:cNvSpPr>
              <a:spLocks noChangeShapeType="1"/>
            </p:cNvSpPr>
            <p:nvPr/>
          </p:nvSpPr>
          <p:spPr bwMode="auto">
            <a:xfrm>
              <a:off x="243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8" name="Rectangle 12" descr="羊皮纸">
              <a:extLst>
                <a:ext uri="{FF2B5EF4-FFF2-40B4-BE49-F238E27FC236}">
                  <a16:creationId xmlns:a16="http://schemas.microsoft.com/office/drawing/2014/main" id="{A16B7FE1-EC9A-40A0-B0A0-6A83EB80ED12}"/>
                </a:ext>
              </a:extLst>
            </p:cNvPr>
            <p:cNvSpPr>
              <a:spLocks noChangeArrowheads="1"/>
            </p:cNvSpPr>
            <p:nvPr/>
          </p:nvSpPr>
          <p:spPr bwMode="auto">
            <a:xfrm>
              <a:off x="344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2029" name="Line 13">
              <a:extLst>
                <a:ext uri="{FF2B5EF4-FFF2-40B4-BE49-F238E27FC236}">
                  <a16:creationId xmlns:a16="http://schemas.microsoft.com/office/drawing/2014/main" id="{15FE570A-EEEF-47BA-A290-CD0BC25B9B4C}"/>
                </a:ext>
              </a:extLst>
            </p:cNvPr>
            <p:cNvSpPr>
              <a:spLocks noChangeShapeType="1"/>
            </p:cNvSpPr>
            <p:nvPr/>
          </p:nvSpPr>
          <p:spPr bwMode="auto">
            <a:xfrm>
              <a:off x="377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0" name="Line 14">
              <a:extLst>
                <a:ext uri="{FF2B5EF4-FFF2-40B4-BE49-F238E27FC236}">
                  <a16:creationId xmlns:a16="http://schemas.microsoft.com/office/drawing/2014/main" id="{DE472222-B7D1-457C-9E8C-86B5C17401B8}"/>
                </a:ext>
              </a:extLst>
            </p:cNvPr>
            <p:cNvSpPr>
              <a:spLocks noChangeShapeType="1"/>
            </p:cNvSpPr>
            <p:nvPr/>
          </p:nvSpPr>
          <p:spPr bwMode="auto">
            <a:xfrm>
              <a:off x="315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1" name="Rectangle 15" descr="羊皮纸">
              <a:extLst>
                <a:ext uri="{FF2B5EF4-FFF2-40B4-BE49-F238E27FC236}">
                  <a16:creationId xmlns:a16="http://schemas.microsoft.com/office/drawing/2014/main" id="{CCE76ADF-1D3E-4C32-9C6F-D2E78219CC32}"/>
                </a:ext>
              </a:extLst>
            </p:cNvPr>
            <p:cNvSpPr>
              <a:spLocks noChangeArrowheads="1"/>
            </p:cNvSpPr>
            <p:nvPr/>
          </p:nvSpPr>
          <p:spPr bwMode="auto">
            <a:xfrm>
              <a:off x="4162" y="3195"/>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en-US"/>
            </a:p>
          </p:txBody>
        </p:sp>
        <p:sp>
          <p:nvSpPr>
            <p:cNvPr id="342032" name="Line 16">
              <a:extLst>
                <a:ext uri="{FF2B5EF4-FFF2-40B4-BE49-F238E27FC236}">
                  <a16:creationId xmlns:a16="http://schemas.microsoft.com/office/drawing/2014/main" id="{37616300-6806-4E02-B96E-8661492A7A5D}"/>
                </a:ext>
              </a:extLst>
            </p:cNvPr>
            <p:cNvSpPr>
              <a:spLocks noChangeShapeType="1"/>
            </p:cNvSpPr>
            <p:nvPr/>
          </p:nvSpPr>
          <p:spPr bwMode="auto">
            <a:xfrm>
              <a:off x="387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3" name="Text Box 17">
              <a:extLst>
                <a:ext uri="{FF2B5EF4-FFF2-40B4-BE49-F238E27FC236}">
                  <a16:creationId xmlns:a16="http://schemas.microsoft.com/office/drawing/2014/main" id="{DF4931A8-3AC9-4F0C-A7EA-38A2EAE89618}"/>
                </a:ext>
              </a:extLst>
            </p:cNvPr>
            <p:cNvSpPr txBox="1">
              <a:spLocks noChangeArrowheads="1"/>
            </p:cNvSpPr>
            <p:nvPr/>
          </p:nvSpPr>
          <p:spPr bwMode="auto">
            <a:xfrm>
              <a:off x="841" y="3195"/>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2034" name="Line 18">
              <a:extLst>
                <a:ext uri="{FF2B5EF4-FFF2-40B4-BE49-F238E27FC236}">
                  <a16:creationId xmlns:a16="http://schemas.microsoft.com/office/drawing/2014/main" id="{9E36B273-66E1-4BF7-B6AB-1EF917430591}"/>
                </a:ext>
              </a:extLst>
            </p:cNvPr>
            <p:cNvSpPr>
              <a:spLocks noChangeShapeType="1"/>
            </p:cNvSpPr>
            <p:nvPr/>
          </p:nvSpPr>
          <p:spPr bwMode="auto">
            <a:xfrm flipH="1">
              <a:off x="181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5" name="Text Box 19">
              <a:extLst>
                <a:ext uri="{FF2B5EF4-FFF2-40B4-BE49-F238E27FC236}">
                  <a16:creationId xmlns:a16="http://schemas.microsoft.com/office/drawing/2014/main" id="{DFC1E2CE-DCD2-413E-B027-0EEFE0980835}"/>
                </a:ext>
              </a:extLst>
            </p:cNvPr>
            <p:cNvSpPr txBox="1">
              <a:spLocks noChangeArrowheads="1"/>
            </p:cNvSpPr>
            <p:nvPr/>
          </p:nvSpPr>
          <p:spPr bwMode="auto">
            <a:xfrm>
              <a:off x="159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2036" name="Line 20">
              <a:extLst>
                <a:ext uri="{FF2B5EF4-FFF2-40B4-BE49-F238E27FC236}">
                  <a16:creationId xmlns:a16="http://schemas.microsoft.com/office/drawing/2014/main" id="{736E448E-02B2-4AB5-BBA2-2BB29469975A}"/>
                </a:ext>
              </a:extLst>
            </p:cNvPr>
            <p:cNvSpPr>
              <a:spLocks noChangeShapeType="1"/>
            </p:cNvSpPr>
            <p:nvPr/>
          </p:nvSpPr>
          <p:spPr bwMode="auto">
            <a:xfrm flipH="1">
              <a:off x="253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7" name="Text Box 21">
              <a:extLst>
                <a:ext uri="{FF2B5EF4-FFF2-40B4-BE49-F238E27FC236}">
                  <a16:creationId xmlns:a16="http://schemas.microsoft.com/office/drawing/2014/main" id="{C0877C90-CB58-4990-9B7B-0B195EE9344F}"/>
                </a:ext>
              </a:extLst>
            </p:cNvPr>
            <p:cNvSpPr txBox="1">
              <a:spLocks noChangeArrowheads="1"/>
            </p:cNvSpPr>
            <p:nvPr/>
          </p:nvSpPr>
          <p:spPr bwMode="auto">
            <a:xfrm>
              <a:off x="231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2038" name="Line 22">
              <a:extLst>
                <a:ext uri="{FF2B5EF4-FFF2-40B4-BE49-F238E27FC236}">
                  <a16:creationId xmlns:a16="http://schemas.microsoft.com/office/drawing/2014/main" id="{D16007DD-A20A-4584-9016-52DEE3547A6B}"/>
                </a:ext>
              </a:extLst>
            </p:cNvPr>
            <p:cNvSpPr>
              <a:spLocks noChangeShapeType="1"/>
            </p:cNvSpPr>
            <p:nvPr/>
          </p:nvSpPr>
          <p:spPr bwMode="auto">
            <a:xfrm flipH="1">
              <a:off x="325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39" name="Text Box 23">
              <a:extLst>
                <a:ext uri="{FF2B5EF4-FFF2-40B4-BE49-F238E27FC236}">
                  <a16:creationId xmlns:a16="http://schemas.microsoft.com/office/drawing/2014/main" id="{5C9F5985-AA93-4577-8542-39AACB94F5F4}"/>
                </a:ext>
              </a:extLst>
            </p:cNvPr>
            <p:cNvSpPr txBox="1">
              <a:spLocks noChangeArrowheads="1"/>
            </p:cNvSpPr>
            <p:nvPr/>
          </p:nvSpPr>
          <p:spPr bwMode="auto">
            <a:xfrm>
              <a:off x="303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rPr>
                <a:t>f </a:t>
              </a:r>
            </a:p>
          </p:txBody>
        </p:sp>
        <p:sp>
          <p:nvSpPr>
            <p:cNvPr id="342040" name="Text Box 24">
              <a:extLst>
                <a:ext uri="{FF2B5EF4-FFF2-40B4-BE49-F238E27FC236}">
                  <a16:creationId xmlns:a16="http://schemas.microsoft.com/office/drawing/2014/main" id="{71341889-282A-4880-AA20-6FA139FF0680}"/>
                </a:ext>
              </a:extLst>
            </p:cNvPr>
            <p:cNvSpPr txBox="1">
              <a:spLocks noChangeArrowheads="1"/>
            </p:cNvSpPr>
            <p:nvPr/>
          </p:nvSpPr>
          <p:spPr bwMode="auto">
            <a:xfrm>
              <a:off x="4487" y="319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342041" name="Line 25">
              <a:extLst>
                <a:ext uri="{FF2B5EF4-FFF2-40B4-BE49-F238E27FC236}">
                  <a16:creationId xmlns:a16="http://schemas.microsoft.com/office/drawing/2014/main" id="{0D89E7D0-8821-4B91-AB18-DC1E2E337259}"/>
                </a:ext>
              </a:extLst>
            </p:cNvPr>
            <p:cNvSpPr>
              <a:spLocks noChangeShapeType="1"/>
            </p:cNvSpPr>
            <p:nvPr/>
          </p:nvSpPr>
          <p:spPr bwMode="auto">
            <a:xfrm>
              <a:off x="1570" y="3099"/>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42" name="Text Box 26">
              <a:extLst>
                <a:ext uri="{FF2B5EF4-FFF2-40B4-BE49-F238E27FC236}">
                  <a16:creationId xmlns:a16="http://schemas.microsoft.com/office/drawing/2014/main" id="{31321A9F-A8E1-4353-8CA9-E8690142A986}"/>
                </a:ext>
              </a:extLst>
            </p:cNvPr>
            <p:cNvSpPr txBox="1">
              <a:spLocks noChangeArrowheads="1"/>
            </p:cNvSpPr>
            <p:nvPr/>
          </p:nvSpPr>
          <p:spPr bwMode="auto">
            <a:xfrm>
              <a:off x="1762" y="2751"/>
              <a:ext cx="22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9900"/>
                  </a:solidFill>
                  <a:latin typeface="Times New Roman" panose="02020603050405020304" pitchFamily="18" charset="0"/>
                  <a:ea typeface="隶书" panose="02010509060101010101" pitchFamily="49" charset="-122"/>
                </a:rPr>
                <a:t>递归找含</a:t>
              </a:r>
              <a:r>
                <a:rPr kumimoji="1" lang="en-US" altLang="zh-CN" sz="3200" i="1">
                  <a:solidFill>
                    <a:srgbClr val="FF5050"/>
                  </a:solidFill>
                  <a:latin typeface="Times New Roman" panose="02020603050405020304" pitchFamily="18" charset="0"/>
                  <a:ea typeface="隶书" panose="02010509060101010101" pitchFamily="49" charset="-122"/>
                </a:rPr>
                <a:t>x</a:t>
              </a:r>
              <a:r>
                <a:rPr kumimoji="1" lang="zh-CN" altLang="en-US" sz="3200">
                  <a:solidFill>
                    <a:srgbClr val="009900"/>
                  </a:solidFill>
                  <a:latin typeface="Times New Roman" panose="02020603050405020304" pitchFamily="18" charset="0"/>
                  <a:ea typeface="隶书" panose="02010509060101010101" pitchFamily="49" charset="-122"/>
                </a:rPr>
                <a:t>值的结点</a:t>
              </a:r>
              <a:endParaRPr kumimoji="1" lang="zh-CN" altLang="en-US" sz="2400">
                <a:latin typeface="Times New Roman" panose="02020603050405020304" pitchFamily="18" charset="0"/>
              </a:endParaRPr>
            </a:p>
          </p:txBody>
        </p:sp>
        <p:sp>
          <p:nvSpPr>
            <p:cNvPr id="342043" name="Line 27">
              <a:extLst>
                <a:ext uri="{FF2B5EF4-FFF2-40B4-BE49-F238E27FC236}">
                  <a16:creationId xmlns:a16="http://schemas.microsoft.com/office/drawing/2014/main" id="{1F7371CE-3330-4E22-8FA1-E88DD42FE399}"/>
                </a:ext>
              </a:extLst>
            </p:cNvPr>
            <p:cNvSpPr>
              <a:spLocks noChangeShapeType="1"/>
            </p:cNvSpPr>
            <p:nvPr/>
          </p:nvSpPr>
          <p:spPr bwMode="auto">
            <a:xfrm>
              <a:off x="4498" y="321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44" name="Text Box 28">
              <a:extLst>
                <a:ext uri="{FF2B5EF4-FFF2-40B4-BE49-F238E27FC236}">
                  <a16:creationId xmlns:a16="http://schemas.microsoft.com/office/drawing/2014/main" id="{FD02F63C-5CE9-48FD-8F10-705ADF8763B7}"/>
                </a:ext>
              </a:extLst>
            </p:cNvPr>
            <p:cNvSpPr txBox="1">
              <a:spLocks noChangeArrowheads="1"/>
            </p:cNvSpPr>
            <p:nvPr/>
          </p:nvSpPr>
          <p:spPr bwMode="auto">
            <a:xfrm>
              <a:off x="3490" y="318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chemeClr val="accent2"/>
                  </a:solidFill>
                  <a:latin typeface="Times New Roman" panose="02020603050405020304" pitchFamily="18" charset="0"/>
                </a:rPr>
                <a:t>x</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2">
            <a:extLst>
              <a:ext uri="{FF2B5EF4-FFF2-40B4-BE49-F238E27FC236}">
                <a16:creationId xmlns:a16="http://schemas.microsoft.com/office/drawing/2014/main" id="{FE91F800-BE6E-497F-B8C0-C1846224505A}"/>
              </a:ext>
            </a:extLst>
          </p:cNvPr>
          <p:cNvSpPr>
            <a:spLocks noGrp="1"/>
          </p:cNvSpPr>
          <p:nvPr>
            <p:ph type="sldNum" sz="quarter" idx="11"/>
          </p:nvPr>
        </p:nvSpPr>
        <p:spPr/>
        <p:txBody>
          <a:bodyPr/>
          <a:lstStyle/>
          <a:p>
            <a:fld id="{FF85CF3B-8E9A-4B79-8944-386D3BD70429}" type="slidenum">
              <a:rPr lang="en-US" altLang="zh-CN"/>
              <a:pPr/>
              <a:t>7</a:t>
            </a:fld>
            <a:endParaRPr lang="en-US" altLang="zh-CN"/>
          </a:p>
        </p:txBody>
      </p:sp>
      <p:sp>
        <p:nvSpPr>
          <p:cNvPr id="243714" name="Text Box 2">
            <a:extLst>
              <a:ext uri="{FF2B5EF4-FFF2-40B4-BE49-F238E27FC236}">
                <a16:creationId xmlns:a16="http://schemas.microsoft.com/office/drawing/2014/main" id="{853E79E2-5A11-47AB-9019-6D0664087D79}"/>
              </a:ext>
            </a:extLst>
          </p:cNvPr>
          <p:cNvSpPr txBox="1">
            <a:spLocks noChangeArrowheads="1"/>
          </p:cNvSpPr>
          <p:nvPr/>
        </p:nvSpPr>
        <p:spPr bwMode="auto">
          <a:xfrm>
            <a:off x="3076575" y="60071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     </a:t>
            </a:r>
          </a:p>
        </p:txBody>
      </p:sp>
      <p:sp>
        <p:nvSpPr>
          <p:cNvPr id="243715" name="Rectangle 3">
            <a:extLst>
              <a:ext uri="{FF2B5EF4-FFF2-40B4-BE49-F238E27FC236}">
                <a16:creationId xmlns:a16="http://schemas.microsoft.com/office/drawing/2014/main" id="{DB660A9C-45CF-4988-94C5-E44B15EFDA3C}"/>
              </a:ext>
            </a:extLst>
          </p:cNvPr>
          <p:cNvSpPr>
            <a:spLocks noChangeArrowheads="1"/>
          </p:cNvSpPr>
          <p:nvPr/>
        </p:nvSpPr>
        <p:spPr bwMode="auto">
          <a:xfrm>
            <a:off x="16002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16" name="Line 4">
            <a:extLst>
              <a:ext uri="{FF2B5EF4-FFF2-40B4-BE49-F238E27FC236}">
                <a16:creationId xmlns:a16="http://schemas.microsoft.com/office/drawing/2014/main" id="{F1ECC4A7-13E7-4253-B803-20D8375BEBE2}"/>
              </a:ext>
            </a:extLst>
          </p:cNvPr>
          <p:cNvSpPr>
            <a:spLocks noChangeShapeType="1"/>
          </p:cNvSpPr>
          <p:nvPr/>
        </p:nvSpPr>
        <p:spPr bwMode="auto">
          <a:xfrm>
            <a:off x="16002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7" name="Line 5">
            <a:extLst>
              <a:ext uri="{FF2B5EF4-FFF2-40B4-BE49-F238E27FC236}">
                <a16:creationId xmlns:a16="http://schemas.microsoft.com/office/drawing/2014/main" id="{49F940B3-E27C-42B6-874B-56137F1F9E4C}"/>
              </a:ext>
            </a:extLst>
          </p:cNvPr>
          <p:cNvSpPr>
            <a:spLocks noChangeShapeType="1"/>
          </p:cNvSpPr>
          <p:nvPr/>
        </p:nvSpPr>
        <p:spPr bwMode="auto">
          <a:xfrm flipV="1">
            <a:off x="25908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8" name="Line 6">
            <a:extLst>
              <a:ext uri="{FF2B5EF4-FFF2-40B4-BE49-F238E27FC236}">
                <a16:creationId xmlns:a16="http://schemas.microsoft.com/office/drawing/2014/main" id="{19D4E0F2-9FBF-4F5A-A04A-B58DDD3C09A3}"/>
              </a:ext>
            </a:extLst>
          </p:cNvPr>
          <p:cNvSpPr>
            <a:spLocks noChangeShapeType="1"/>
          </p:cNvSpPr>
          <p:nvPr/>
        </p:nvSpPr>
        <p:spPr bwMode="auto">
          <a:xfrm>
            <a:off x="16002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9" name="Line 7">
            <a:extLst>
              <a:ext uri="{FF2B5EF4-FFF2-40B4-BE49-F238E27FC236}">
                <a16:creationId xmlns:a16="http://schemas.microsoft.com/office/drawing/2014/main" id="{867CAF40-7482-4A37-9F9D-3F53910BB917}"/>
              </a:ext>
            </a:extLst>
          </p:cNvPr>
          <p:cNvSpPr>
            <a:spLocks noChangeShapeType="1"/>
          </p:cNvSpPr>
          <p:nvPr/>
        </p:nvSpPr>
        <p:spPr bwMode="auto">
          <a:xfrm flipV="1">
            <a:off x="25908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0" name="Line 8">
            <a:extLst>
              <a:ext uri="{FF2B5EF4-FFF2-40B4-BE49-F238E27FC236}">
                <a16:creationId xmlns:a16="http://schemas.microsoft.com/office/drawing/2014/main" id="{C952A1EE-B7A9-4BC1-81BD-0CC4662A53C1}"/>
              </a:ext>
            </a:extLst>
          </p:cNvPr>
          <p:cNvSpPr>
            <a:spLocks noChangeShapeType="1"/>
          </p:cNvSpPr>
          <p:nvPr/>
        </p:nvSpPr>
        <p:spPr bwMode="auto">
          <a:xfrm>
            <a:off x="16002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1" name="Line 9">
            <a:extLst>
              <a:ext uri="{FF2B5EF4-FFF2-40B4-BE49-F238E27FC236}">
                <a16:creationId xmlns:a16="http://schemas.microsoft.com/office/drawing/2014/main" id="{9472B88A-5A5F-493A-981A-6893A9B5D84E}"/>
              </a:ext>
            </a:extLst>
          </p:cNvPr>
          <p:cNvSpPr>
            <a:spLocks noChangeShapeType="1"/>
          </p:cNvSpPr>
          <p:nvPr/>
        </p:nvSpPr>
        <p:spPr bwMode="auto">
          <a:xfrm flipV="1">
            <a:off x="25908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2" name="Line 10">
            <a:extLst>
              <a:ext uri="{FF2B5EF4-FFF2-40B4-BE49-F238E27FC236}">
                <a16:creationId xmlns:a16="http://schemas.microsoft.com/office/drawing/2014/main" id="{0C94A242-C113-4F02-BC22-8DF381EC8757}"/>
              </a:ext>
            </a:extLst>
          </p:cNvPr>
          <p:cNvSpPr>
            <a:spLocks noChangeShapeType="1"/>
          </p:cNvSpPr>
          <p:nvPr/>
        </p:nvSpPr>
        <p:spPr bwMode="auto">
          <a:xfrm>
            <a:off x="16002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3" name="Line 11">
            <a:extLst>
              <a:ext uri="{FF2B5EF4-FFF2-40B4-BE49-F238E27FC236}">
                <a16:creationId xmlns:a16="http://schemas.microsoft.com/office/drawing/2014/main" id="{4EBF748F-FA81-4BAB-B859-8CE74A578A96}"/>
              </a:ext>
            </a:extLst>
          </p:cNvPr>
          <p:cNvSpPr>
            <a:spLocks noChangeShapeType="1"/>
          </p:cNvSpPr>
          <p:nvPr/>
        </p:nvSpPr>
        <p:spPr bwMode="auto">
          <a:xfrm flipV="1">
            <a:off x="25908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4" name="Text Box 12">
            <a:extLst>
              <a:ext uri="{FF2B5EF4-FFF2-40B4-BE49-F238E27FC236}">
                <a16:creationId xmlns:a16="http://schemas.microsoft.com/office/drawing/2014/main" id="{225B99A9-A71C-4F05-9F38-EE607907205C}"/>
              </a:ext>
            </a:extLst>
          </p:cNvPr>
          <p:cNvSpPr txBox="1">
            <a:spLocks noChangeArrowheads="1"/>
          </p:cNvSpPr>
          <p:nvPr/>
        </p:nvSpPr>
        <p:spPr bwMode="auto">
          <a:xfrm>
            <a:off x="669925" y="2644775"/>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25" name="Line 13">
            <a:extLst>
              <a:ext uri="{FF2B5EF4-FFF2-40B4-BE49-F238E27FC236}">
                <a16:creationId xmlns:a16="http://schemas.microsoft.com/office/drawing/2014/main" id="{81721C04-64A1-42C6-9D86-EC337252B249}"/>
              </a:ext>
            </a:extLst>
          </p:cNvPr>
          <p:cNvSpPr>
            <a:spLocks noChangeShapeType="1"/>
          </p:cNvSpPr>
          <p:nvPr/>
        </p:nvSpPr>
        <p:spPr bwMode="auto">
          <a:xfrm>
            <a:off x="1295400" y="2959100"/>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6" name="Text Box 14">
            <a:extLst>
              <a:ext uri="{FF2B5EF4-FFF2-40B4-BE49-F238E27FC236}">
                <a16:creationId xmlns:a16="http://schemas.microsoft.com/office/drawing/2014/main" id="{B45D8557-3988-4C3C-83CB-4E7E8234A561}"/>
              </a:ext>
            </a:extLst>
          </p:cNvPr>
          <p:cNvSpPr txBox="1">
            <a:spLocks noChangeArrowheads="1"/>
          </p:cNvSpPr>
          <p:nvPr/>
        </p:nvSpPr>
        <p:spPr bwMode="auto">
          <a:xfrm>
            <a:off x="1676400" y="27447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FF"/>
                </a:solidFill>
                <a:latin typeface="Times New Roman" panose="02020603050405020304" pitchFamily="18" charset="0"/>
                <a:ea typeface="隶书" panose="02010509060101010101" pitchFamily="49" charset="-122"/>
              </a:rPr>
              <a:t>空栈</a:t>
            </a:r>
            <a:endParaRPr kumimoji="1" lang="zh-CN" altLang="en-US" sz="2400">
              <a:latin typeface="Times New Roman" panose="02020603050405020304" pitchFamily="18" charset="0"/>
            </a:endParaRPr>
          </a:p>
        </p:txBody>
      </p:sp>
      <p:sp>
        <p:nvSpPr>
          <p:cNvPr id="243727" name="Text Box 15">
            <a:extLst>
              <a:ext uri="{FF2B5EF4-FFF2-40B4-BE49-F238E27FC236}">
                <a16:creationId xmlns:a16="http://schemas.microsoft.com/office/drawing/2014/main" id="{4737DE7C-FDB1-457C-9AFD-DB3E38F73D79}"/>
              </a:ext>
            </a:extLst>
          </p:cNvPr>
          <p:cNvSpPr txBox="1">
            <a:spLocks noChangeArrowheads="1"/>
          </p:cNvSpPr>
          <p:nvPr/>
        </p:nvSpPr>
        <p:spPr bwMode="auto">
          <a:xfrm>
            <a:off x="3108325" y="2287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28" name="Line 16">
            <a:extLst>
              <a:ext uri="{FF2B5EF4-FFF2-40B4-BE49-F238E27FC236}">
                <a16:creationId xmlns:a16="http://schemas.microsoft.com/office/drawing/2014/main" id="{B91DA809-7F0D-41D2-9F70-9761676C7DC0}"/>
              </a:ext>
            </a:extLst>
          </p:cNvPr>
          <p:cNvSpPr>
            <a:spLocks noChangeShapeType="1"/>
          </p:cNvSpPr>
          <p:nvPr/>
        </p:nvSpPr>
        <p:spPr bwMode="auto">
          <a:xfrm>
            <a:off x="3733800" y="2601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29" name="Rectangle 17">
            <a:extLst>
              <a:ext uri="{FF2B5EF4-FFF2-40B4-BE49-F238E27FC236}">
                <a16:creationId xmlns:a16="http://schemas.microsoft.com/office/drawing/2014/main" id="{C07B6BB1-F4D2-4438-A983-468A4A182F30}"/>
              </a:ext>
            </a:extLst>
          </p:cNvPr>
          <p:cNvSpPr>
            <a:spLocks noChangeArrowheads="1"/>
          </p:cNvSpPr>
          <p:nvPr/>
        </p:nvSpPr>
        <p:spPr bwMode="auto">
          <a:xfrm>
            <a:off x="40386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30" name="Line 18">
            <a:extLst>
              <a:ext uri="{FF2B5EF4-FFF2-40B4-BE49-F238E27FC236}">
                <a16:creationId xmlns:a16="http://schemas.microsoft.com/office/drawing/2014/main" id="{B5366C8C-1437-4AB7-AED2-18929F8F4DA6}"/>
              </a:ext>
            </a:extLst>
          </p:cNvPr>
          <p:cNvSpPr>
            <a:spLocks noChangeShapeType="1"/>
          </p:cNvSpPr>
          <p:nvPr/>
        </p:nvSpPr>
        <p:spPr bwMode="auto">
          <a:xfrm>
            <a:off x="40386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1" name="Line 19">
            <a:extLst>
              <a:ext uri="{FF2B5EF4-FFF2-40B4-BE49-F238E27FC236}">
                <a16:creationId xmlns:a16="http://schemas.microsoft.com/office/drawing/2014/main" id="{AC3D6318-27BC-4084-8469-E1CFA177CF1A}"/>
              </a:ext>
            </a:extLst>
          </p:cNvPr>
          <p:cNvSpPr>
            <a:spLocks noChangeShapeType="1"/>
          </p:cNvSpPr>
          <p:nvPr/>
        </p:nvSpPr>
        <p:spPr bwMode="auto">
          <a:xfrm flipV="1">
            <a:off x="50292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2" name="Line 20">
            <a:extLst>
              <a:ext uri="{FF2B5EF4-FFF2-40B4-BE49-F238E27FC236}">
                <a16:creationId xmlns:a16="http://schemas.microsoft.com/office/drawing/2014/main" id="{D0CA9D85-CC11-497D-BB6C-AA9F54806FDD}"/>
              </a:ext>
            </a:extLst>
          </p:cNvPr>
          <p:cNvSpPr>
            <a:spLocks noChangeShapeType="1"/>
          </p:cNvSpPr>
          <p:nvPr/>
        </p:nvSpPr>
        <p:spPr bwMode="auto">
          <a:xfrm>
            <a:off x="40386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3" name="Line 21">
            <a:extLst>
              <a:ext uri="{FF2B5EF4-FFF2-40B4-BE49-F238E27FC236}">
                <a16:creationId xmlns:a16="http://schemas.microsoft.com/office/drawing/2014/main" id="{F9A01CA3-963E-4A8A-A2AC-18D0B4368850}"/>
              </a:ext>
            </a:extLst>
          </p:cNvPr>
          <p:cNvSpPr>
            <a:spLocks noChangeShapeType="1"/>
          </p:cNvSpPr>
          <p:nvPr/>
        </p:nvSpPr>
        <p:spPr bwMode="auto">
          <a:xfrm flipV="1">
            <a:off x="50292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4" name="Line 22">
            <a:extLst>
              <a:ext uri="{FF2B5EF4-FFF2-40B4-BE49-F238E27FC236}">
                <a16:creationId xmlns:a16="http://schemas.microsoft.com/office/drawing/2014/main" id="{96CC9EA5-13E7-475D-A8B4-C46DE516F5ED}"/>
              </a:ext>
            </a:extLst>
          </p:cNvPr>
          <p:cNvSpPr>
            <a:spLocks noChangeShapeType="1"/>
          </p:cNvSpPr>
          <p:nvPr/>
        </p:nvSpPr>
        <p:spPr bwMode="auto">
          <a:xfrm>
            <a:off x="40386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5" name="Line 23">
            <a:extLst>
              <a:ext uri="{FF2B5EF4-FFF2-40B4-BE49-F238E27FC236}">
                <a16:creationId xmlns:a16="http://schemas.microsoft.com/office/drawing/2014/main" id="{7CE5990D-A91F-4EAC-8023-72C2F6DB7F90}"/>
              </a:ext>
            </a:extLst>
          </p:cNvPr>
          <p:cNvSpPr>
            <a:spLocks noChangeShapeType="1"/>
          </p:cNvSpPr>
          <p:nvPr/>
        </p:nvSpPr>
        <p:spPr bwMode="auto">
          <a:xfrm flipV="1">
            <a:off x="50292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6" name="Line 24">
            <a:extLst>
              <a:ext uri="{FF2B5EF4-FFF2-40B4-BE49-F238E27FC236}">
                <a16:creationId xmlns:a16="http://schemas.microsoft.com/office/drawing/2014/main" id="{6C11F15A-12C7-4269-A1A5-4CEE934F4103}"/>
              </a:ext>
            </a:extLst>
          </p:cNvPr>
          <p:cNvSpPr>
            <a:spLocks noChangeShapeType="1"/>
          </p:cNvSpPr>
          <p:nvPr/>
        </p:nvSpPr>
        <p:spPr bwMode="auto">
          <a:xfrm>
            <a:off x="40386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7" name="Line 25">
            <a:extLst>
              <a:ext uri="{FF2B5EF4-FFF2-40B4-BE49-F238E27FC236}">
                <a16:creationId xmlns:a16="http://schemas.microsoft.com/office/drawing/2014/main" id="{DDF9AA55-3580-43E7-BE98-878BEA8481F9}"/>
              </a:ext>
            </a:extLst>
          </p:cNvPr>
          <p:cNvSpPr>
            <a:spLocks noChangeShapeType="1"/>
          </p:cNvSpPr>
          <p:nvPr/>
        </p:nvSpPr>
        <p:spPr bwMode="auto">
          <a:xfrm flipV="1">
            <a:off x="50292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38" name="Text Box 26">
            <a:extLst>
              <a:ext uri="{FF2B5EF4-FFF2-40B4-BE49-F238E27FC236}">
                <a16:creationId xmlns:a16="http://schemas.microsoft.com/office/drawing/2014/main" id="{982032B8-875F-40B6-8780-4921E336DD0E}"/>
              </a:ext>
            </a:extLst>
          </p:cNvPr>
          <p:cNvSpPr txBox="1">
            <a:spLocks noChangeArrowheads="1"/>
          </p:cNvSpPr>
          <p:nvPr/>
        </p:nvSpPr>
        <p:spPr bwMode="auto">
          <a:xfrm>
            <a:off x="5562600" y="19827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39" name="Line 27">
            <a:extLst>
              <a:ext uri="{FF2B5EF4-FFF2-40B4-BE49-F238E27FC236}">
                <a16:creationId xmlns:a16="http://schemas.microsoft.com/office/drawing/2014/main" id="{D0F4C188-826D-41EF-BE04-26D7064B0180}"/>
              </a:ext>
            </a:extLst>
          </p:cNvPr>
          <p:cNvSpPr>
            <a:spLocks noChangeShapeType="1"/>
          </p:cNvSpPr>
          <p:nvPr/>
        </p:nvSpPr>
        <p:spPr bwMode="auto">
          <a:xfrm>
            <a:off x="6172200" y="2273300"/>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0" name="Rectangle 28">
            <a:extLst>
              <a:ext uri="{FF2B5EF4-FFF2-40B4-BE49-F238E27FC236}">
                <a16:creationId xmlns:a16="http://schemas.microsoft.com/office/drawing/2014/main" id="{9E64CAB7-AB70-41A0-BEC9-C24414786EB5}"/>
              </a:ext>
            </a:extLst>
          </p:cNvPr>
          <p:cNvSpPr>
            <a:spLocks noChangeArrowheads="1"/>
          </p:cNvSpPr>
          <p:nvPr/>
        </p:nvSpPr>
        <p:spPr bwMode="auto">
          <a:xfrm>
            <a:off x="64770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41" name="Line 29">
            <a:extLst>
              <a:ext uri="{FF2B5EF4-FFF2-40B4-BE49-F238E27FC236}">
                <a16:creationId xmlns:a16="http://schemas.microsoft.com/office/drawing/2014/main" id="{8F815FE3-D86E-471A-8C3F-0D6ADFE3C7EA}"/>
              </a:ext>
            </a:extLst>
          </p:cNvPr>
          <p:cNvSpPr>
            <a:spLocks noChangeShapeType="1"/>
          </p:cNvSpPr>
          <p:nvPr/>
        </p:nvSpPr>
        <p:spPr bwMode="auto">
          <a:xfrm>
            <a:off x="64770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2" name="Line 30">
            <a:extLst>
              <a:ext uri="{FF2B5EF4-FFF2-40B4-BE49-F238E27FC236}">
                <a16:creationId xmlns:a16="http://schemas.microsoft.com/office/drawing/2014/main" id="{4C0A0413-9171-4158-80E7-7E3D33AB5187}"/>
              </a:ext>
            </a:extLst>
          </p:cNvPr>
          <p:cNvSpPr>
            <a:spLocks noChangeShapeType="1"/>
          </p:cNvSpPr>
          <p:nvPr/>
        </p:nvSpPr>
        <p:spPr bwMode="auto">
          <a:xfrm flipV="1">
            <a:off x="74676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3" name="Line 31">
            <a:extLst>
              <a:ext uri="{FF2B5EF4-FFF2-40B4-BE49-F238E27FC236}">
                <a16:creationId xmlns:a16="http://schemas.microsoft.com/office/drawing/2014/main" id="{C2ADC309-F9B4-4657-8FE0-807AA0AE4933}"/>
              </a:ext>
            </a:extLst>
          </p:cNvPr>
          <p:cNvSpPr>
            <a:spLocks noChangeShapeType="1"/>
          </p:cNvSpPr>
          <p:nvPr/>
        </p:nvSpPr>
        <p:spPr bwMode="auto">
          <a:xfrm>
            <a:off x="64770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4" name="Line 32">
            <a:extLst>
              <a:ext uri="{FF2B5EF4-FFF2-40B4-BE49-F238E27FC236}">
                <a16:creationId xmlns:a16="http://schemas.microsoft.com/office/drawing/2014/main" id="{1648BAB8-7DFB-448B-BFAF-EEB0DD1E5870}"/>
              </a:ext>
            </a:extLst>
          </p:cNvPr>
          <p:cNvSpPr>
            <a:spLocks noChangeShapeType="1"/>
          </p:cNvSpPr>
          <p:nvPr/>
        </p:nvSpPr>
        <p:spPr bwMode="auto">
          <a:xfrm flipV="1">
            <a:off x="74676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5" name="Line 33">
            <a:extLst>
              <a:ext uri="{FF2B5EF4-FFF2-40B4-BE49-F238E27FC236}">
                <a16:creationId xmlns:a16="http://schemas.microsoft.com/office/drawing/2014/main" id="{BCCA7CE0-86DE-4B6A-B473-045CB8097AF4}"/>
              </a:ext>
            </a:extLst>
          </p:cNvPr>
          <p:cNvSpPr>
            <a:spLocks noChangeShapeType="1"/>
          </p:cNvSpPr>
          <p:nvPr/>
        </p:nvSpPr>
        <p:spPr bwMode="auto">
          <a:xfrm>
            <a:off x="64770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6" name="Line 34">
            <a:extLst>
              <a:ext uri="{FF2B5EF4-FFF2-40B4-BE49-F238E27FC236}">
                <a16:creationId xmlns:a16="http://schemas.microsoft.com/office/drawing/2014/main" id="{E1FD558B-7444-418B-9C18-A3B7C29DDF2A}"/>
              </a:ext>
            </a:extLst>
          </p:cNvPr>
          <p:cNvSpPr>
            <a:spLocks noChangeShapeType="1"/>
          </p:cNvSpPr>
          <p:nvPr/>
        </p:nvSpPr>
        <p:spPr bwMode="auto">
          <a:xfrm flipV="1">
            <a:off x="74676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7" name="Line 35">
            <a:extLst>
              <a:ext uri="{FF2B5EF4-FFF2-40B4-BE49-F238E27FC236}">
                <a16:creationId xmlns:a16="http://schemas.microsoft.com/office/drawing/2014/main" id="{71BC46CB-09BA-4932-8706-0521553DAEFA}"/>
              </a:ext>
            </a:extLst>
          </p:cNvPr>
          <p:cNvSpPr>
            <a:spLocks noChangeShapeType="1"/>
          </p:cNvSpPr>
          <p:nvPr/>
        </p:nvSpPr>
        <p:spPr bwMode="auto">
          <a:xfrm>
            <a:off x="64770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8" name="Line 36">
            <a:extLst>
              <a:ext uri="{FF2B5EF4-FFF2-40B4-BE49-F238E27FC236}">
                <a16:creationId xmlns:a16="http://schemas.microsoft.com/office/drawing/2014/main" id="{1A6EB232-FE3F-4F96-9E75-A3B5A7384FBC}"/>
              </a:ext>
            </a:extLst>
          </p:cNvPr>
          <p:cNvSpPr>
            <a:spLocks noChangeShapeType="1"/>
          </p:cNvSpPr>
          <p:nvPr/>
        </p:nvSpPr>
        <p:spPr bwMode="auto">
          <a:xfrm flipV="1">
            <a:off x="74676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49" name="Text Box 37">
            <a:extLst>
              <a:ext uri="{FF2B5EF4-FFF2-40B4-BE49-F238E27FC236}">
                <a16:creationId xmlns:a16="http://schemas.microsoft.com/office/drawing/2014/main" id="{DB1BC484-1493-46D0-8C9E-84C08C9702B5}"/>
              </a:ext>
            </a:extLst>
          </p:cNvPr>
          <p:cNvSpPr txBox="1">
            <a:spLocks noChangeArrowheads="1"/>
          </p:cNvSpPr>
          <p:nvPr/>
        </p:nvSpPr>
        <p:spPr bwMode="auto">
          <a:xfrm>
            <a:off x="3108325" y="3644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50" name="Line 38">
            <a:extLst>
              <a:ext uri="{FF2B5EF4-FFF2-40B4-BE49-F238E27FC236}">
                <a16:creationId xmlns:a16="http://schemas.microsoft.com/office/drawing/2014/main" id="{748554C0-210F-4BA6-9095-D45F54BCCEBA}"/>
              </a:ext>
            </a:extLst>
          </p:cNvPr>
          <p:cNvSpPr>
            <a:spLocks noChangeShapeType="1"/>
          </p:cNvSpPr>
          <p:nvPr/>
        </p:nvSpPr>
        <p:spPr bwMode="auto">
          <a:xfrm>
            <a:off x="3733800" y="3959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1" name="Rectangle 39">
            <a:extLst>
              <a:ext uri="{FF2B5EF4-FFF2-40B4-BE49-F238E27FC236}">
                <a16:creationId xmlns:a16="http://schemas.microsoft.com/office/drawing/2014/main" id="{D0E4DF52-B40B-4F29-95B2-41662E7604A3}"/>
              </a:ext>
            </a:extLst>
          </p:cNvPr>
          <p:cNvSpPr>
            <a:spLocks noChangeArrowheads="1"/>
          </p:cNvSpPr>
          <p:nvPr/>
        </p:nvSpPr>
        <p:spPr bwMode="auto">
          <a:xfrm>
            <a:off x="40386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52" name="Line 40">
            <a:extLst>
              <a:ext uri="{FF2B5EF4-FFF2-40B4-BE49-F238E27FC236}">
                <a16:creationId xmlns:a16="http://schemas.microsoft.com/office/drawing/2014/main" id="{CB0883D1-A52F-4DBF-AF58-9D056F4CFDBE}"/>
              </a:ext>
            </a:extLst>
          </p:cNvPr>
          <p:cNvSpPr>
            <a:spLocks noChangeShapeType="1"/>
          </p:cNvSpPr>
          <p:nvPr/>
        </p:nvSpPr>
        <p:spPr bwMode="auto">
          <a:xfrm>
            <a:off x="40386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3" name="Line 41">
            <a:extLst>
              <a:ext uri="{FF2B5EF4-FFF2-40B4-BE49-F238E27FC236}">
                <a16:creationId xmlns:a16="http://schemas.microsoft.com/office/drawing/2014/main" id="{7245C105-AE39-4193-94BC-10D616B69534}"/>
              </a:ext>
            </a:extLst>
          </p:cNvPr>
          <p:cNvSpPr>
            <a:spLocks noChangeShapeType="1"/>
          </p:cNvSpPr>
          <p:nvPr/>
        </p:nvSpPr>
        <p:spPr bwMode="auto">
          <a:xfrm flipV="1">
            <a:off x="50292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4" name="Line 42">
            <a:extLst>
              <a:ext uri="{FF2B5EF4-FFF2-40B4-BE49-F238E27FC236}">
                <a16:creationId xmlns:a16="http://schemas.microsoft.com/office/drawing/2014/main" id="{57381616-9443-457A-ACA6-F5A57E71A5B2}"/>
              </a:ext>
            </a:extLst>
          </p:cNvPr>
          <p:cNvSpPr>
            <a:spLocks noChangeShapeType="1"/>
          </p:cNvSpPr>
          <p:nvPr/>
        </p:nvSpPr>
        <p:spPr bwMode="auto">
          <a:xfrm>
            <a:off x="40386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5" name="Line 43">
            <a:extLst>
              <a:ext uri="{FF2B5EF4-FFF2-40B4-BE49-F238E27FC236}">
                <a16:creationId xmlns:a16="http://schemas.microsoft.com/office/drawing/2014/main" id="{C3534FD1-CB8F-4F3C-AB4F-05FDD584D342}"/>
              </a:ext>
            </a:extLst>
          </p:cNvPr>
          <p:cNvSpPr>
            <a:spLocks noChangeShapeType="1"/>
          </p:cNvSpPr>
          <p:nvPr/>
        </p:nvSpPr>
        <p:spPr bwMode="auto">
          <a:xfrm flipV="1">
            <a:off x="50292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6" name="Line 44">
            <a:extLst>
              <a:ext uri="{FF2B5EF4-FFF2-40B4-BE49-F238E27FC236}">
                <a16:creationId xmlns:a16="http://schemas.microsoft.com/office/drawing/2014/main" id="{561C8303-44A1-4DAA-9838-D677E467D38F}"/>
              </a:ext>
            </a:extLst>
          </p:cNvPr>
          <p:cNvSpPr>
            <a:spLocks noChangeShapeType="1"/>
          </p:cNvSpPr>
          <p:nvPr/>
        </p:nvSpPr>
        <p:spPr bwMode="auto">
          <a:xfrm>
            <a:off x="40386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7" name="Line 45">
            <a:extLst>
              <a:ext uri="{FF2B5EF4-FFF2-40B4-BE49-F238E27FC236}">
                <a16:creationId xmlns:a16="http://schemas.microsoft.com/office/drawing/2014/main" id="{F6B8C5C8-B2E3-4EEE-8A4B-599C740DA6F9}"/>
              </a:ext>
            </a:extLst>
          </p:cNvPr>
          <p:cNvSpPr>
            <a:spLocks noChangeShapeType="1"/>
          </p:cNvSpPr>
          <p:nvPr/>
        </p:nvSpPr>
        <p:spPr bwMode="auto">
          <a:xfrm flipV="1">
            <a:off x="50292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8" name="Line 46">
            <a:extLst>
              <a:ext uri="{FF2B5EF4-FFF2-40B4-BE49-F238E27FC236}">
                <a16:creationId xmlns:a16="http://schemas.microsoft.com/office/drawing/2014/main" id="{30870079-7AD4-4712-AB46-BF2E3D16F872}"/>
              </a:ext>
            </a:extLst>
          </p:cNvPr>
          <p:cNvSpPr>
            <a:spLocks noChangeShapeType="1"/>
          </p:cNvSpPr>
          <p:nvPr/>
        </p:nvSpPr>
        <p:spPr bwMode="auto">
          <a:xfrm>
            <a:off x="40386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59" name="Line 47">
            <a:extLst>
              <a:ext uri="{FF2B5EF4-FFF2-40B4-BE49-F238E27FC236}">
                <a16:creationId xmlns:a16="http://schemas.microsoft.com/office/drawing/2014/main" id="{41578ED2-D78A-4737-B603-7A51BEE7B85F}"/>
              </a:ext>
            </a:extLst>
          </p:cNvPr>
          <p:cNvSpPr>
            <a:spLocks noChangeShapeType="1"/>
          </p:cNvSpPr>
          <p:nvPr/>
        </p:nvSpPr>
        <p:spPr bwMode="auto">
          <a:xfrm flipV="1">
            <a:off x="50292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0" name="Text Box 48">
            <a:extLst>
              <a:ext uri="{FF2B5EF4-FFF2-40B4-BE49-F238E27FC236}">
                <a16:creationId xmlns:a16="http://schemas.microsoft.com/office/drawing/2014/main" id="{B14A8512-C038-4D1C-A49E-1A7E5D31FDBE}"/>
              </a:ext>
            </a:extLst>
          </p:cNvPr>
          <p:cNvSpPr txBox="1">
            <a:spLocks noChangeArrowheads="1"/>
          </p:cNvSpPr>
          <p:nvPr/>
        </p:nvSpPr>
        <p:spPr bwMode="auto">
          <a:xfrm>
            <a:off x="669925" y="3644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61" name="Line 49">
            <a:extLst>
              <a:ext uri="{FF2B5EF4-FFF2-40B4-BE49-F238E27FC236}">
                <a16:creationId xmlns:a16="http://schemas.microsoft.com/office/drawing/2014/main" id="{B02B77FD-17FE-445D-B9F6-2C292F552BB6}"/>
              </a:ext>
            </a:extLst>
          </p:cNvPr>
          <p:cNvSpPr>
            <a:spLocks noChangeShapeType="1"/>
          </p:cNvSpPr>
          <p:nvPr/>
        </p:nvSpPr>
        <p:spPr bwMode="auto">
          <a:xfrm>
            <a:off x="1295400" y="3959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2" name="Rectangle 50">
            <a:extLst>
              <a:ext uri="{FF2B5EF4-FFF2-40B4-BE49-F238E27FC236}">
                <a16:creationId xmlns:a16="http://schemas.microsoft.com/office/drawing/2014/main" id="{393D67BB-782D-47B1-AC51-10F587238AAF}"/>
              </a:ext>
            </a:extLst>
          </p:cNvPr>
          <p:cNvSpPr>
            <a:spLocks noChangeArrowheads="1"/>
          </p:cNvSpPr>
          <p:nvPr/>
        </p:nvSpPr>
        <p:spPr bwMode="auto">
          <a:xfrm>
            <a:off x="16002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63" name="Line 51">
            <a:extLst>
              <a:ext uri="{FF2B5EF4-FFF2-40B4-BE49-F238E27FC236}">
                <a16:creationId xmlns:a16="http://schemas.microsoft.com/office/drawing/2014/main" id="{2C13A01F-DC48-44E6-8509-A37741EED35B}"/>
              </a:ext>
            </a:extLst>
          </p:cNvPr>
          <p:cNvSpPr>
            <a:spLocks noChangeShapeType="1"/>
          </p:cNvSpPr>
          <p:nvPr/>
        </p:nvSpPr>
        <p:spPr bwMode="auto">
          <a:xfrm>
            <a:off x="16002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4" name="Line 52">
            <a:extLst>
              <a:ext uri="{FF2B5EF4-FFF2-40B4-BE49-F238E27FC236}">
                <a16:creationId xmlns:a16="http://schemas.microsoft.com/office/drawing/2014/main" id="{98B39712-C497-4354-8403-F4AE6C3B8B30}"/>
              </a:ext>
            </a:extLst>
          </p:cNvPr>
          <p:cNvSpPr>
            <a:spLocks noChangeShapeType="1"/>
          </p:cNvSpPr>
          <p:nvPr/>
        </p:nvSpPr>
        <p:spPr bwMode="auto">
          <a:xfrm flipV="1">
            <a:off x="25908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5" name="Line 53">
            <a:extLst>
              <a:ext uri="{FF2B5EF4-FFF2-40B4-BE49-F238E27FC236}">
                <a16:creationId xmlns:a16="http://schemas.microsoft.com/office/drawing/2014/main" id="{F5F49689-2C0D-43F3-BDE3-B8D3579D1B30}"/>
              </a:ext>
            </a:extLst>
          </p:cNvPr>
          <p:cNvSpPr>
            <a:spLocks noChangeShapeType="1"/>
          </p:cNvSpPr>
          <p:nvPr/>
        </p:nvSpPr>
        <p:spPr bwMode="auto">
          <a:xfrm>
            <a:off x="16002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6" name="Line 54">
            <a:extLst>
              <a:ext uri="{FF2B5EF4-FFF2-40B4-BE49-F238E27FC236}">
                <a16:creationId xmlns:a16="http://schemas.microsoft.com/office/drawing/2014/main" id="{426436CE-0EC6-44D8-851F-D1FEC5DAECCD}"/>
              </a:ext>
            </a:extLst>
          </p:cNvPr>
          <p:cNvSpPr>
            <a:spLocks noChangeShapeType="1"/>
          </p:cNvSpPr>
          <p:nvPr/>
        </p:nvSpPr>
        <p:spPr bwMode="auto">
          <a:xfrm flipV="1">
            <a:off x="25908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7" name="Line 55">
            <a:extLst>
              <a:ext uri="{FF2B5EF4-FFF2-40B4-BE49-F238E27FC236}">
                <a16:creationId xmlns:a16="http://schemas.microsoft.com/office/drawing/2014/main" id="{9F2040A0-974C-448B-AA7D-4B65C11468BB}"/>
              </a:ext>
            </a:extLst>
          </p:cNvPr>
          <p:cNvSpPr>
            <a:spLocks noChangeShapeType="1"/>
          </p:cNvSpPr>
          <p:nvPr/>
        </p:nvSpPr>
        <p:spPr bwMode="auto">
          <a:xfrm>
            <a:off x="16002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8" name="Line 56">
            <a:extLst>
              <a:ext uri="{FF2B5EF4-FFF2-40B4-BE49-F238E27FC236}">
                <a16:creationId xmlns:a16="http://schemas.microsoft.com/office/drawing/2014/main" id="{E04659D0-CD80-40D4-84BF-57D641C231EE}"/>
              </a:ext>
            </a:extLst>
          </p:cNvPr>
          <p:cNvSpPr>
            <a:spLocks noChangeShapeType="1"/>
          </p:cNvSpPr>
          <p:nvPr/>
        </p:nvSpPr>
        <p:spPr bwMode="auto">
          <a:xfrm flipV="1">
            <a:off x="25908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69" name="Line 57">
            <a:extLst>
              <a:ext uri="{FF2B5EF4-FFF2-40B4-BE49-F238E27FC236}">
                <a16:creationId xmlns:a16="http://schemas.microsoft.com/office/drawing/2014/main" id="{B7755023-97CC-4F7B-8456-C7F457CE85A7}"/>
              </a:ext>
            </a:extLst>
          </p:cNvPr>
          <p:cNvSpPr>
            <a:spLocks noChangeShapeType="1"/>
          </p:cNvSpPr>
          <p:nvPr/>
        </p:nvSpPr>
        <p:spPr bwMode="auto">
          <a:xfrm>
            <a:off x="16002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0" name="Line 58">
            <a:extLst>
              <a:ext uri="{FF2B5EF4-FFF2-40B4-BE49-F238E27FC236}">
                <a16:creationId xmlns:a16="http://schemas.microsoft.com/office/drawing/2014/main" id="{5C5B07FC-B7F0-4DAF-8B3C-BDDE7F5E710C}"/>
              </a:ext>
            </a:extLst>
          </p:cNvPr>
          <p:cNvSpPr>
            <a:spLocks noChangeShapeType="1"/>
          </p:cNvSpPr>
          <p:nvPr/>
        </p:nvSpPr>
        <p:spPr bwMode="auto">
          <a:xfrm flipV="1">
            <a:off x="25908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1" name="Text Box 59">
            <a:extLst>
              <a:ext uri="{FF2B5EF4-FFF2-40B4-BE49-F238E27FC236}">
                <a16:creationId xmlns:a16="http://schemas.microsoft.com/office/drawing/2014/main" id="{55E30F18-2653-42FF-8D16-340C8603767B}"/>
              </a:ext>
            </a:extLst>
          </p:cNvPr>
          <p:cNvSpPr txBox="1">
            <a:spLocks noChangeArrowheads="1"/>
          </p:cNvSpPr>
          <p:nvPr/>
        </p:nvSpPr>
        <p:spPr bwMode="auto">
          <a:xfrm>
            <a:off x="5546725" y="40259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3772" name="Line 60">
            <a:extLst>
              <a:ext uri="{FF2B5EF4-FFF2-40B4-BE49-F238E27FC236}">
                <a16:creationId xmlns:a16="http://schemas.microsoft.com/office/drawing/2014/main" id="{C5F94C9D-A3A5-4C92-BE50-A1ADF9510AF7}"/>
              </a:ext>
            </a:extLst>
          </p:cNvPr>
          <p:cNvSpPr>
            <a:spLocks noChangeShapeType="1"/>
          </p:cNvSpPr>
          <p:nvPr/>
        </p:nvSpPr>
        <p:spPr bwMode="auto">
          <a:xfrm>
            <a:off x="6172200" y="43402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3" name="Rectangle 61">
            <a:extLst>
              <a:ext uri="{FF2B5EF4-FFF2-40B4-BE49-F238E27FC236}">
                <a16:creationId xmlns:a16="http://schemas.microsoft.com/office/drawing/2014/main" id="{B6BC1E48-D3EF-459C-9895-D0CFB90B9C3D}"/>
              </a:ext>
            </a:extLst>
          </p:cNvPr>
          <p:cNvSpPr>
            <a:spLocks noChangeArrowheads="1"/>
          </p:cNvSpPr>
          <p:nvPr/>
        </p:nvSpPr>
        <p:spPr bwMode="auto">
          <a:xfrm>
            <a:off x="64770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3774" name="Line 62">
            <a:extLst>
              <a:ext uri="{FF2B5EF4-FFF2-40B4-BE49-F238E27FC236}">
                <a16:creationId xmlns:a16="http://schemas.microsoft.com/office/drawing/2014/main" id="{8D47C2DE-5CD8-4282-A39A-C609D65B0C0A}"/>
              </a:ext>
            </a:extLst>
          </p:cNvPr>
          <p:cNvSpPr>
            <a:spLocks noChangeShapeType="1"/>
          </p:cNvSpPr>
          <p:nvPr/>
        </p:nvSpPr>
        <p:spPr bwMode="auto">
          <a:xfrm>
            <a:off x="64770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5" name="Line 63">
            <a:extLst>
              <a:ext uri="{FF2B5EF4-FFF2-40B4-BE49-F238E27FC236}">
                <a16:creationId xmlns:a16="http://schemas.microsoft.com/office/drawing/2014/main" id="{AC3A9B25-958D-49D2-A721-78CA0963BB32}"/>
              </a:ext>
            </a:extLst>
          </p:cNvPr>
          <p:cNvSpPr>
            <a:spLocks noChangeShapeType="1"/>
          </p:cNvSpPr>
          <p:nvPr/>
        </p:nvSpPr>
        <p:spPr bwMode="auto">
          <a:xfrm flipV="1">
            <a:off x="74676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6" name="Line 64">
            <a:extLst>
              <a:ext uri="{FF2B5EF4-FFF2-40B4-BE49-F238E27FC236}">
                <a16:creationId xmlns:a16="http://schemas.microsoft.com/office/drawing/2014/main" id="{77E7F4C5-39E6-4FB1-A63D-2BBF9FEEE7AB}"/>
              </a:ext>
            </a:extLst>
          </p:cNvPr>
          <p:cNvSpPr>
            <a:spLocks noChangeShapeType="1"/>
          </p:cNvSpPr>
          <p:nvPr/>
        </p:nvSpPr>
        <p:spPr bwMode="auto">
          <a:xfrm>
            <a:off x="64770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7" name="Line 65">
            <a:extLst>
              <a:ext uri="{FF2B5EF4-FFF2-40B4-BE49-F238E27FC236}">
                <a16:creationId xmlns:a16="http://schemas.microsoft.com/office/drawing/2014/main" id="{0C101961-72FE-4A31-B69B-D6BC704EFF41}"/>
              </a:ext>
            </a:extLst>
          </p:cNvPr>
          <p:cNvSpPr>
            <a:spLocks noChangeShapeType="1"/>
          </p:cNvSpPr>
          <p:nvPr/>
        </p:nvSpPr>
        <p:spPr bwMode="auto">
          <a:xfrm flipV="1">
            <a:off x="74676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8" name="Line 66">
            <a:extLst>
              <a:ext uri="{FF2B5EF4-FFF2-40B4-BE49-F238E27FC236}">
                <a16:creationId xmlns:a16="http://schemas.microsoft.com/office/drawing/2014/main" id="{D895F313-438F-4E5D-BD2F-9C5AFA07BDB7}"/>
              </a:ext>
            </a:extLst>
          </p:cNvPr>
          <p:cNvSpPr>
            <a:spLocks noChangeShapeType="1"/>
          </p:cNvSpPr>
          <p:nvPr/>
        </p:nvSpPr>
        <p:spPr bwMode="auto">
          <a:xfrm>
            <a:off x="64770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79" name="Line 67">
            <a:extLst>
              <a:ext uri="{FF2B5EF4-FFF2-40B4-BE49-F238E27FC236}">
                <a16:creationId xmlns:a16="http://schemas.microsoft.com/office/drawing/2014/main" id="{CC538203-2649-4D83-97C0-E2EBEB5A726D}"/>
              </a:ext>
            </a:extLst>
          </p:cNvPr>
          <p:cNvSpPr>
            <a:spLocks noChangeShapeType="1"/>
          </p:cNvSpPr>
          <p:nvPr/>
        </p:nvSpPr>
        <p:spPr bwMode="auto">
          <a:xfrm flipV="1">
            <a:off x="74676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80" name="Line 68">
            <a:extLst>
              <a:ext uri="{FF2B5EF4-FFF2-40B4-BE49-F238E27FC236}">
                <a16:creationId xmlns:a16="http://schemas.microsoft.com/office/drawing/2014/main" id="{0767F777-8840-4411-B3E8-5F5B1E76334A}"/>
              </a:ext>
            </a:extLst>
          </p:cNvPr>
          <p:cNvSpPr>
            <a:spLocks noChangeShapeType="1"/>
          </p:cNvSpPr>
          <p:nvPr/>
        </p:nvSpPr>
        <p:spPr bwMode="auto">
          <a:xfrm>
            <a:off x="64770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81" name="Line 69">
            <a:extLst>
              <a:ext uri="{FF2B5EF4-FFF2-40B4-BE49-F238E27FC236}">
                <a16:creationId xmlns:a16="http://schemas.microsoft.com/office/drawing/2014/main" id="{439EBC66-16A8-4EEA-A2F8-0BBA623B8C1B}"/>
              </a:ext>
            </a:extLst>
          </p:cNvPr>
          <p:cNvSpPr>
            <a:spLocks noChangeShapeType="1"/>
          </p:cNvSpPr>
          <p:nvPr/>
        </p:nvSpPr>
        <p:spPr bwMode="auto">
          <a:xfrm flipV="1">
            <a:off x="74676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82" name="Text Box 70">
            <a:extLst>
              <a:ext uri="{FF2B5EF4-FFF2-40B4-BE49-F238E27FC236}">
                <a16:creationId xmlns:a16="http://schemas.microsoft.com/office/drawing/2014/main" id="{118FF2A8-DCAC-40DA-ADDC-D97A6A4A30FC}"/>
              </a:ext>
            </a:extLst>
          </p:cNvPr>
          <p:cNvSpPr txBox="1">
            <a:spLocks noChangeArrowheads="1"/>
          </p:cNvSpPr>
          <p:nvPr/>
        </p:nvSpPr>
        <p:spPr bwMode="auto">
          <a:xfrm>
            <a:off x="4038600" y="28067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a </a:t>
            </a:r>
            <a:r>
              <a:rPr kumimoji="1" lang="zh-CN" altLang="en-US" sz="2800">
                <a:solidFill>
                  <a:srgbClr val="0000FF"/>
                </a:solidFill>
                <a:latin typeface="Times New Roman" panose="02020603050405020304" pitchFamily="18" charset="0"/>
                <a:ea typeface="隶书" panose="02010509060101010101" pitchFamily="49" charset="-122"/>
              </a:rPr>
              <a:t>进栈</a:t>
            </a:r>
            <a:endParaRPr kumimoji="1" lang="zh-CN" altLang="en-US" sz="2400">
              <a:latin typeface="Times New Roman" panose="02020603050405020304" pitchFamily="18" charset="0"/>
            </a:endParaRPr>
          </a:p>
        </p:txBody>
      </p:sp>
      <p:sp>
        <p:nvSpPr>
          <p:cNvPr id="243783" name="Text Box 71">
            <a:extLst>
              <a:ext uri="{FF2B5EF4-FFF2-40B4-BE49-F238E27FC236}">
                <a16:creationId xmlns:a16="http://schemas.microsoft.com/office/drawing/2014/main" id="{628026A8-41E6-4C06-B6B0-C30C5B6C6037}"/>
              </a:ext>
            </a:extLst>
          </p:cNvPr>
          <p:cNvSpPr txBox="1">
            <a:spLocks noChangeArrowheads="1"/>
          </p:cNvSpPr>
          <p:nvPr/>
        </p:nvSpPr>
        <p:spPr bwMode="auto">
          <a:xfrm>
            <a:off x="6457950" y="2820988"/>
            <a:ext cx="116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b </a:t>
            </a:r>
            <a:r>
              <a:rPr kumimoji="1" lang="zh-CN" altLang="en-US" sz="2800">
                <a:solidFill>
                  <a:srgbClr val="0000FF"/>
                </a:solidFill>
                <a:latin typeface="Times New Roman" panose="02020603050405020304" pitchFamily="18" charset="0"/>
                <a:ea typeface="隶书" panose="02010509060101010101" pitchFamily="49" charset="-122"/>
              </a:rPr>
              <a:t>进栈</a:t>
            </a:r>
            <a:endParaRPr kumimoji="1" lang="zh-CN" altLang="en-US" sz="2400">
              <a:latin typeface="Times New Roman" panose="02020603050405020304" pitchFamily="18" charset="0"/>
            </a:endParaRPr>
          </a:p>
        </p:txBody>
      </p:sp>
      <p:sp>
        <p:nvSpPr>
          <p:cNvPr id="243784" name="Text Box 72">
            <a:extLst>
              <a:ext uri="{FF2B5EF4-FFF2-40B4-BE49-F238E27FC236}">
                <a16:creationId xmlns:a16="http://schemas.microsoft.com/office/drawing/2014/main" id="{121EA035-789D-4FA7-A01A-436866C0DB26}"/>
              </a:ext>
            </a:extLst>
          </p:cNvPr>
          <p:cNvSpPr txBox="1">
            <a:spLocks noChangeArrowheads="1"/>
          </p:cNvSpPr>
          <p:nvPr/>
        </p:nvSpPr>
        <p:spPr bwMode="auto">
          <a:xfrm>
            <a:off x="43624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3785" name="Text Box 73">
            <a:extLst>
              <a:ext uri="{FF2B5EF4-FFF2-40B4-BE49-F238E27FC236}">
                <a16:creationId xmlns:a16="http://schemas.microsoft.com/office/drawing/2014/main" id="{957B159F-B78F-4C64-8D34-9359FCD27348}"/>
              </a:ext>
            </a:extLst>
          </p:cNvPr>
          <p:cNvSpPr txBox="1">
            <a:spLocks noChangeArrowheads="1"/>
          </p:cNvSpPr>
          <p:nvPr/>
        </p:nvSpPr>
        <p:spPr bwMode="auto">
          <a:xfrm>
            <a:off x="68008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3786" name="Text Box 74">
            <a:extLst>
              <a:ext uri="{FF2B5EF4-FFF2-40B4-BE49-F238E27FC236}">
                <a16:creationId xmlns:a16="http://schemas.microsoft.com/office/drawing/2014/main" id="{1C803128-13F8-4936-9F18-02C6E10223E8}"/>
              </a:ext>
            </a:extLst>
          </p:cNvPr>
          <p:cNvSpPr txBox="1">
            <a:spLocks noChangeArrowheads="1"/>
          </p:cNvSpPr>
          <p:nvPr/>
        </p:nvSpPr>
        <p:spPr bwMode="auto">
          <a:xfrm>
            <a:off x="68008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3787" name="Text Box 75">
            <a:extLst>
              <a:ext uri="{FF2B5EF4-FFF2-40B4-BE49-F238E27FC236}">
                <a16:creationId xmlns:a16="http://schemas.microsoft.com/office/drawing/2014/main" id="{591C73C1-2701-4E56-8E99-D84FAF9195B7}"/>
              </a:ext>
            </a:extLst>
          </p:cNvPr>
          <p:cNvSpPr txBox="1">
            <a:spLocks noChangeArrowheads="1"/>
          </p:cNvSpPr>
          <p:nvPr/>
        </p:nvSpPr>
        <p:spPr bwMode="auto">
          <a:xfrm>
            <a:off x="1924050"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3788" name="Text Box 76">
            <a:extLst>
              <a:ext uri="{FF2B5EF4-FFF2-40B4-BE49-F238E27FC236}">
                <a16:creationId xmlns:a16="http://schemas.microsoft.com/office/drawing/2014/main" id="{B5AD1C6E-2144-41E8-92DC-8BBA4827B15B}"/>
              </a:ext>
            </a:extLst>
          </p:cNvPr>
          <p:cNvSpPr txBox="1">
            <a:spLocks noChangeArrowheads="1"/>
          </p:cNvSpPr>
          <p:nvPr/>
        </p:nvSpPr>
        <p:spPr bwMode="auto">
          <a:xfrm>
            <a:off x="1924050"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3789" name="Line 77">
            <a:extLst>
              <a:ext uri="{FF2B5EF4-FFF2-40B4-BE49-F238E27FC236}">
                <a16:creationId xmlns:a16="http://schemas.microsoft.com/office/drawing/2014/main" id="{2C53DF3C-9E0E-4C65-9633-8188062863B0}"/>
              </a:ext>
            </a:extLst>
          </p:cNvPr>
          <p:cNvSpPr>
            <a:spLocks noChangeShapeType="1"/>
          </p:cNvSpPr>
          <p:nvPr/>
        </p:nvSpPr>
        <p:spPr bwMode="auto">
          <a:xfrm>
            <a:off x="1600200" y="6992938"/>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90" name="Text Box 78">
            <a:extLst>
              <a:ext uri="{FF2B5EF4-FFF2-40B4-BE49-F238E27FC236}">
                <a16:creationId xmlns:a16="http://schemas.microsoft.com/office/drawing/2014/main" id="{E224D5A3-14A3-45E1-9E1D-D44D729A85E4}"/>
              </a:ext>
            </a:extLst>
          </p:cNvPr>
          <p:cNvSpPr txBox="1">
            <a:spLocks noChangeArrowheads="1"/>
          </p:cNvSpPr>
          <p:nvPr/>
        </p:nvSpPr>
        <p:spPr bwMode="auto">
          <a:xfrm>
            <a:off x="1905000" y="4421188"/>
            <a:ext cx="34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3791" name="Text Box 79">
            <a:extLst>
              <a:ext uri="{FF2B5EF4-FFF2-40B4-BE49-F238E27FC236}">
                <a16:creationId xmlns:a16="http://schemas.microsoft.com/office/drawing/2014/main" id="{FF581A8A-5DD9-4460-A3FD-FFE333E871B3}"/>
              </a:ext>
            </a:extLst>
          </p:cNvPr>
          <p:cNvSpPr txBox="1">
            <a:spLocks noChangeArrowheads="1"/>
          </p:cNvSpPr>
          <p:nvPr/>
        </p:nvSpPr>
        <p:spPr bwMode="auto">
          <a:xfrm>
            <a:off x="1905000"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3792" name="Text Box 80">
            <a:extLst>
              <a:ext uri="{FF2B5EF4-FFF2-40B4-BE49-F238E27FC236}">
                <a16:creationId xmlns:a16="http://schemas.microsoft.com/office/drawing/2014/main" id="{A8ADC1ED-C301-4ADA-930F-B7083CF00827}"/>
              </a:ext>
            </a:extLst>
          </p:cNvPr>
          <p:cNvSpPr txBox="1">
            <a:spLocks noChangeArrowheads="1"/>
          </p:cNvSpPr>
          <p:nvPr/>
        </p:nvSpPr>
        <p:spPr bwMode="auto">
          <a:xfrm>
            <a:off x="1905000" y="3721100"/>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3793" name="Text Box 81">
            <a:extLst>
              <a:ext uri="{FF2B5EF4-FFF2-40B4-BE49-F238E27FC236}">
                <a16:creationId xmlns:a16="http://schemas.microsoft.com/office/drawing/2014/main" id="{E2C2B85B-9346-4F6C-9942-895938345B6C}"/>
              </a:ext>
            </a:extLst>
          </p:cNvPr>
          <p:cNvSpPr txBox="1">
            <a:spLocks noChangeArrowheads="1"/>
          </p:cNvSpPr>
          <p:nvPr/>
        </p:nvSpPr>
        <p:spPr bwMode="auto">
          <a:xfrm>
            <a:off x="1524000" y="5702300"/>
            <a:ext cx="114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e </a:t>
            </a:r>
            <a:r>
              <a:rPr kumimoji="1" lang="zh-CN" altLang="en-US" sz="2800">
                <a:solidFill>
                  <a:srgbClr val="0000FF"/>
                </a:solidFill>
                <a:latin typeface="Times New Roman" panose="02020603050405020304" pitchFamily="18" charset="0"/>
                <a:ea typeface="隶书" panose="02010509060101010101" pitchFamily="49" charset="-122"/>
              </a:rPr>
              <a:t>进栈</a:t>
            </a:r>
            <a:endParaRPr kumimoji="1" lang="zh-CN" altLang="en-US" sz="2400">
              <a:latin typeface="Times New Roman" panose="02020603050405020304" pitchFamily="18" charset="0"/>
            </a:endParaRPr>
          </a:p>
        </p:txBody>
      </p:sp>
      <p:sp>
        <p:nvSpPr>
          <p:cNvPr id="243794" name="Text Box 82">
            <a:extLst>
              <a:ext uri="{FF2B5EF4-FFF2-40B4-BE49-F238E27FC236}">
                <a16:creationId xmlns:a16="http://schemas.microsoft.com/office/drawing/2014/main" id="{310B1392-DEB7-4055-A235-D3FECAA2F738}"/>
              </a:ext>
            </a:extLst>
          </p:cNvPr>
          <p:cNvSpPr txBox="1">
            <a:spLocks noChangeArrowheads="1"/>
          </p:cNvSpPr>
          <p:nvPr/>
        </p:nvSpPr>
        <p:spPr bwMode="auto">
          <a:xfrm>
            <a:off x="4364038"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3795" name="Text Box 83">
            <a:extLst>
              <a:ext uri="{FF2B5EF4-FFF2-40B4-BE49-F238E27FC236}">
                <a16:creationId xmlns:a16="http://schemas.microsoft.com/office/drawing/2014/main" id="{2EFDA535-894A-4906-A831-F3C0E41E1AD2}"/>
              </a:ext>
            </a:extLst>
          </p:cNvPr>
          <p:cNvSpPr txBox="1">
            <a:spLocks noChangeArrowheads="1"/>
          </p:cNvSpPr>
          <p:nvPr/>
        </p:nvSpPr>
        <p:spPr bwMode="auto">
          <a:xfrm>
            <a:off x="4364038"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3796" name="Text Box 84">
            <a:extLst>
              <a:ext uri="{FF2B5EF4-FFF2-40B4-BE49-F238E27FC236}">
                <a16:creationId xmlns:a16="http://schemas.microsoft.com/office/drawing/2014/main" id="{B324008E-1F9B-4D32-85F4-12405FB49DFF}"/>
              </a:ext>
            </a:extLst>
          </p:cNvPr>
          <p:cNvSpPr txBox="1">
            <a:spLocks noChangeArrowheads="1"/>
          </p:cNvSpPr>
          <p:nvPr/>
        </p:nvSpPr>
        <p:spPr bwMode="auto">
          <a:xfrm>
            <a:off x="4344988" y="4421188"/>
            <a:ext cx="341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3797" name="Text Box 85">
            <a:extLst>
              <a:ext uri="{FF2B5EF4-FFF2-40B4-BE49-F238E27FC236}">
                <a16:creationId xmlns:a16="http://schemas.microsoft.com/office/drawing/2014/main" id="{19F697D5-E836-44CA-B018-483CDF72D567}"/>
              </a:ext>
            </a:extLst>
          </p:cNvPr>
          <p:cNvSpPr txBox="1">
            <a:spLocks noChangeArrowheads="1"/>
          </p:cNvSpPr>
          <p:nvPr/>
        </p:nvSpPr>
        <p:spPr bwMode="auto">
          <a:xfrm>
            <a:off x="4344988"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3798" name="Text Box 86">
            <a:extLst>
              <a:ext uri="{FF2B5EF4-FFF2-40B4-BE49-F238E27FC236}">
                <a16:creationId xmlns:a16="http://schemas.microsoft.com/office/drawing/2014/main" id="{32DD4246-DF53-46F8-A930-5CA72E9CD6A6}"/>
              </a:ext>
            </a:extLst>
          </p:cNvPr>
          <p:cNvSpPr txBox="1">
            <a:spLocks noChangeArrowheads="1"/>
          </p:cNvSpPr>
          <p:nvPr/>
        </p:nvSpPr>
        <p:spPr bwMode="auto">
          <a:xfrm>
            <a:off x="4344988" y="3721100"/>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3799" name="Text Box 87">
            <a:extLst>
              <a:ext uri="{FF2B5EF4-FFF2-40B4-BE49-F238E27FC236}">
                <a16:creationId xmlns:a16="http://schemas.microsoft.com/office/drawing/2014/main" id="{B8B08EA4-9267-4026-ADC4-FC31E3CA573E}"/>
              </a:ext>
            </a:extLst>
          </p:cNvPr>
          <p:cNvSpPr txBox="1">
            <a:spLocks noChangeArrowheads="1"/>
          </p:cNvSpPr>
          <p:nvPr/>
        </p:nvSpPr>
        <p:spPr bwMode="auto">
          <a:xfrm>
            <a:off x="3671888" y="5702300"/>
            <a:ext cx="1814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f </a:t>
            </a:r>
            <a:r>
              <a:rPr kumimoji="1" lang="zh-CN" altLang="en-US" sz="2800">
                <a:solidFill>
                  <a:srgbClr val="0000FF"/>
                </a:solidFill>
                <a:latin typeface="Times New Roman" panose="02020603050405020304" pitchFamily="18" charset="0"/>
                <a:ea typeface="隶书" panose="02010509060101010101" pitchFamily="49" charset="-122"/>
              </a:rPr>
              <a:t>进栈溢出</a:t>
            </a:r>
            <a:endParaRPr kumimoji="1" lang="zh-CN" altLang="en-US" sz="2400">
              <a:latin typeface="Times New Roman" panose="02020603050405020304" pitchFamily="18" charset="0"/>
            </a:endParaRPr>
          </a:p>
        </p:txBody>
      </p:sp>
      <p:sp>
        <p:nvSpPr>
          <p:cNvPr id="243800" name="Text Box 88">
            <a:extLst>
              <a:ext uri="{FF2B5EF4-FFF2-40B4-BE49-F238E27FC236}">
                <a16:creationId xmlns:a16="http://schemas.microsoft.com/office/drawing/2014/main" id="{5FCC1BE9-891B-4272-9333-07518D8A87C8}"/>
              </a:ext>
            </a:extLst>
          </p:cNvPr>
          <p:cNvSpPr txBox="1">
            <a:spLocks noChangeArrowheads="1"/>
          </p:cNvSpPr>
          <p:nvPr/>
        </p:nvSpPr>
        <p:spPr bwMode="auto">
          <a:xfrm>
            <a:off x="6802438"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3801" name="Text Box 89">
            <a:extLst>
              <a:ext uri="{FF2B5EF4-FFF2-40B4-BE49-F238E27FC236}">
                <a16:creationId xmlns:a16="http://schemas.microsoft.com/office/drawing/2014/main" id="{E2586D6E-4307-48AA-9544-31C59519C19A}"/>
              </a:ext>
            </a:extLst>
          </p:cNvPr>
          <p:cNvSpPr txBox="1">
            <a:spLocks noChangeArrowheads="1"/>
          </p:cNvSpPr>
          <p:nvPr/>
        </p:nvSpPr>
        <p:spPr bwMode="auto">
          <a:xfrm>
            <a:off x="6802438" y="4864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3802" name="Text Box 90">
            <a:extLst>
              <a:ext uri="{FF2B5EF4-FFF2-40B4-BE49-F238E27FC236}">
                <a16:creationId xmlns:a16="http://schemas.microsoft.com/office/drawing/2014/main" id="{4985B83A-74BD-4841-8B8A-FC374BA91FFB}"/>
              </a:ext>
            </a:extLst>
          </p:cNvPr>
          <p:cNvSpPr txBox="1">
            <a:spLocks noChangeArrowheads="1"/>
          </p:cNvSpPr>
          <p:nvPr/>
        </p:nvSpPr>
        <p:spPr bwMode="auto">
          <a:xfrm>
            <a:off x="6783388" y="4102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3803" name="Text Box 91">
            <a:extLst>
              <a:ext uri="{FF2B5EF4-FFF2-40B4-BE49-F238E27FC236}">
                <a16:creationId xmlns:a16="http://schemas.microsoft.com/office/drawing/2014/main" id="{92982BBD-DF91-4AD5-B27C-D59A1FD184BC}"/>
              </a:ext>
            </a:extLst>
          </p:cNvPr>
          <p:cNvSpPr txBox="1">
            <a:spLocks noChangeArrowheads="1"/>
          </p:cNvSpPr>
          <p:nvPr/>
        </p:nvSpPr>
        <p:spPr bwMode="auto">
          <a:xfrm>
            <a:off x="6783388" y="3721100"/>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3804" name="Text Box 92">
            <a:extLst>
              <a:ext uri="{FF2B5EF4-FFF2-40B4-BE49-F238E27FC236}">
                <a16:creationId xmlns:a16="http://schemas.microsoft.com/office/drawing/2014/main" id="{E9D36ED8-76FA-48BF-B242-4E9C5737D046}"/>
              </a:ext>
            </a:extLst>
          </p:cNvPr>
          <p:cNvSpPr txBox="1">
            <a:spLocks noChangeArrowheads="1"/>
          </p:cNvSpPr>
          <p:nvPr/>
        </p:nvSpPr>
        <p:spPr bwMode="auto">
          <a:xfrm>
            <a:off x="6478588" y="5702300"/>
            <a:ext cx="1141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e </a:t>
            </a:r>
            <a:r>
              <a:rPr kumimoji="1" lang="zh-CN" altLang="en-US" sz="2800">
                <a:solidFill>
                  <a:srgbClr val="0000FF"/>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43805" name="Text Box 93">
            <a:extLst>
              <a:ext uri="{FF2B5EF4-FFF2-40B4-BE49-F238E27FC236}">
                <a16:creationId xmlns:a16="http://schemas.microsoft.com/office/drawing/2014/main" id="{D707BB7C-391A-4727-9CBA-9611C0EB6A99}"/>
              </a:ext>
            </a:extLst>
          </p:cNvPr>
          <p:cNvSpPr txBox="1">
            <a:spLocks noChangeArrowheads="1"/>
          </p:cNvSpPr>
          <p:nvPr/>
        </p:nvSpPr>
        <p:spPr bwMode="auto">
          <a:xfrm>
            <a:off x="6781800" y="4421188"/>
            <a:ext cx="34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3806" name="Line 94">
            <a:extLst>
              <a:ext uri="{FF2B5EF4-FFF2-40B4-BE49-F238E27FC236}">
                <a16:creationId xmlns:a16="http://schemas.microsoft.com/office/drawing/2014/main" id="{63EC8D18-C757-4E80-9B34-0B13A7034600}"/>
              </a:ext>
            </a:extLst>
          </p:cNvPr>
          <p:cNvSpPr>
            <a:spLocks noChangeShapeType="1"/>
          </p:cNvSpPr>
          <p:nvPr/>
        </p:nvSpPr>
        <p:spPr bwMode="auto">
          <a:xfrm flipV="1">
            <a:off x="6248400" y="2349500"/>
            <a:ext cx="0" cy="304800"/>
          </a:xfrm>
          <a:prstGeom prst="line">
            <a:avLst/>
          </a:prstGeom>
          <a:noFill/>
          <a:ln w="28575">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807" name="Line 95">
            <a:extLst>
              <a:ext uri="{FF2B5EF4-FFF2-40B4-BE49-F238E27FC236}">
                <a16:creationId xmlns:a16="http://schemas.microsoft.com/office/drawing/2014/main" id="{6B516B9F-F2E1-4422-B78A-8489693DD0CA}"/>
              </a:ext>
            </a:extLst>
          </p:cNvPr>
          <p:cNvSpPr>
            <a:spLocks noChangeShapeType="1"/>
          </p:cNvSpPr>
          <p:nvPr/>
        </p:nvSpPr>
        <p:spPr bwMode="auto">
          <a:xfrm flipV="1">
            <a:off x="1371600" y="4025900"/>
            <a:ext cx="0" cy="304800"/>
          </a:xfrm>
          <a:prstGeom prst="line">
            <a:avLst/>
          </a:prstGeom>
          <a:noFill/>
          <a:ln w="28575">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808" name="Line 96">
            <a:extLst>
              <a:ext uri="{FF2B5EF4-FFF2-40B4-BE49-F238E27FC236}">
                <a16:creationId xmlns:a16="http://schemas.microsoft.com/office/drawing/2014/main" id="{B1160693-2DB6-43EA-866F-AACD044D72D0}"/>
              </a:ext>
            </a:extLst>
          </p:cNvPr>
          <p:cNvSpPr>
            <a:spLocks noChangeShapeType="1"/>
          </p:cNvSpPr>
          <p:nvPr/>
        </p:nvSpPr>
        <p:spPr bwMode="auto">
          <a:xfrm flipV="1">
            <a:off x="6248400" y="3949700"/>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8051FFD-0FCE-4B01-BAC2-4E1CD93FEAD1}"/>
              </a:ext>
            </a:extLst>
          </p:cNvPr>
          <p:cNvSpPr>
            <a:spLocks noGrp="1"/>
          </p:cNvSpPr>
          <p:nvPr>
            <p:ph type="sldNum" sz="quarter" idx="11"/>
          </p:nvPr>
        </p:nvSpPr>
        <p:spPr/>
        <p:txBody>
          <a:bodyPr/>
          <a:lstStyle/>
          <a:p>
            <a:fld id="{2F85AC80-7DC2-4E40-8A84-0EC0480D2888}" type="slidenum">
              <a:rPr lang="en-US" altLang="zh-CN"/>
              <a:pPr/>
              <a:t>70</a:t>
            </a:fld>
            <a:endParaRPr lang="en-US" altLang="zh-CN"/>
          </a:p>
        </p:txBody>
      </p:sp>
      <p:sp>
        <p:nvSpPr>
          <p:cNvPr id="343043" name="Rectangle 3">
            <a:extLst>
              <a:ext uri="{FF2B5EF4-FFF2-40B4-BE49-F238E27FC236}">
                <a16:creationId xmlns:a16="http://schemas.microsoft.com/office/drawing/2014/main" id="{3BBEDCFB-4226-42BE-B3FB-A313BEF65214}"/>
              </a:ext>
            </a:extLst>
          </p:cNvPr>
          <p:cNvSpPr>
            <a:spLocks noGrp="1" noChangeArrowheads="1"/>
          </p:cNvSpPr>
          <p:nvPr>
            <p:ph type="title"/>
          </p:nvPr>
        </p:nvSpPr>
        <p:spPr>
          <a:xfrm>
            <a:off x="539750" y="620713"/>
            <a:ext cx="8229600" cy="755650"/>
          </a:xfrm>
        </p:spPr>
        <p:txBody>
          <a:bodyPr/>
          <a:lstStyle/>
          <a:p>
            <a:pPr algn="ctr"/>
            <a:r>
              <a:rPr kumimoji="1" lang="zh-CN" altLang="en-US" sz="4000" b="1" u="sng">
                <a:solidFill>
                  <a:srgbClr val="CC3300"/>
                </a:solidFill>
                <a:ea typeface="华文新魏" panose="02010800040101010101" pitchFamily="2" charset="-122"/>
              </a:rPr>
              <a:t>问题的解法是递归的</a:t>
            </a:r>
          </a:p>
        </p:txBody>
      </p:sp>
      <p:sp>
        <p:nvSpPr>
          <p:cNvPr id="343044" name="Rectangle 4">
            <a:extLst>
              <a:ext uri="{FF2B5EF4-FFF2-40B4-BE49-F238E27FC236}">
                <a16:creationId xmlns:a16="http://schemas.microsoft.com/office/drawing/2014/main" id="{40782BA0-A060-4725-B63C-1DE258C18F7E}"/>
              </a:ext>
            </a:extLst>
          </p:cNvPr>
          <p:cNvSpPr>
            <a:spLocks noGrp="1" noChangeArrowheads="1"/>
          </p:cNvSpPr>
          <p:nvPr>
            <p:ph type="body" idx="1"/>
          </p:nvPr>
        </p:nvSpPr>
        <p:spPr>
          <a:xfrm>
            <a:off x="663575" y="1484313"/>
            <a:ext cx="7904163" cy="4968875"/>
          </a:xfrm>
        </p:spPr>
        <p:txBody>
          <a:bodyPr/>
          <a:lstStyle/>
          <a:p>
            <a:pPr marL="533400" indent="-533400">
              <a:buClr>
                <a:srgbClr val="800080"/>
              </a:buClr>
              <a:buSzPct val="50000"/>
            </a:pPr>
            <a:r>
              <a:rPr kumimoji="1" lang="zh-CN" altLang="en-US" sz="3000" b="1">
                <a:latin typeface="Times New Roman" panose="02020603050405020304" pitchFamily="18" charset="0"/>
                <a:ea typeface="仿宋_GB2312" pitchFamily="49" charset="-122"/>
              </a:rPr>
              <a:t>例，汉诺塔</a:t>
            </a:r>
            <a:r>
              <a:rPr kumimoji="1" lang="en-US" altLang="zh-CN" sz="3000" b="1">
                <a:latin typeface="Times New Roman" panose="02020603050405020304" pitchFamily="18" charset="0"/>
                <a:ea typeface="仿宋_GB2312" pitchFamily="49" charset="-122"/>
              </a:rPr>
              <a:t>(Tower of Hanoi)</a:t>
            </a:r>
            <a:r>
              <a:rPr kumimoji="1" lang="zh-CN" altLang="en-US" sz="3000" b="1">
                <a:latin typeface="Times New Roman" panose="02020603050405020304" pitchFamily="18" charset="0"/>
                <a:ea typeface="仿宋_GB2312" pitchFamily="49" charset="-122"/>
              </a:rPr>
              <a:t>问题的解法：</a:t>
            </a:r>
          </a:p>
          <a:p>
            <a:pPr marL="533400" indent="-533400">
              <a:buClr>
                <a:srgbClr val="80008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如果 </a:t>
            </a:r>
            <a:r>
              <a:rPr kumimoji="1" lang="en-US" altLang="zh-CN" sz="3000" b="1">
                <a:solidFill>
                  <a:schemeClr val="tx2"/>
                </a:solidFill>
                <a:latin typeface="Times New Roman" panose="02020603050405020304" pitchFamily="18" charset="0"/>
                <a:ea typeface="仿宋_GB2312" pitchFamily="49" charset="-122"/>
              </a:rPr>
              <a:t>n = 1</a:t>
            </a:r>
            <a:r>
              <a:rPr kumimoji="1" lang="zh-CN" altLang="en-US" sz="3000" b="1">
                <a:latin typeface="Times New Roman" panose="02020603050405020304" pitchFamily="18" charset="0"/>
                <a:ea typeface="仿宋_GB2312" pitchFamily="49" charset="-122"/>
              </a:rPr>
              <a:t>，则将这一个盘子直接从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柱移到 </a:t>
            </a:r>
            <a:r>
              <a:rPr kumimoji="1" lang="en-US" altLang="zh-CN" sz="3000" b="1">
                <a:latin typeface="Times New Roman" panose="02020603050405020304" pitchFamily="18" charset="0"/>
                <a:ea typeface="仿宋_GB2312" pitchFamily="49" charset="-122"/>
              </a:rPr>
              <a:t>C </a:t>
            </a:r>
            <a:r>
              <a:rPr kumimoji="1" lang="zh-CN" altLang="en-US" sz="3000" b="1">
                <a:latin typeface="Times New Roman" panose="02020603050405020304" pitchFamily="18" charset="0"/>
                <a:ea typeface="仿宋_GB2312" pitchFamily="49" charset="-122"/>
              </a:rPr>
              <a:t>柱上。否则，执行以下三步：</a:t>
            </a:r>
          </a:p>
          <a:p>
            <a:pPr marL="914400" lvl="1" indent="-457200">
              <a:buClr>
                <a:schemeClr val="tx2"/>
              </a:buClr>
              <a:buSzTx/>
              <a:buFont typeface="Wingdings" panose="05000000000000000000" pitchFamily="2" charset="2"/>
              <a:buAutoNum type="circleNumDbPlain"/>
            </a:pPr>
            <a:r>
              <a:rPr kumimoji="1" lang="zh-CN" altLang="en-US" sz="3000" b="1">
                <a:latin typeface="Times New Roman" panose="02020603050405020304" pitchFamily="18" charset="0"/>
                <a:ea typeface="仿宋_GB2312" pitchFamily="49" charset="-122"/>
              </a:rPr>
              <a:t>用 </a:t>
            </a:r>
            <a:r>
              <a:rPr kumimoji="1" lang="en-US" altLang="zh-CN" sz="3000" b="1">
                <a:latin typeface="Times New Roman" panose="02020603050405020304" pitchFamily="18" charset="0"/>
                <a:ea typeface="仿宋_GB2312" pitchFamily="49" charset="-122"/>
              </a:rPr>
              <a:t>C </a:t>
            </a:r>
            <a:r>
              <a:rPr kumimoji="1" lang="zh-CN" altLang="en-US" sz="3000" b="1">
                <a:latin typeface="Times New Roman" panose="02020603050405020304" pitchFamily="18" charset="0"/>
                <a:ea typeface="仿宋_GB2312" pitchFamily="49" charset="-122"/>
              </a:rPr>
              <a:t>柱做过渡，将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柱上的 </a:t>
            </a:r>
            <a:r>
              <a:rPr kumimoji="1" lang="en-US" altLang="zh-CN" sz="3000" b="1">
                <a:latin typeface="Times New Roman" panose="02020603050405020304" pitchFamily="18" charset="0"/>
                <a:ea typeface="仿宋_GB2312" pitchFamily="49" charset="-122"/>
              </a:rPr>
              <a:t>(n-1) </a:t>
            </a:r>
            <a:r>
              <a:rPr kumimoji="1" lang="zh-CN" altLang="en-US" sz="3000" b="1">
                <a:latin typeface="Times New Roman" panose="02020603050405020304" pitchFamily="18" charset="0"/>
                <a:ea typeface="仿宋_GB2312" pitchFamily="49" charset="-122"/>
              </a:rPr>
              <a:t>个盘子移到 </a:t>
            </a:r>
            <a:r>
              <a:rPr kumimoji="1" lang="en-US" altLang="zh-CN" sz="3000" b="1">
                <a:latin typeface="Times New Roman" panose="02020603050405020304" pitchFamily="18" charset="0"/>
                <a:ea typeface="仿宋_GB2312" pitchFamily="49" charset="-122"/>
              </a:rPr>
              <a:t>B </a:t>
            </a:r>
            <a:r>
              <a:rPr kumimoji="1" lang="zh-CN" altLang="en-US" sz="3000" b="1">
                <a:latin typeface="Times New Roman" panose="02020603050405020304" pitchFamily="18" charset="0"/>
                <a:ea typeface="仿宋_GB2312" pitchFamily="49" charset="-122"/>
              </a:rPr>
              <a:t>柱上：</a:t>
            </a:r>
          </a:p>
          <a:p>
            <a:pPr marL="914400" lvl="1" indent="-457200">
              <a:buClr>
                <a:schemeClr val="tx2"/>
              </a:buClr>
              <a:buSzTx/>
              <a:buFont typeface="Wingdings" panose="05000000000000000000" pitchFamily="2" charset="2"/>
              <a:buAutoNum type="circleNumDbPlain"/>
            </a:pPr>
            <a:r>
              <a:rPr kumimoji="1" lang="zh-CN" altLang="en-US" sz="3000" b="1">
                <a:latin typeface="Times New Roman" panose="02020603050405020304" pitchFamily="18" charset="0"/>
                <a:ea typeface="仿宋_GB2312" pitchFamily="49" charset="-122"/>
              </a:rPr>
              <a:t>将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柱上最后一个盘子直接移到 </a:t>
            </a:r>
            <a:r>
              <a:rPr kumimoji="1" lang="en-US" altLang="zh-CN" sz="3000" b="1">
                <a:latin typeface="Times New Roman" panose="02020603050405020304" pitchFamily="18" charset="0"/>
                <a:ea typeface="仿宋_GB2312" pitchFamily="49" charset="-122"/>
              </a:rPr>
              <a:t>C </a:t>
            </a:r>
            <a:r>
              <a:rPr kumimoji="1" lang="zh-CN" altLang="en-US" sz="3000" b="1">
                <a:latin typeface="Times New Roman" panose="02020603050405020304" pitchFamily="18" charset="0"/>
                <a:ea typeface="仿宋_GB2312" pitchFamily="49" charset="-122"/>
              </a:rPr>
              <a:t>柱上；</a:t>
            </a:r>
          </a:p>
          <a:p>
            <a:pPr marL="914400" lvl="1" indent="-457200">
              <a:buClr>
                <a:schemeClr val="tx2"/>
              </a:buClr>
              <a:buSzTx/>
              <a:buFont typeface="Wingdings" panose="05000000000000000000" pitchFamily="2" charset="2"/>
              <a:buAutoNum type="circleNumDbPlain"/>
            </a:pPr>
            <a:r>
              <a:rPr kumimoji="1" lang="zh-CN" altLang="en-US" sz="3000" b="1">
                <a:latin typeface="Times New Roman" panose="02020603050405020304" pitchFamily="18" charset="0"/>
                <a:ea typeface="仿宋_GB2312" pitchFamily="49" charset="-122"/>
              </a:rPr>
              <a:t>用 </a:t>
            </a:r>
            <a:r>
              <a:rPr kumimoji="1" lang="en-US" altLang="zh-CN" sz="3000" b="1">
                <a:latin typeface="Times New Roman" panose="02020603050405020304" pitchFamily="18" charset="0"/>
                <a:ea typeface="仿宋_GB2312" pitchFamily="49" charset="-122"/>
              </a:rPr>
              <a:t>A </a:t>
            </a:r>
            <a:r>
              <a:rPr kumimoji="1" lang="zh-CN" altLang="en-US" sz="3000" b="1">
                <a:latin typeface="Times New Roman" panose="02020603050405020304" pitchFamily="18" charset="0"/>
                <a:ea typeface="仿宋_GB2312" pitchFamily="49" charset="-122"/>
              </a:rPr>
              <a:t>柱做过渡，将 </a:t>
            </a:r>
            <a:r>
              <a:rPr kumimoji="1" lang="en-US" altLang="zh-CN" sz="3000" b="1">
                <a:latin typeface="Times New Roman" panose="02020603050405020304" pitchFamily="18" charset="0"/>
                <a:ea typeface="仿宋_GB2312" pitchFamily="49" charset="-122"/>
              </a:rPr>
              <a:t>B </a:t>
            </a:r>
            <a:r>
              <a:rPr kumimoji="1" lang="zh-CN" altLang="en-US" sz="3000" b="1">
                <a:latin typeface="Times New Roman" panose="02020603050405020304" pitchFamily="18" charset="0"/>
                <a:ea typeface="仿宋_GB2312" pitchFamily="49" charset="-122"/>
              </a:rPr>
              <a:t>柱上的 </a:t>
            </a:r>
            <a:r>
              <a:rPr kumimoji="1" lang="en-US" altLang="zh-CN" sz="3000" b="1">
                <a:latin typeface="Times New Roman" panose="02020603050405020304" pitchFamily="18" charset="0"/>
                <a:ea typeface="仿宋_GB2312" pitchFamily="49" charset="-122"/>
              </a:rPr>
              <a:t>(n-1) </a:t>
            </a:r>
            <a:r>
              <a:rPr kumimoji="1" lang="zh-CN" altLang="en-US" sz="3000" b="1">
                <a:latin typeface="Times New Roman" panose="02020603050405020304" pitchFamily="18" charset="0"/>
                <a:ea typeface="仿宋_GB2312" pitchFamily="49" charset="-122"/>
              </a:rPr>
              <a:t>个盘子移到 </a:t>
            </a:r>
            <a:r>
              <a:rPr kumimoji="1" lang="en-US" altLang="zh-CN" sz="3000" b="1">
                <a:latin typeface="Times New Roman" panose="02020603050405020304" pitchFamily="18" charset="0"/>
                <a:ea typeface="仿宋_GB2312" pitchFamily="49" charset="-122"/>
              </a:rPr>
              <a:t>C </a:t>
            </a:r>
            <a:r>
              <a:rPr kumimoji="1" lang="zh-CN" altLang="en-US" sz="3000" b="1">
                <a:latin typeface="Times New Roman" panose="02020603050405020304" pitchFamily="18" charset="0"/>
                <a:ea typeface="仿宋_GB2312" pitchFamily="49" charset="-122"/>
              </a:rPr>
              <a:t>柱上。</a:t>
            </a:r>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64C8643-5934-4F71-87E4-BF957A7DDAD6}"/>
              </a:ext>
            </a:extLst>
          </p:cNvPr>
          <p:cNvSpPr>
            <a:spLocks noGrp="1"/>
          </p:cNvSpPr>
          <p:nvPr>
            <p:ph type="sldNum" sz="quarter" idx="11"/>
          </p:nvPr>
        </p:nvSpPr>
        <p:spPr/>
        <p:txBody>
          <a:bodyPr/>
          <a:lstStyle/>
          <a:p>
            <a:fld id="{C67CA34A-07A2-473D-8D9A-EBFDB2D73834}" type="slidenum">
              <a:rPr lang="en-US" altLang="zh-CN"/>
              <a:pPr/>
              <a:t>71</a:t>
            </a:fld>
            <a:endParaRPr lang="en-US" altLang="zh-CN"/>
          </a:p>
        </p:txBody>
      </p:sp>
      <p:pic>
        <p:nvPicPr>
          <p:cNvPr id="344066" name="Picture 2">
            <a:extLst>
              <a:ext uri="{FF2B5EF4-FFF2-40B4-BE49-F238E27FC236}">
                <a16:creationId xmlns:a16="http://schemas.microsoft.com/office/drawing/2014/main" id="{2D398A8B-165C-486D-8BF6-DBEFCEF12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70104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8C0B3FE-F918-4817-81A8-114C1C0E777D}"/>
              </a:ext>
            </a:extLst>
          </p:cNvPr>
          <p:cNvSpPr>
            <a:spLocks noGrp="1"/>
          </p:cNvSpPr>
          <p:nvPr>
            <p:ph type="sldNum" sz="quarter" idx="11"/>
          </p:nvPr>
        </p:nvSpPr>
        <p:spPr/>
        <p:txBody>
          <a:bodyPr/>
          <a:lstStyle/>
          <a:p>
            <a:fld id="{6695C097-640A-4F15-BD2D-EAA13607743E}" type="slidenum">
              <a:rPr lang="en-US" altLang="zh-CN"/>
              <a:pPr/>
              <a:t>72</a:t>
            </a:fld>
            <a:endParaRPr lang="en-US" altLang="zh-CN"/>
          </a:p>
        </p:txBody>
      </p:sp>
      <p:sp>
        <p:nvSpPr>
          <p:cNvPr id="345090" name="Text Box 2">
            <a:extLst>
              <a:ext uri="{FF2B5EF4-FFF2-40B4-BE49-F238E27FC236}">
                <a16:creationId xmlns:a16="http://schemas.microsoft.com/office/drawing/2014/main" id="{F5CC1FDD-B830-47EB-B7E0-CE36F71FD482}"/>
              </a:ext>
            </a:extLst>
          </p:cNvPr>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400">
              <a:latin typeface="Times New Roman" panose="02020603050405020304" pitchFamily="18" charset="0"/>
            </a:endParaRPr>
          </a:p>
        </p:txBody>
      </p:sp>
      <p:sp>
        <p:nvSpPr>
          <p:cNvPr id="345091" name="Text Box 3">
            <a:extLst>
              <a:ext uri="{FF2B5EF4-FFF2-40B4-BE49-F238E27FC236}">
                <a16:creationId xmlns:a16="http://schemas.microsoft.com/office/drawing/2014/main" id="{D7343F50-8AF1-49D2-B72D-0E9F3FE6236D}"/>
              </a:ext>
            </a:extLst>
          </p:cNvPr>
          <p:cNvSpPr txBox="1">
            <a:spLocks noChangeArrowheads="1"/>
          </p:cNvSpPr>
          <p:nvPr/>
        </p:nvSpPr>
        <p:spPr bwMode="auto">
          <a:xfrm>
            <a:off x="542925" y="763588"/>
            <a:ext cx="8458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000" b="1">
                <a:latin typeface="Times New Roman" panose="02020603050405020304" pitchFamily="18" charset="0"/>
                <a:ea typeface="仿宋_GB2312" pitchFamily="49" charset="-122"/>
              </a:rPr>
              <a:t>#include </a:t>
            </a:r>
            <a:r>
              <a:rPr kumimoji="1" lang="en-US" altLang="zh-CN" sz="3000">
                <a:latin typeface="Times New Roman" panose="02020603050405020304" pitchFamily="18" charset="0"/>
                <a:ea typeface="仿宋_GB2312" pitchFamily="49" charset="-122"/>
              </a:rPr>
              <a:t>&lt;iostream.h&gt;</a:t>
            </a:r>
          </a:p>
          <a:p>
            <a:pPr>
              <a:lnSpc>
                <a:spcPct val="105000"/>
              </a:lnSpc>
            </a:pPr>
            <a:r>
              <a:rPr kumimoji="1" lang="en-US" altLang="zh-CN" sz="3000" b="1">
                <a:latin typeface="Times New Roman" panose="02020603050405020304" pitchFamily="18" charset="0"/>
                <a:ea typeface="仿宋_GB2312" pitchFamily="49" charset="-122"/>
              </a:rPr>
              <a:t>void</a:t>
            </a:r>
            <a:r>
              <a:rPr kumimoji="1" lang="en-US" altLang="zh-CN" sz="3000" i="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Hanoi (</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n</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char</a:t>
            </a:r>
            <a:r>
              <a:rPr kumimoji="1" lang="en-US" altLang="zh-CN" sz="3000">
                <a:latin typeface="Times New Roman" panose="02020603050405020304" pitchFamily="18" charset="0"/>
                <a:ea typeface="仿宋_GB2312" pitchFamily="49" charset="-122"/>
              </a:rPr>
              <a:t> A</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char</a:t>
            </a:r>
            <a:r>
              <a:rPr kumimoji="1" lang="en-US" altLang="zh-CN" sz="3000">
                <a:latin typeface="Times New Roman" panose="02020603050405020304" pitchFamily="18" charset="0"/>
                <a:ea typeface="仿宋_GB2312" pitchFamily="49" charset="-122"/>
              </a:rPr>
              <a:t> B</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char</a:t>
            </a:r>
            <a:r>
              <a:rPr kumimoji="1" lang="en-US" altLang="zh-CN" sz="3000">
                <a:latin typeface="Times New Roman" panose="02020603050405020304" pitchFamily="18" charset="0"/>
                <a:ea typeface="仿宋_GB2312" pitchFamily="49" charset="-122"/>
              </a:rPr>
              <a:t> C) </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解决汉诺塔问题的算法</a:t>
            </a:r>
            <a:endParaRPr kumimoji="1" lang="zh-CN" altLang="en-US" sz="3000" b="1">
              <a:solidFill>
                <a:schemeClr val="tx2"/>
              </a:solidFill>
              <a:latin typeface="Times New Roman" panose="02020603050405020304" pitchFamily="18" charset="0"/>
              <a:ea typeface="仿宋_GB2312" pitchFamily="49" charset="-122"/>
            </a:endParaRPr>
          </a:p>
          <a:p>
            <a:pPr>
              <a:lnSpc>
                <a:spcPct val="105000"/>
              </a:lnSpc>
            </a:pPr>
            <a:r>
              <a:rPr kumimoji="1" lang="zh-CN" altLang="en-US"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if</a:t>
            </a:r>
            <a:r>
              <a:rPr kumimoji="1" lang="en-US" altLang="zh-CN" sz="3000">
                <a:latin typeface="Times New Roman" panose="02020603050405020304" pitchFamily="18" charset="0"/>
                <a:ea typeface="仿宋_GB2312" pitchFamily="49" charset="-122"/>
              </a:rPr>
              <a:t> (n </a:t>
            </a:r>
            <a:r>
              <a:rPr kumimoji="1" lang="en-US" altLang="zh-CN" sz="3000" i="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1) </a:t>
            </a:r>
            <a:r>
              <a:rPr kumimoji="1" lang="en-US" altLang="zh-CN" sz="3000" b="1">
                <a:latin typeface="Times New Roman" panose="02020603050405020304" pitchFamily="18" charset="0"/>
                <a:ea typeface="仿宋_GB2312" pitchFamily="49" charset="-122"/>
              </a:rPr>
              <a:t>cout</a:t>
            </a:r>
            <a:r>
              <a:rPr kumimoji="1" lang="en-US" altLang="zh-CN" sz="3000">
                <a:latin typeface="Times New Roman" panose="02020603050405020304" pitchFamily="18" charset="0"/>
                <a:ea typeface="仿宋_GB2312" pitchFamily="49" charset="-122"/>
              </a:rPr>
              <a:t> &lt;&lt; " move " &lt;&lt; A &lt;&lt; " to  "</a:t>
            </a:r>
          </a:p>
          <a:p>
            <a:pPr>
              <a:lnSpc>
                <a:spcPct val="105000"/>
              </a:lnSpc>
            </a:pPr>
            <a:r>
              <a:rPr kumimoji="1" lang="en-US" altLang="zh-CN" sz="3000">
                <a:latin typeface="Times New Roman" panose="02020603050405020304" pitchFamily="18" charset="0"/>
                <a:ea typeface="仿宋_GB2312" pitchFamily="49" charset="-122"/>
              </a:rPr>
              <a:t>          &lt;&lt; C &lt;&lt; </a:t>
            </a:r>
            <a:r>
              <a:rPr kumimoji="1" lang="en-US" altLang="zh-CN" sz="3000" b="1">
                <a:latin typeface="Times New Roman" panose="02020603050405020304" pitchFamily="18" charset="0"/>
                <a:ea typeface="仿宋_GB2312" pitchFamily="49" charset="-122"/>
              </a:rPr>
              <a:t>endl;</a:t>
            </a:r>
            <a:r>
              <a:rPr kumimoji="1" lang="en-US" altLang="zh-CN" sz="3000">
                <a:latin typeface="Times New Roman" panose="02020603050405020304" pitchFamily="18" charset="0"/>
                <a:ea typeface="仿宋_GB2312" pitchFamily="49" charset="-122"/>
              </a:rPr>
              <a:t>	   </a:t>
            </a: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else { </a:t>
            </a:r>
            <a:r>
              <a:rPr kumimoji="1" lang="en-US" altLang="zh-CN" sz="3000">
                <a:latin typeface="Times New Roman" panose="02020603050405020304" pitchFamily="18" charset="0"/>
                <a:ea typeface="仿宋_GB2312" pitchFamily="49" charset="-122"/>
              </a:rPr>
              <a:t> Hanoi(n</a:t>
            </a:r>
            <a:r>
              <a:rPr kumimoji="1" lang="en-US" altLang="zh-CN" sz="3000">
                <a:latin typeface="Courier New" panose="02070309020205020404" pitchFamily="49" charset="0"/>
              </a:rPr>
              <a:t>-</a:t>
            </a:r>
            <a:r>
              <a:rPr kumimoji="1" lang="en-US" altLang="zh-CN" sz="3000">
                <a:latin typeface="Times New Roman" panose="02020603050405020304" pitchFamily="18" charset="0"/>
                <a:ea typeface="仿宋_GB2312" pitchFamily="49" charset="-122"/>
              </a:rPr>
              <a:t>1, A, C, B)</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cout</a:t>
            </a:r>
            <a:r>
              <a:rPr kumimoji="1" lang="en-US" altLang="zh-CN" sz="3000">
                <a:latin typeface="Times New Roman" panose="02020603050405020304" pitchFamily="18" charset="0"/>
                <a:ea typeface="仿宋_GB2312" pitchFamily="49" charset="-122"/>
              </a:rPr>
              <a:t> &lt;&lt; " move " &lt;&lt; A &lt;&lt; " to " &lt;&lt; C</a:t>
            </a:r>
          </a:p>
          <a:p>
            <a:pPr>
              <a:lnSpc>
                <a:spcPct val="105000"/>
              </a:lnSpc>
            </a:pPr>
            <a:r>
              <a:rPr kumimoji="1" lang="en-US" altLang="zh-CN" sz="3000">
                <a:latin typeface="Times New Roman" panose="02020603050405020304" pitchFamily="18" charset="0"/>
                <a:ea typeface="仿宋_GB2312" pitchFamily="49" charset="-122"/>
              </a:rPr>
              <a:t>                       &lt;&lt; </a:t>
            </a:r>
            <a:r>
              <a:rPr kumimoji="1" lang="en-US" altLang="zh-CN" sz="3000" b="1">
                <a:latin typeface="Times New Roman" panose="02020603050405020304" pitchFamily="18" charset="0"/>
                <a:ea typeface="仿宋_GB2312" pitchFamily="49" charset="-122"/>
              </a:rPr>
              <a:t>endl;	</a:t>
            </a:r>
            <a:endParaRPr kumimoji="1" lang="en-US" altLang="zh-CN" sz="3000">
              <a:latin typeface="Times New Roman" panose="02020603050405020304" pitchFamily="18" charset="0"/>
              <a:ea typeface="仿宋_GB2312" pitchFamily="49" charset="-122"/>
            </a:endParaRPr>
          </a:p>
          <a:p>
            <a:pPr>
              <a:lnSpc>
                <a:spcPct val="105000"/>
              </a:lnSpc>
            </a:pPr>
            <a:r>
              <a:rPr kumimoji="1" lang="en-US" altLang="zh-CN" sz="3000">
                <a:latin typeface="Times New Roman" panose="02020603050405020304" pitchFamily="18" charset="0"/>
                <a:ea typeface="仿宋_GB2312" pitchFamily="49" charset="-122"/>
              </a:rPr>
              <a:t>               Hanoi(n</a:t>
            </a:r>
            <a:r>
              <a:rPr kumimoji="1" lang="en-US" altLang="zh-CN" sz="3000">
                <a:latin typeface="Courier New" panose="02070309020205020404" pitchFamily="49" charset="0"/>
                <a:ea typeface="仿宋_GB2312" pitchFamily="49" charset="-122"/>
              </a:rPr>
              <a:t>-</a:t>
            </a:r>
            <a:r>
              <a:rPr kumimoji="1" lang="en-US" altLang="zh-CN" sz="3000">
                <a:latin typeface="Times New Roman" panose="02020603050405020304" pitchFamily="18" charset="0"/>
                <a:ea typeface="仿宋_GB2312" pitchFamily="49" charset="-122"/>
              </a:rPr>
              <a:t>1, B, A, C)</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t>
            </a:r>
          </a:p>
          <a:p>
            <a:pPr>
              <a:lnSpc>
                <a:spcPct val="105000"/>
              </a:lnSpc>
            </a:pPr>
            <a:r>
              <a:rPr kumimoji="1"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a:extLst>
              <a:ext uri="{FF2B5EF4-FFF2-40B4-BE49-F238E27FC236}">
                <a16:creationId xmlns:a16="http://schemas.microsoft.com/office/drawing/2014/main" id="{40989691-93EF-4F98-BE90-A11B0D6C9AB6}"/>
              </a:ext>
            </a:extLst>
          </p:cNvPr>
          <p:cNvSpPr>
            <a:spLocks noGrp="1"/>
          </p:cNvSpPr>
          <p:nvPr>
            <p:ph type="sldNum" sz="quarter" idx="11"/>
          </p:nvPr>
        </p:nvSpPr>
        <p:spPr/>
        <p:txBody>
          <a:bodyPr/>
          <a:lstStyle/>
          <a:p>
            <a:fld id="{E7D2B778-F56C-45C4-8E17-34AFA2E33774}" type="slidenum">
              <a:rPr lang="en-US" altLang="zh-CN"/>
              <a:pPr/>
              <a:t>73</a:t>
            </a:fld>
            <a:endParaRPr lang="en-US" altLang="zh-CN"/>
          </a:p>
        </p:txBody>
      </p:sp>
      <p:sp>
        <p:nvSpPr>
          <p:cNvPr id="346114" name="Rectangle 2">
            <a:extLst>
              <a:ext uri="{FF2B5EF4-FFF2-40B4-BE49-F238E27FC236}">
                <a16:creationId xmlns:a16="http://schemas.microsoft.com/office/drawing/2014/main" id="{B2B73E12-1CD5-46A6-993F-53C12CB818A4}"/>
              </a:ext>
            </a:extLst>
          </p:cNvPr>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15" name="Rectangle 3">
            <a:extLst>
              <a:ext uri="{FF2B5EF4-FFF2-40B4-BE49-F238E27FC236}">
                <a16:creationId xmlns:a16="http://schemas.microsoft.com/office/drawing/2014/main" id="{52F94396-9ECE-498D-87A3-E957F7063F9B}"/>
              </a:ext>
            </a:extLst>
          </p:cNvPr>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16" name="Text Box 4">
            <a:extLst>
              <a:ext uri="{FF2B5EF4-FFF2-40B4-BE49-F238E27FC236}">
                <a16:creationId xmlns:a16="http://schemas.microsoft.com/office/drawing/2014/main" id="{60067E00-E767-4456-B185-E6680D85A6D2}"/>
              </a:ext>
            </a:extLst>
          </p:cNvPr>
          <p:cNvSpPr txBox="1">
            <a:spLocks noChangeArrowheads="1"/>
          </p:cNvSpPr>
          <p:nvPr/>
        </p:nvSpPr>
        <p:spPr bwMode="auto">
          <a:xfrm>
            <a:off x="3765550" y="4953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t>(3,A,B,C)</a:t>
            </a:r>
          </a:p>
        </p:txBody>
      </p:sp>
      <p:sp>
        <p:nvSpPr>
          <p:cNvPr id="346117" name="Text Box 5">
            <a:extLst>
              <a:ext uri="{FF2B5EF4-FFF2-40B4-BE49-F238E27FC236}">
                <a16:creationId xmlns:a16="http://schemas.microsoft.com/office/drawing/2014/main" id="{7AC939A8-ED29-47C1-AFA7-BDEACA7EFACE}"/>
              </a:ext>
            </a:extLst>
          </p:cNvPr>
          <p:cNvSpPr txBox="1">
            <a:spLocks noChangeArrowheads="1"/>
          </p:cNvSpPr>
          <p:nvPr/>
        </p:nvSpPr>
        <p:spPr bwMode="auto">
          <a:xfrm>
            <a:off x="1554163" y="1622425"/>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t>(2,A,C,B)</a:t>
            </a:r>
          </a:p>
        </p:txBody>
      </p:sp>
      <p:sp>
        <p:nvSpPr>
          <p:cNvPr id="346118" name="AutoShape 6" descr="白色大理石">
            <a:extLst>
              <a:ext uri="{FF2B5EF4-FFF2-40B4-BE49-F238E27FC236}">
                <a16:creationId xmlns:a16="http://schemas.microsoft.com/office/drawing/2014/main" id="{84A60D3E-4A0D-42E5-9434-737C5B975B7A}"/>
              </a:ext>
            </a:extLst>
          </p:cNvPr>
          <p:cNvSpPr>
            <a:spLocks noChangeArrowheads="1"/>
          </p:cNvSpPr>
          <p:nvPr/>
        </p:nvSpPr>
        <p:spPr bwMode="auto">
          <a:xfrm>
            <a:off x="3846513" y="1639888"/>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19" name="Text Box 7">
            <a:extLst>
              <a:ext uri="{FF2B5EF4-FFF2-40B4-BE49-F238E27FC236}">
                <a16:creationId xmlns:a16="http://schemas.microsoft.com/office/drawing/2014/main" id="{0C65E8F3-E80D-4AEA-A341-6F047D05EE20}"/>
              </a:ext>
            </a:extLst>
          </p:cNvPr>
          <p:cNvSpPr txBox="1">
            <a:spLocks noChangeArrowheads="1"/>
          </p:cNvSpPr>
          <p:nvPr/>
        </p:nvSpPr>
        <p:spPr bwMode="auto">
          <a:xfrm>
            <a:off x="4070350" y="1649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t>A</a:t>
            </a:r>
            <a:r>
              <a:rPr kumimoji="1" lang="en-US" altLang="zh-CN" sz="2600" b="1">
                <a:latin typeface="楷体_GB2312" panose="02010609030101010101" pitchFamily="49" charset="-122"/>
                <a:ea typeface="楷体_GB2312" panose="02010609030101010101" pitchFamily="49" charset="-122"/>
              </a:rPr>
              <a:t>-&gt;</a:t>
            </a:r>
            <a:r>
              <a:rPr kumimoji="1" lang="en-US" altLang="zh-CN" sz="2600" b="1"/>
              <a:t>C</a:t>
            </a:r>
          </a:p>
        </p:txBody>
      </p:sp>
      <p:sp>
        <p:nvSpPr>
          <p:cNvPr id="346120" name="Text Box 8">
            <a:extLst>
              <a:ext uri="{FF2B5EF4-FFF2-40B4-BE49-F238E27FC236}">
                <a16:creationId xmlns:a16="http://schemas.microsoft.com/office/drawing/2014/main" id="{45AC09E0-6E2C-4D19-BF57-9ADD2694FF33}"/>
              </a:ext>
            </a:extLst>
          </p:cNvPr>
          <p:cNvSpPr txBox="1">
            <a:spLocks noChangeArrowheads="1"/>
          </p:cNvSpPr>
          <p:nvPr/>
        </p:nvSpPr>
        <p:spPr bwMode="auto">
          <a:xfrm>
            <a:off x="1955800" y="1235075"/>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chemeClr val="hlink"/>
                </a:solidFill>
              </a:rPr>
              <a:t>A,B,C</a:t>
            </a:r>
          </a:p>
        </p:txBody>
      </p:sp>
      <p:sp>
        <p:nvSpPr>
          <p:cNvPr id="346121" name="Rectangle 9">
            <a:extLst>
              <a:ext uri="{FF2B5EF4-FFF2-40B4-BE49-F238E27FC236}">
                <a16:creationId xmlns:a16="http://schemas.microsoft.com/office/drawing/2014/main" id="{28B1F89F-90B7-46A9-B8B3-A4313B7E0105}"/>
              </a:ext>
            </a:extLst>
          </p:cNvPr>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22" name="Text Box 10">
            <a:extLst>
              <a:ext uri="{FF2B5EF4-FFF2-40B4-BE49-F238E27FC236}">
                <a16:creationId xmlns:a16="http://schemas.microsoft.com/office/drawing/2014/main" id="{AF08AFF7-18C6-4CCD-AE74-D872616BAEE7}"/>
              </a:ext>
            </a:extLst>
          </p:cNvPr>
          <p:cNvSpPr txBox="1">
            <a:spLocks noChangeArrowheads="1"/>
          </p:cNvSpPr>
          <p:nvPr/>
        </p:nvSpPr>
        <p:spPr bwMode="auto">
          <a:xfrm>
            <a:off x="444500" y="31670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solidFill>
                  <a:schemeClr val="hlink"/>
                </a:solidFill>
              </a:rPr>
              <a:t>(1,A,C,B)</a:t>
            </a:r>
          </a:p>
        </p:txBody>
      </p:sp>
      <p:sp>
        <p:nvSpPr>
          <p:cNvPr id="346123" name="Text Box 11">
            <a:extLst>
              <a:ext uri="{FF2B5EF4-FFF2-40B4-BE49-F238E27FC236}">
                <a16:creationId xmlns:a16="http://schemas.microsoft.com/office/drawing/2014/main" id="{00889494-8044-42E1-BC13-63435571EC70}"/>
              </a:ext>
            </a:extLst>
          </p:cNvPr>
          <p:cNvSpPr txBox="1">
            <a:spLocks noChangeArrowheads="1"/>
          </p:cNvSpPr>
          <p:nvPr/>
        </p:nvSpPr>
        <p:spPr bwMode="auto">
          <a:xfrm>
            <a:off x="847725" y="27432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rgbClr val="009900"/>
                </a:solidFill>
              </a:rPr>
              <a:t>A,B,C</a:t>
            </a:r>
          </a:p>
        </p:txBody>
      </p:sp>
      <p:sp>
        <p:nvSpPr>
          <p:cNvPr id="346124" name="AutoShape 12" descr="白色大理石">
            <a:extLst>
              <a:ext uri="{FF2B5EF4-FFF2-40B4-BE49-F238E27FC236}">
                <a16:creationId xmlns:a16="http://schemas.microsoft.com/office/drawing/2014/main" id="{A78A3A18-AD82-4637-914C-C36F8CC3ECA3}"/>
              </a:ext>
            </a:extLst>
          </p:cNvPr>
          <p:cNvSpPr>
            <a:spLocks noChangeArrowheads="1"/>
          </p:cNvSpPr>
          <p:nvPr/>
        </p:nvSpPr>
        <p:spPr bwMode="auto">
          <a:xfrm>
            <a:off x="371475" y="5068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25" name="Text Box 13">
            <a:extLst>
              <a:ext uri="{FF2B5EF4-FFF2-40B4-BE49-F238E27FC236}">
                <a16:creationId xmlns:a16="http://schemas.microsoft.com/office/drawing/2014/main" id="{45088B19-C08E-4CF5-A4BF-6528A483B9F6}"/>
              </a:ext>
            </a:extLst>
          </p:cNvPr>
          <p:cNvSpPr txBox="1">
            <a:spLocks noChangeArrowheads="1"/>
          </p:cNvSpPr>
          <p:nvPr/>
        </p:nvSpPr>
        <p:spPr bwMode="auto">
          <a:xfrm>
            <a:off x="565150" y="5078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9900"/>
                </a:solidFill>
              </a:rPr>
              <a:t>A</a:t>
            </a:r>
            <a:r>
              <a:rPr kumimoji="1" lang="en-US" altLang="zh-CN" sz="2600" b="1">
                <a:solidFill>
                  <a:srgbClr val="009900"/>
                </a:solidFill>
                <a:latin typeface="楷体_GB2312" panose="02010609030101010101" pitchFamily="49" charset="-122"/>
                <a:ea typeface="楷体_GB2312" panose="02010609030101010101" pitchFamily="49" charset="-122"/>
              </a:rPr>
              <a:t>-&gt;</a:t>
            </a:r>
            <a:r>
              <a:rPr kumimoji="1" lang="en-US" altLang="zh-CN" sz="2600" b="1">
                <a:solidFill>
                  <a:srgbClr val="009900"/>
                </a:solidFill>
              </a:rPr>
              <a:t>C</a:t>
            </a:r>
          </a:p>
        </p:txBody>
      </p:sp>
      <p:sp>
        <p:nvSpPr>
          <p:cNvPr id="346126" name="Line 14">
            <a:extLst>
              <a:ext uri="{FF2B5EF4-FFF2-40B4-BE49-F238E27FC236}">
                <a16:creationId xmlns:a16="http://schemas.microsoft.com/office/drawing/2014/main" id="{0E8D1394-E5A9-4666-8BEB-8FBA1E56794C}"/>
              </a:ext>
            </a:extLst>
          </p:cNvPr>
          <p:cNvSpPr>
            <a:spLocks noChangeShapeType="1"/>
          </p:cNvSpPr>
          <p:nvPr/>
        </p:nvSpPr>
        <p:spPr bwMode="auto">
          <a:xfrm>
            <a:off x="882650" y="3686175"/>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7" name="Line 15">
            <a:extLst>
              <a:ext uri="{FF2B5EF4-FFF2-40B4-BE49-F238E27FC236}">
                <a16:creationId xmlns:a16="http://schemas.microsoft.com/office/drawing/2014/main" id="{4B8892ED-7FDB-4C33-89D6-210F2A49BCD1}"/>
              </a:ext>
            </a:extLst>
          </p:cNvPr>
          <p:cNvSpPr>
            <a:spLocks noChangeShapeType="1"/>
          </p:cNvSpPr>
          <p:nvPr/>
        </p:nvSpPr>
        <p:spPr bwMode="auto">
          <a:xfrm flipH="1">
            <a:off x="1198563" y="2171700"/>
            <a:ext cx="787400" cy="69373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8" name="AutoShape 16" descr="白色大理石">
            <a:extLst>
              <a:ext uri="{FF2B5EF4-FFF2-40B4-BE49-F238E27FC236}">
                <a16:creationId xmlns:a16="http://schemas.microsoft.com/office/drawing/2014/main" id="{C39E245D-4512-40B1-906A-CBCC6348606B}"/>
              </a:ext>
            </a:extLst>
          </p:cNvPr>
          <p:cNvSpPr>
            <a:spLocks noChangeArrowheads="1"/>
          </p:cNvSpPr>
          <p:nvPr/>
        </p:nvSpPr>
        <p:spPr bwMode="auto">
          <a:xfrm>
            <a:off x="1565275" y="3925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29" name="Text Box 17">
            <a:extLst>
              <a:ext uri="{FF2B5EF4-FFF2-40B4-BE49-F238E27FC236}">
                <a16:creationId xmlns:a16="http://schemas.microsoft.com/office/drawing/2014/main" id="{482252B6-6616-4702-985C-A30ACD24686B}"/>
              </a:ext>
            </a:extLst>
          </p:cNvPr>
          <p:cNvSpPr txBox="1">
            <a:spLocks noChangeArrowheads="1"/>
          </p:cNvSpPr>
          <p:nvPr/>
        </p:nvSpPr>
        <p:spPr bwMode="auto">
          <a:xfrm>
            <a:off x="1758950" y="3935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hlink"/>
                </a:solidFill>
              </a:rPr>
              <a:t>A</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C</a:t>
            </a:r>
          </a:p>
        </p:txBody>
      </p:sp>
      <p:sp>
        <p:nvSpPr>
          <p:cNvPr id="346130" name="Line 18">
            <a:extLst>
              <a:ext uri="{FF2B5EF4-FFF2-40B4-BE49-F238E27FC236}">
                <a16:creationId xmlns:a16="http://schemas.microsoft.com/office/drawing/2014/main" id="{0273A6E3-C056-4BB2-9FDA-A927D4CB42AC}"/>
              </a:ext>
            </a:extLst>
          </p:cNvPr>
          <p:cNvSpPr>
            <a:spLocks noChangeShapeType="1"/>
          </p:cNvSpPr>
          <p:nvPr/>
        </p:nvSpPr>
        <p:spPr bwMode="auto">
          <a:xfrm>
            <a:off x="2266950" y="2198688"/>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1" name="Rectangle 19">
            <a:extLst>
              <a:ext uri="{FF2B5EF4-FFF2-40B4-BE49-F238E27FC236}">
                <a16:creationId xmlns:a16="http://schemas.microsoft.com/office/drawing/2014/main" id="{781E966F-145E-411F-8FD2-9C8B0F39293B}"/>
              </a:ext>
            </a:extLst>
          </p:cNvPr>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32" name="Text Box 20">
            <a:extLst>
              <a:ext uri="{FF2B5EF4-FFF2-40B4-BE49-F238E27FC236}">
                <a16:creationId xmlns:a16="http://schemas.microsoft.com/office/drawing/2014/main" id="{636E2839-196B-47DD-A91E-4F5D87D87BDA}"/>
              </a:ext>
            </a:extLst>
          </p:cNvPr>
          <p:cNvSpPr txBox="1">
            <a:spLocks noChangeArrowheads="1"/>
          </p:cNvSpPr>
          <p:nvPr/>
        </p:nvSpPr>
        <p:spPr bwMode="auto">
          <a:xfrm>
            <a:off x="2565400" y="31924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solidFill>
                  <a:schemeClr val="hlink"/>
                </a:solidFill>
              </a:rPr>
              <a:t>(1,B,A,C)</a:t>
            </a:r>
          </a:p>
        </p:txBody>
      </p:sp>
      <p:sp>
        <p:nvSpPr>
          <p:cNvPr id="346133" name="Text Box 21">
            <a:extLst>
              <a:ext uri="{FF2B5EF4-FFF2-40B4-BE49-F238E27FC236}">
                <a16:creationId xmlns:a16="http://schemas.microsoft.com/office/drawing/2014/main" id="{422DB55E-E7BB-425B-AA8A-A298DA3BDB18}"/>
              </a:ext>
            </a:extLst>
          </p:cNvPr>
          <p:cNvSpPr txBox="1">
            <a:spLocks noChangeArrowheads="1"/>
          </p:cNvSpPr>
          <p:nvPr/>
        </p:nvSpPr>
        <p:spPr bwMode="auto">
          <a:xfrm>
            <a:off x="2968625" y="27686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rgbClr val="009900"/>
                </a:solidFill>
              </a:rPr>
              <a:t>A,B,C</a:t>
            </a:r>
          </a:p>
        </p:txBody>
      </p:sp>
      <p:sp>
        <p:nvSpPr>
          <p:cNvPr id="346134" name="AutoShape 22" descr="白色大理石">
            <a:extLst>
              <a:ext uri="{FF2B5EF4-FFF2-40B4-BE49-F238E27FC236}">
                <a16:creationId xmlns:a16="http://schemas.microsoft.com/office/drawing/2014/main" id="{1EFD97B4-9EB5-4556-9E8E-5DFD4F1DC41C}"/>
              </a:ext>
            </a:extLst>
          </p:cNvPr>
          <p:cNvSpPr>
            <a:spLocks noChangeArrowheads="1"/>
          </p:cNvSpPr>
          <p:nvPr/>
        </p:nvSpPr>
        <p:spPr bwMode="auto">
          <a:xfrm>
            <a:off x="2651125" y="50942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35" name="Text Box 23">
            <a:extLst>
              <a:ext uri="{FF2B5EF4-FFF2-40B4-BE49-F238E27FC236}">
                <a16:creationId xmlns:a16="http://schemas.microsoft.com/office/drawing/2014/main" id="{D5D39952-0556-4771-B6C2-2AA3FBF40A5C}"/>
              </a:ext>
            </a:extLst>
          </p:cNvPr>
          <p:cNvSpPr txBox="1">
            <a:spLocks noChangeArrowheads="1"/>
          </p:cNvSpPr>
          <p:nvPr/>
        </p:nvSpPr>
        <p:spPr bwMode="auto">
          <a:xfrm>
            <a:off x="2844800" y="51038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9900"/>
                </a:solidFill>
              </a:rPr>
              <a:t>A</a:t>
            </a:r>
            <a:r>
              <a:rPr kumimoji="1" lang="en-US" altLang="zh-CN" sz="2600" b="1">
                <a:solidFill>
                  <a:srgbClr val="009900"/>
                </a:solidFill>
                <a:latin typeface="楷体_GB2312" panose="02010609030101010101" pitchFamily="49" charset="-122"/>
                <a:ea typeface="楷体_GB2312" panose="02010609030101010101" pitchFamily="49" charset="-122"/>
              </a:rPr>
              <a:t>-&gt;</a:t>
            </a:r>
            <a:r>
              <a:rPr kumimoji="1" lang="en-US" altLang="zh-CN" sz="2600" b="1">
                <a:solidFill>
                  <a:srgbClr val="009900"/>
                </a:solidFill>
              </a:rPr>
              <a:t>C</a:t>
            </a:r>
          </a:p>
        </p:txBody>
      </p:sp>
      <p:sp>
        <p:nvSpPr>
          <p:cNvPr id="346136" name="Line 24">
            <a:extLst>
              <a:ext uri="{FF2B5EF4-FFF2-40B4-BE49-F238E27FC236}">
                <a16:creationId xmlns:a16="http://schemas.microsoft.com/office/drawing/2014/main" id="{162F81FE-41D2-497C-A7E3-897ECCAFB994}"/>
              </a:ext>
            </a:extLst>
          </p:cNvPr>
          <p:cNvSpPr>
            <a:spLocks noChangeShapeType="1"/>
          </p:cNvSpPr>
          <p:nvPr/>
        </p:nvSpPr>
        <p:spPr bwMode="auto">
          <a:xfrm>
            <a:off x="2617788" y="2206625"/>
            <a:ext cx="725487" cy="66198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7" name="Line 25">
            <a:extLst>
              <a:ext uri="{FF2B5EF4-FFF2-40B4-BE49-F238E27FC236}">
                <a16:creationId xmlns:a16="http://schemas.microsoft.com/office/drawing/2014/main" id="{861C3144-C13A-45D7-A48A-0969BAD59648}"/>
              </a:ext>
            </a:extLst>
          </p:cNvPr>
          <p:cNvSpPr>
            <a:spLocks noChangeShapeType="1"/>
          </p:cNvSpPr>
          <p:nvPr/>
        </p:nvSpPr>
        <p:spPr bwMode="auto">
          <a:xfrm>
            <a:off x="3463925" y="37449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38" name="Text Box 26">
            <a:extLst>
              <a:ext uri="{FF2B5EF4-FFF2-40B4-BE49-F238E27FC236}">
                <a16:creationId xmlns:a16="http://schemas.microsoft.com/office/drawing/2014/main" id="{0C75D498-8F71-4676-BAD9-D58F512821A0}"/>
              </a:ext>
            </a:extLst>
          </p:cNvPr>
          <p:cNvSpPr txBox="1">
            <a:spLocks noChangeArrowheads="1"/>
          </p:cNvSpPr>
          <p:nvPr/>
        </p:nvSpPr>
        <p:spPr bwMode="auto">
          <a:xfrm>
            <a:off x="1784350" y="440213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A</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B</a:t>
            </a:r>
          </a:p>
        </p:txBody>
      </p:sp>
      <p:sp>
        <p:nvSpPr>
          <p:cNvPr id="346139" name="Text Box 27">
            <a:extLst>
              <a:ext uri="{FF2B5EF4-FFF2-40B4-BE49-F238E27FC236}">
                <a16:creationId xmlns:a16="http://schemas.microsoft.com/office/drawing/2014/main" id="{63592F96-FDF9-4EA4-9D3C-3C8D5856C90B}"/>
              </a:ext>
            </a:extLst>
          </p:cNvPr>
          <p:cNvSpPr txBox="1">
            <a:spLocks noChangeArrowheads="1"/>
          </p:cNvSpPr>
          <p:nvPr/>
        </p:nvSpPr>
        <p:spPr bwMode="auto">
          <a:xfrm>
            <a:off x="581025" y="550068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hlink"/>
                </a:solidFill>
              </a:rPr>
              <a:t>A</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B</a:t>
            </a:r>
          </a:p>
          <a:p>
            <a:r>
              <a:rPr kumimoji="1" lang="en-US" altLang="zh-CN" sz="2600" b="1">
                <a:solidFill>
                  <a:schemeClr val="tx2"/>
                </a:solidFill>
              </a:rPr>
              <a:t>A</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C</a:t>
            </a:r>
          </a:p>
        </p:txBody>
      </p:sp>
      <p:sp>
        <p:nvSpPr>
          <p:cNvPr id="346140" name="Text Box 28">
            <a:extLst>
              <a:ext uri="{FF2B5EF4-FFF2-40B4-BE49-F238E27FC236}">
                <a16:creationId xmlns:a16="http://schemas.microsoft.com/office/drawing/2014/main" id="{B7647858-7B51-4666-A84F-336E0AC170B4}"/>
              </a:ext>
            </a:extLst>
          </p:cNvPr>
          <p:cNvSpPr txBox="1">
            <a:spLocks noChangeArrowheads="1"/>
          </p:cNvSpPr>
          <p:nvPr/>
        </p:nvSpPr>
        <p:spPr bwMode="auto">
          <a:xfrm>
            <a:off x="2846388" y="555783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hlink"/>
                </a:solidFill>
              </a:rPr>
              <a:t>B</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C</a:t>
            </a:r>
          </a:p>
          <a:p>
            <a:r>
              <a:rPr kumimoji="1" lang="en-US" altLang="zh-CN" sz="2600" b="1">
                <a:solidFill>
                  <a:schemeClr val="tx2"/>
                </a:solidFill>
              </a:rPr>
              <a:t>C</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B</a:t>
            </a:r>
          </a:p>
        </p:txBody>
      </p:sp>
      <p:sp>
        <p:nvSpPr>
          <p:cNvPr id="346141" name="Rectangle 29">
            <a:extLst>
              <a:ext uri="{FF2B5EF4-FFF2-40B4-BE49-F238E27FC236}">
                <a16:creationId xmlns:a16="http://schemas.microsoft.com/office/drawing/2014/main" id="{B536D2AB-DE8A-4A57-A047-501533A29FC4}"/>
              </a:ext>
            </a:extLst>
          </p:cNvPr>
          <p:cNvSpPr>
            <a:spLocks noChangeArrowheads="1"/>
          </p:cNvSpPr>
          <p:nvPr/>
        </p:nvSpPr>
        <p:spPr bwMode="auto">
          <a:xfrm>
            <a:off x="4076700" y="21113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A</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C</a:t>
            </a:r>
          </a:p>
        </p:txBody>
      </p:sp>
      <p:sp>
        <p:nvSpPr>
          <p:cNvPr id="346142" name="Rectangle 30">
            <a:extLst>
              <a:ext uri="{FF2B5EF4-FFF2-40B4-BE49-F238E27FC236}">
                <a16:creationId xmlns:a16="http://schemas.microsoft.com/office/drawing/2014/main" id="{D979E0D4-9E9A-447A-88EC-A8766CFA853A}"/>
              </a:ext>
            </a:extLst>
          </p:cNvPr>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43" name="Text Box 31">
            <a:extLst>
              <a:ext uri="{FF2B5EF4-FFF2-40B4-BE49-F238E27FC236}">
                <a16:creationId xmlns:a16="http://schemas.microsoft.com/office/drawing/2014/main" id="{FA80DD52-EA15-4119-B949-1F901C73EFAA}"/>
              </a:ext>
            </a:extLst>
          </p:cNvPr>
          <p:cNvSpPr txBox="1">
            <a:spLocks noChangeArrowheads="1"/>
          </p:cNvSpPr>
          <p:nvPr/>
        </p:nvSpPr>
        <p:spPr bwMode="auto">
          <a:xfrm>
            <a:off x="5978525" y="16557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t>(2,B,A,C)</a:t>
            </a:r>
          </a:p>
        </p:txBody>
      </p:sp>
      <p:sp>
        <p:nvSpPr>
          <p:cNvPr id="346144" name="Text Box 32">
            <a:extLst>
              <a:ext uri="{FF2B5EF4-FFF2-40B4-BE49-F238E27FC236}">
                <a16:creationId xmlns:a16="http://schemas.microsoft.com/office/drawing/2014/main" id="{C627093E-A40E-4A19-A237-606F8016DBE7}"/>
              </a:ext>
            </a:extLst>
          </p:cNvPr>
          <p:cNvSpPr txBox="1">
            <a:spLocks noChangeArrowheads="1"/>
          </p:cNvSpPr>
          <p:nvPr/>
        </p:nvSpPr>
        <p:spPr bwMode="auto">
          <a:xfrm>
            <a:off x="6380163" y="1268413"/>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chemeClr val="hlink"/>
                </a:solidFill>
              </a:rPr>
              <a:t>A,B,C</a:t>
            </a:r>
          </a:p>
        </p:txBody>
      </p:sp>
      <p:sp>
        <p:nvSpPr>
          <p:cNvPr id="346145" name="Rectangle 33">
            <a:extLst>
              <a:ext uri="{FF2B5EF4-FFF2-40B4-BE49-F238E27FC236}">
                <a16:creationId xmlns:a16="http://schemas.microsoft.com/office/drawing/2014/main" id="{84739D1C-690F-44D3-9E91-0363FDB5136C}"/>
              </a:ext>
            </a:extLst>
          </p:cNvPr>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46" name="Text Box 34">
            <a:extLst>
              <a:ext uri="{FF2B5EF4-FFF2-40B4-BE49-F238E27FC236}">
                <a16:creationId xmlns:a16="http://schemas.microsoft.com/office/drawing/2014/main" id="{1165561C-8B62-41AC-BC48-2B81BC869EBF}"/>
              </a:ext>
            </a:extLst>
          </p:cNvPr>
          <p:cNvSpPr txBox="1">
            <a:spLocks noChangeArrowheads="1"/>
          </p:cNvSpPr>
          <p:nvPr/>
        </p:nvSpPr>
        <p:spPr bwMode="auto">
          <a:xfrm>
            <a:off x="4868863" y="32004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solidFill>
                  <a:schemeClr val="hlink"/>
                </a:solidFill>
              </a:rPr>
              <a:t>(1,A,C,B)</a:t>
            </a:r>
          </a:p>
        </p:txBody>
      </p:sp>
      <p:sp>
        <p:nvSpPr>
          <p:cNvPr id="346147" name="Text Box 35">
            <a:extLst>
              <a:ext uri="{FF2B5EF4-FFF2-40B4-BE49-F238E27FC236}">
                <a16:creationId xmlns:a16="http://schemas.microsoft.com/office/drawing/2014/main" id="{1FA94096-209D-47AB-843E-A7EF3598C27A}"/>
              </a:ext>
            </a:extLst>
          </p:cNvPr>
          <p:cNvSpPr txBox="1">
            <a:spLocks noChangeArrowheads="1"/>
          </p:cNvSpPr>
          <p:nvPr/>
        </p:nvSpPr>
        <p:spPr bwMode="auto">
          <a:xfrm>
            <a:off x="5272088" y="27765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rgbClr val="009900"/>
                </a:solidFill>
              </a:rPr>
              <a:t>A,B,C</a:t>
            </a:r>
          </a:p>
        </p:txBody>
      </p:sp>
      <p:sp>
        <p:nvSpPr>
          <p:cNvPr id="346148" name="AutoShape 36" descr="白色大理石">
            <a:extLst>
              <a:ext uri="{FF2B5EF4-FFF2-40B4-BE49-F238E27FC236}">
                <a16:creationId xmlns:a16="http://schemas.microsoft.com/office/drawing/2014/main" id="{D1C4DB99-2E7A-45C9-B99A-31954E7D651A}"/>
              </a:ext>
            </a:extLst>
          </p:cNvPr>
          <p:cNvSpPr>
            <a:spLocks noChangeArrowheads="1"/>
          </p:cNvSpPr>
          <p:nvPr/>
        </p:nvSpPr>
        <p:spPr bwMode="auto">
          <a:xfrm>
            <a:off x="4795838" y="5102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49" name="Text Box 37">
            <a:extLst>
              <a:ext uri="{FF2B5EF4-FFF2-40B4-BE49-F238E27FC236}">
                <a16:creationId xmlns:a16="http://schemas.microsoft.com/office/drawing/2014/main" id="{D3760F50-3B10-478D-A300-EAD0D460C58B}"/>
              </a:ext>
            </a:extLst>
          </p:cNvPr>
          <p:cNvSpPr txBox="1">
            <a:spLocks noChangeArrowheads="1"/>
          </p:cNvSpPr>
          <p:nvPr/>
        </p:nvSpPr>
        <p:spPr bwMode="auto">
          <a:xfrm>
            <a:off x="4989513" y="5111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9900"/>
                </a:solidFill>
              </a:rPr>
              <a:t>A</a:t>
            </a:r>
            <a:r>
              <a:rPr kumimoji="1" lang="en-US" altLang="zh-CN" sz="2600" b="1">
                <a:solidFill>
                  <a:srgbClr val="009900"/>
                </a:solidFill>
                <a:latin typeface="楷体_GB2312" panose="02010609030101010101" pitchFamily="49" charset="-122"/>
                <a:ea typeface="楷体_GB2312" panose="02010609030101010101" pitchFamily="49" charset="-122"/>
              </a:rPr>
              <a:t>-&gt;</a:t>
            </a:r>
            <a:r>
              <a:rPr kumimoji="1" lang="en-US" altLang="zh-CN" sz="2600" b="1">
                <a:solidFill>
                  <a:srgbClr val="009900"/>
                </a:solidFill>
              </a:rPr>
              <a:t>C</a:t>
            </a:r>
          </a:p>
        </p:txBody>
      </p:sp>
      <p:sp>
        <p:nvSpPr>
          <p:cNvPr id="346150" name="Line 38">
            <a:extLst>
              <a:ext uri="{FF2B5EF4-FFF2-40B4-BE49-F238E27FC236}">
                <a16:creationId xmlns:a16="http://schemas.microsoft.com/office/drawing/2014/main" id="{021C3B47-EAFE-4C1A-AA6C-1C3BFA7D6EC2}"/>
              </a:ext>
            </a:extLst>
          </p:cNvPr>
          <p:cNvSpPr>
            <a:spLocks noChangeShapeType="1"/>
          </p:cNvSpPr>
          <p:nvPr/>
        </p:nvSpPr>
        <p:spPr bwMode="auto">
          <a:xfrm>
            <a:off x="5307013" y="37195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1" name="Line 39">
            <a:extLst>
              <a:ext uri="{FF2B5EF4-FFF2-40B4-BE49-F238E27FC236}">
                <a16:creationId xmlns:a16="http://schemas.microsoft.com/office/drawing/2014/main" id="{D365DAD7-C607-4C97-A652-013C65909426}"/>
              </a:ext>
            </a:extLst>
          </p:cNvPr>
          <p:cNvSpPr>
            <a:spLocks noChangeShapeType="1"/>
          </p:cNvSpPr>
          <p:nvPr/>
        </p:nvSpPr>
        <p:spPr bwMode="auto">
          <a:xfrm flipH="1">
            <a:off x="5622925" y="2205038"/>
            <a:ext cx="787400" cy="6937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2" name="AutoShape 40" descr="白色大理石">
            <a:extLst>
              <a:ext uri="{FF2B5EF4-FFF2-40B4-BE49-F238E27FC236}">
                <a16:creationId xmlns:a16="http://schemas.microsoft.com/office/drawing/2014/main" id="{E3BB6208-DAAB-4D97-8CBC-D7200CB68F37}"/>
              </a:ext>
            </a:extLst>
          </p:cNvPr>
          <p:cNvSpPr>
            <a:spLocks noChangeArrowheads="1"/>
          </p:cNvSpPr>
          <p:nvPr/>
        </p:nvSpPr>
        <p:spPr bwMode="auto">
          <a:xfrm>
            <a:off x="5989638" y="3959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53" name="Text Box 41">
            <a:extLst>
              <a:ext uri="{FF2B5EF4-FFF2-40B4-BE49-F238E27FC236}">
                <a16:creationId xmlns:a16="http://schemas.microsoft.com/office/drawing/2014/main" id="{8CE05E26-15A7-4890-8E8B-9CA3F30B8F59}"/>
              </a:ext>
            </a:extLst>
          </p:cNvPr>
          <p:cNvSpPr txBox="1">
            <a:spLocks noChangeArrowheads="1"/>
          </p:cNvSpPr>
          <p:nvPr/>
        </p:nvSpPr>
        <p:spPr bwMode="auto">
          <a:xfrm>
            <a:off x="6183313" y="3968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hlink"/>
                </a:solidFill>
              </a:rPr>
              <a:t>A</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C</a:t>
            </a:r>
          </a:p>
        </p:txBody>
      </p:sp>
      <p:sp>
        <p:nvSpPr>
          <p:cNvPr id="346154" name="Line 42">
            <a:extLst>
              <a:ext uri="{FF2B5EF4-FFF2-40B4-BE49-F238E27FC236}">
                <a16:creationId xmlns:a16="http://schemas.microsoft.com/office/drawing/2014/main" id="{60D0DA7F-7CCA-4D48-B141-6C359D046B9E}"/>
              </a:ext>
            </a:extLst>
          </p:cNvPr>
          <p:cNvSpPr>
            <a:spLocks noChangeShapeType="1"/>
          </p:cNvSpPr>
          <p:nvPr/>
        </p:nvSpPr>
        <p:spPr bwMode="auto">
          <a:xfrm>
            <a:off x="6691313" y="2232025"/>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55" name="Rectangle 43">
            <a:extLst>
              <a:ext uri="{FF2B5EF4-FFF2-40B4-BE49-F238E27FC236}">
                <a16:creationId xmlns:a16="http://schemas.microsoft.com/office/drawing/2014/main" id="{4610C38A-13B0-42AD-8896-9D630CAF95F0}"/>
              </a:ext>
            </a:extLst>
          </p:cNvPr>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46156" name="Text Box 44">
            <a:extLst>
              <a:ext uri="{FF2B5EF4-FFF2-40B4-BE49-F238E27FC236}">
                <a16:creationId xmlns:a16="http://schemas.microsoft.com/office/drawing/2014/main" id="{553FE96D-FB19-4603-8B82-F953CC684664}"/>
              </a:ext>
            </a:extLst>
          </p:cNvPr>
          <p:cNvSpPr txBox="1">
            <a:spLocks noChangeArrowheads="1"/>
          </p:cNvSpPr>
          <p:nvPr/>
        </p:nvSpPr>
        <p:spPr bwMode="auto">
          <a:xfrm>
            <a:off x="6989763" y="32258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solidFill>
                  <a:schemeClr val="hlink"/>
                </a:solidFill>
              </a:rPr>
              <a:t>(1,B,A,C)</a:t>
            </a:r>
          </a:p>
        </p:txBody>
      </p:sp>
      <p:sp>
        <p:nvSpPr>
          <p:cNvPr id="346157" name="Text Box 45">
            <a:extLst>
              <a:ext uri="{FF2B5EF4-FFF2-40B4-BE49-F238E27FC236}">
                <a16:creationId xmlns:a16="http://schemas.microsoft.com/office/drawing/2014/main" id="{DE93E353-08A1-4739-83B3-84C47203E3C0}"/>
              </a:ext>
            </a:extLst>
          </p:cNvPr>
          <p:cNvSpPr txBox="1">
            <a:spLocks noChangeArrowheads="1"/>
          </p:cNvSpPr>
          <p:nvPr/>
        </p:nvSpPr>
        <p:spPr bwMode="auto">
          <a:xfrm>
            <a:off x="7392988" y="28019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a:solidFill>
                  <a:srgbClr val="009900"/>
                </a:solidFill>
              </a:rPr>
              <a:t>A,B,C</a:t>
            </a:r>
          </a:p>
        </p:txBody>
      </p:sp>
      <p:sp>
        <p:nvSpPr>
          <p:cNvPr id="346158" name="AutoShape 46" descr="白色大理石">
            <a:extLst>
              <a:ext uri="{FF2B5EF4-FFF2-40B4-BE49-F238E27FC236}">
                <a16:creationId xmlns:a16="http://schemas.microsoft.com/office/drawing/2014/main" id="{5AFE6579-CDC3-462C-8CF9-6F2405F3F190}"/>
              </a:ext>
            </a:extLst>
          </p:cNvPr>
          <p:cNvSpPr>
            <a:spLocks noChangeArrowheads="1"/>
          </p:cNvSpPr>
          <p:nvPr/>
        </p:nvSpPr>
        <p:spPr bwMode="auto">
          <a:xfrm>
            <a:off x="7075488" y="51276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46159" name="Text Box 47">
            <a:extLst>
              <a:ext uri="{FF2B5EF4-FFF2-40B4-BE49-F238E27FC236}">
                <a16:creationId xmlns:a16="http://schemas.microsoft.com/office/drawing/2014/main" id="{CA5FC29E-1428-42A6-8E29-7CEFFC5911B6}"/>
              </a:ext>
            </a:extLst>
          </p:cNvPr>
          <p:cNvSpPr txBox="1">
            <a:spLocks noChangeArrowheads="1"/>
          </p:cNvSpPr>
          <p:nvPr/>
        </p:nvSpPr>
        <p:spPr bwMode="auto">
          <a:xfrm>
            <a:off x="7269163" y="51371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009900"/>
                </a:solidFill>
              </a:rPr>
              <a:t>A</a:t>
            </a:r>
            <a:r>
              <a:rPr kumimoji="1" lang="en-US" altLang="zh-CN" sz="2600" b="1">
                <a:solidFill>
                  <a:srgbClr val="009900"/>
                </a:solidFill>
                <a:latin typeface="楷体_GB2312" panose="02010609030101010101" pitchFamily="49" charset="-122"/>
                <a:ea typeface="楷体_GB2312" panose="02010609030101010101" pitchFamily="49" charset="-122"/>
              </a:rPr>
              <a:t>-&gt;</a:t>
            </a:r>
            <a:r>
              <a:rPr kumimoji="1" lang="en-US" altLang="zh-CN" sz="2600" b="1">
                <a:solidFill>
                  <a:srgbClr val="009900"/>
                </a:solidFill>
              </a:rPr>
              <a:t>C</a:t>
            </a:r>
          </a:p>
        </p:txBody>
      </p:sp>
      <p:sp>
        <p:nvSpPr>
          <p:cNvPr id="346160" name="Line 48">
            <a:extLst>
              <a:ext uri="{FF2B5EF4-FFF2-40B4-BE49-F238E27FC236}">
                <a16:creationId xmlns:a16="http://schemas.microsoft.com/office/drawing/2014/main" id="{AB87DACB-4C14-4C6F-B70C-2EDB5620CF9E}"/>
              </a:ext>
            </a:extLst>
          </p:cNvPr>
          <p:cNvSpPr>
            <a:spLocks noChangeShapeType="1"/>
          </p:cNvSpPr>
          <p:nvPr/>
        </p:nvSpPr>
        <p:spPr bwMode="auto">
          <a:xfrm>
            <a:off x="7042150" y="2239963"/>
            <a:ext cx="725488" cy="66198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1" name="Line 49">
            <a:extLst>
              <a:ext uri="{FF2B5EF4-FFF2-40B4-BE49-F238E27FC236}">
                <a16:creationId xmlns:a16="http://schemas.microsoft.com/office/drawing/2014/main" id="{65263F53-B33D-4606-A340-1CE137A15647}"/>
              </a:ext>
            </a:extLst>
          </p:cNvPr>
          <p:cNvSpPr>
            <a:spLocks noChangeShapeType="1"/>
          </p:cNvSpPr>
          <p:nvPr/>
        </p:nvSpPr>
        <p:spPr bwMode="auto">
          <a:xfrm>
            <a:off x="7888288" y="3778250"/>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2" name="Text Box 50">
            <a:extLst>
              <a:ext uri="{FF2B5EF4-FFF2-40B4-BE49-F238E27FC236}">
                <a16:creationId xmlns:a16="http://schemas.microsoft.com/office/drawing/2014/main" id="{E7BD8682-0B7E-4B76-ABA5-2A745BD95658}"/>
              </a:ext>
            </a:extLst>
          </p:cNvPr>
          <p:cNvSpPr txBox="1">
            <a:spLocks noChangeArrowheads="1"/>
          </p:cNvSpPr>
          <p:nvPr/>
        </p:nvSpPr>
        <p:spPr bwMode="auto">
          <a:xfrm>
            <a:off x="6208713" y="44354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B</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C</a:t>
            </a:r>
          </a:p>
        </p:txBody>
      </p:sp>
      <p:sp>
        <p:nvSpPr>
          <p:cNvPr id="346163" name="Text Box 51">
            <a:extLst>
              <a:ext uri="{FF2B5EF4-FFF2-40B4-BE49-F238E27FC236}">
                <a16:creationId xmlns:a16="http://schemas.microsoft.com/office/drawing/2014/main" id="{748639A4-1347-4999-9C87-A4003D146D1F}"/>
              </a:ext>
            </a:extLst>
          </p:cNvPr>
          <p:cNvSpPr txBox="1">
            <a:spLocks noChangeArrowheads="1"/>
          </p:cNvSpPr>
          <p:nvPr/>
        </p:nvSpPr>
        <p:spPr bwMode="auto">
          <a:xfrm>
            <a:off x="5005388" y="5534025"/>
            <a:ext cx="1084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600" b="1">
                <a:solidFill>
                  <a:schemeClr val="hlink"/>
                </a:solidFill>
              </a:rPr>
              <a:t>A</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B</a:t>
            </a:r>
          </a:p>
          <a:p>
            <a:r>
              <a:rPr kumimoji="1" lang="en-US" altLang="zh-CN" sz="2600" b="1">
                <a:solidFill>
                  <a:schemeClr val="tx2"/>
                </a:solidFill>
              </a:rPr>
              <a:t>B</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A</a:t>
            </a:r>
          </a:p>
        </p:txBody>
      </p:sp>
      <p:sp>
        <p:nvSpPr>
          <p:cNvPr id="346164" name="Text Box 52">
            <a:extLst>
              <a:ext uri="{FF2B5EF4-FFF2-40B4-BE49-F238E27FC236}">
                <a16:creationId xmlns:a16="http://schemas.microsoft.com/office/drawing/2014/main" id="{AEC70741-5C89-46B1-B5DB-6190D1276085}"/>
              </a:ext>
            </a:extLst>
          </p:cNvPr>
          <p:cNvSpPr txBox="1">
            <a:spLocks noChangeArrowheads="1"/>
          </p:cNvSpPr>
          <p:nvPr/>
        </p:nvSpPr>
        <p:spPr bwMode="auto">
          <a:xfrm>
            <a:off x="7270750" y="5591175"/>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hlink"/>
                </a:solidFill>
              </a:rPr>
              <a:t>B</a:t>
            </a:r>
            <a:r>
              <a:rPr kumimoji="1" lang="en-US" altLang="zh-CN" sz="2600" b="1">
                <a:solidFill>
                  <a:schemeClr val="hlink"/>
                </a:solidFill>
                <a:latin typeface="楷体_GB2312" panose="02010609030101010101" pitchFamily="49" charset="-122"/>
                <a:ea typeface="楷体_GB2312" panose="02010609030101010101" pitchFamily="49" charset="-122"/>
              </a:rPr>
              <a:t>-&gt;</a:t>
            </a:r>
            <a:r>
              <a:rPr kumimoji="1" lang="en-US" altLang="zh-CN" sz="2600" b="1">
                <a:solidFill>
                  <a:schemeClr val="hlink"/>
                </a:solidFill>
              </a:rPr>
              <a:t>C</a:t>
            </a:r>
          </a:p>
          <a:p>
            <a:r>
              <a:rPr kumimoji="1" lang="en-US" altLang="zh-CN" sz="2600" b="1">
                <a:solidFill>
                  <a:schemeClr val="tx2"/>
                </a:solidFill>
              </a:rPr>
              <a:t>A</a:t>
            </a:r>
            <a:r>
              <a:rPr kumimoji="1" lang="en-US" altLang="zh-CN" sz="2600" b="1">
                <a:solidFill>
                  <a:schemeClr val="tx2"/>
                </a:solidFill>
                <a:latin typeface="楷体_GB2312" panose="02010609030101010101" pitchFamily="49" charset="-122"/>
                <a:ea typeface="楷体_GB2312" panose="02010609030101010101" pitchFamily="49" charset="-122"/>
              </a:rPr>
              <a:t>-&gt;</a:t>
            </a:r>
            <a:r>
              <a:rPr kumimoji="1" lang="en-US" altLang="zh-CN" sz="2600" b="1">
                <a:solidFill>
                  <a:schemeClr val="tx2"/>
                </a:solidFill>
              </a:rPr>
              <a:t>C</a:t>
            </a:r>
          </a:p>
        </p:txBody>
      </p:sp>
      <p:sp>
        <p:nvSpPr>
          <p:cNvPr id="346165" name="Line 53">
            <a:extLst>
              <a:ext uri="{FF2B5EF4-FFF2-40B4-BE49-F238E27FC236}">
                <a16:creationId xmlns:a16="http://schemas.microsoft.com/office/drawing/2014/main" id="{9C8CDCED-3346-420B-AF73-2A78DA9D3810}"/>
              </a:ext>
            </a:extLst>
          </p:cNvPr>
          <p:cNvSpPr>
            <a:spLocks noChangeShapeType="1"/>
          </p:cNvSpPr>
          <p:nvPr/>
        </p:nvSpPr>
        <p:spPr bwMode="auto">
          <a:xfrm flipH="1">
            <a:off x="4538663" y="1069975"/>
            <a:ext cx="1587" cy="56832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6" name="Line 54">
            <a:extLst>
              <a:ext uri="{FF2B5EF4-FFF2-40B4-BE49-F238E27FC236}">
                <a16:creationId xmlns:a16="http://schemas.microsoft.com/office/drawing/2014/main" id="{858D9DB9-4126-4087-A40C-6ADB37C35BEA}"/>
              </a:ext>
            </a:extLst>
          </p:cNvPr>
          <p:cNvSpPr>
            <a:spLocks noChangeShapeType="1"/>
          </p:cNvSpPr>
          <p:nvPr/>
        </p:nvSpPr>
        <p:spPr bwMode="auto">
          <a:xfrm flipH="1">
            <a:off x="2933700" y="1069975"/>
            <a:ext cx="1071563" cy="3476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7" name="Line 55">
            <a:extLst>
              <a:ext uri="{FF2B5EF4-FFF2-40B4-BE49-F238E27FC236}">
                <a16:creationId xmlns:a16="http://schemas.microsoft.com/office/drawing/2014/main" id="{CF63BF98-3C12-49BF-ABC9-5AEBF6D3E10C}"/>
              </a:ext>
            </a:extLst>
          </p:cNvPr>
          <p:cNvSpPr>
            <a:spLocks noChangeShapeType="1"/>
          </p:cNvSpPr>
          <p:nvPr/>
        </p:nvSpPr>
        <p:spPr bwMode="auto">
          <a:xfrm>
            <a:off x="4981575" y="1039813"/>
            <a:ext cx="1198563" cy="5032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8" name="Freeform 56">
            <a:extLst>
              <a:ext uri="{FF2B5EF4-FFF2-40B4-BE49-F238E27FC236}">
                <a16:creationId xmlns:a16="http://schemas.microsoft.com/office/drawing/2014/main" id="{7663CA44-FC26-451E-B7EC-5F6F95D7F02E}"/>
              </a:ext>
            </a:extLst>
          </p:cNvPr>
          <p:cNvSpPr>
            <a:spLocks/>
          </p:cNvSpPr>
          <p:nvPr/>
        </p:nvSpPr>
        <p:spPr bwMode="auto">
          <a:xfrm>
            <a:off x="1608138" y="4854575"/>
            <a:ext cx="379412" cy="1292225"/>
          </a:xfrm>
          <a:custGeom>
            <a:avLst/>
            <a:gdLst>
              <a:gd name="T0" fmla="*/ 0 w 239"/>
              <a:gd name="T1" fmla="*/ 814 h 814"/>
              <a:gd name="T2" fmla="*/ 119 w 239"/>
              <a:gd name="T3" fmla="*/ 735 h 814"/>
              <a:gd name="T4" fmla="*/ 219 w 239"/>
              <a:gd name="T5" fmla="*/ 437 h 814"/>
              <a:gd name="T6" fmla="*/ 238 w 239"/>
              <a:gd name="T7" fmla="*/ 0 h 814"/>
            </a:gdLst>
            <a:ahLst/>
            <a:cxnLst>
              <a:cxn ang="0">
                <a:pos x="T0" y="T1"/>
              </a:cxn>
              <a:cxn ang="0">
                <a:pos x="T2" y="T3"/>
              </a:cxn>
              <a:cxn ang="0">
                <a:pos x="T4" y="T5"/>
              </a:cxn>
              <a:cxn ang="0">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69" name="Freeform 57">
            <a:extLst>
              <a:ext uri="{FF2B5EF4-FFF2-40B4-BE49-F238E27FC236}">
                <a16:creationId xmlns:a16="http://schemas.microsoft.com/office/drawing/2014/main" id="{B4561E92-EF75-4F6A-958C-F012E9E2AC7D}"/>
              </a:ext>
            </a:extLst>
          </p:cNvPr>
          <p:cNvSpPr>
            <a:spLocks/>
          </p:cNvSpPr>
          <p:nvPr/>
        </p:nvSpPr>
        <p:spPr bwMode="auto">
          <a:xfrm>
            <a:off x="2281238" y="4916488"/>
            <a:ext cx="493712" cy="1216025"/>
          </a:xfrm>
          <a:custGeom>
            <a:avLst/>
            <a:gdLst>
              <a:gd name="T0" fmla="*/ 13 w 271"/>
              <a:gd name="T1" fmla="*/ 0 h 746"/>
              <a:gd name="T2" fmla="*/ 13 w 271"/>
              <a:gd name="T3" fmla="*/ 417 h 746"/>
              <a:gd name="T4" fmla="*/ 92 w 271"/>
              <a:gd name="T5" fmla="*/ 696 h 746"/>
              <a:gd name="T6" fmla="*/ 271 w 271"/>
              <a:gd name="T7" fmla="*/ 715 h 746"/>
            </a:gdLst>
            <a:ahLst/>
            <a:cxnLst>
              <a:cxn ang="0">
                <a:pos x="T0" y="T1"/>
              </a:cxn>
              <a:cxn ang="0">
                <a:pos x="T2" y="T3"/>
              </a:cxn>
              <a:cxn ang="0">
                <a:pos x="T4" y="T5"/>
              </a:cxn>
              <a:cxn ang="0">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0" name="Freeform 58">
            <a:extLst>
              <a:ext uri="{FF2B5EF4-FFF2-40B4-BE49-F238E27FC236}">
                <a16:creationId xmlns:a16="http://schemas.microsoft.com/office/drawing/2014/main" id="{E52C58AB-14E8-442F-84DD-D6F9DC93C12D}"/>
              </a:ext>
            </a:extLst>
          </p:cNvPr>
          <p:cNvSpPr>
            <a:spLocks/>
          </p:cNvSpPr>
          <p:nvPr/>
        </p:nvSpPr>
        <p:spPr bwMode="auto">
          <a:xfrm>
            <a:off x="3878263" y="2489200"/>
            <a:ext cx="441325" cy="3668713"/>
          </a:xfrm>
          <a:custGeom>
            <a:avLst/>
            <a:gdLst>
              <a:gd name="T0" fmla="*/ 0 w 278"/>
              <a:gd name="T1" fmla="*/ 2224 h 2231"/>
              <a:gd name="T2" fmla="*/ 139 w 278"/>
              <a:gd name="T3" fmla="*/ 2165 h 2231"/>
              <a:gd name="T4" fmla="*/ 239 w 278"/>
              <a:gd name="T5" fmla="*/ 1827 h 2231"/>
              <a:gd name="T6" fmla="*/ 278 w 278"/>
              <a:gd name="T7" fmla="*/ 0 h 2231"/>
            </a:gdLst>
            <a:ahLst/>
            <a:cxnLst>
              <a:cxn ang="0">
                <a:pos x="T0" y="T1"/>
              </a:cxn>
              <a:cxn ang="0">
                <a:pos x="T2" y="T3"/>
              </a:cxn>
              <a:cxn ang="0">
                <a:pos x="T4" y="T5"/>
              </a:cxn>
              <a:cxn ang="0">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1" name="Freeform 59">
            <a:extLst>
              <a:ext uri="{FF2B5EF4-FFF2-40B4-BE49-F238E27FC236}">
                <a16:creationId xmlns:a16="http://schemas.microsoft.com/office/drawing/2014/main" id="{618231FC-8ED0-4C08-AB45-4C99253E6833}"/>
              </a:ext>
            </a:extLst>
          </p:cNvPr>
          <p:cNvSpPr>
            <a:spLocks/>
          </p:cNvSpPr>
          <p:nvPr/>
        </p:nvSpPr>
        <p:spPr bwMode="auto">
          <a:xfrm>
            <a:off x="4467225" y="2584450"/>
            <a:ext cx="514350" cy="3656013"/>
          </a:xfrm>
          <a:custGeom>
            <a:avLst/>
            <a:gdLst>
              <a:gd name="T0" fmla="*/ 46 w 324"/>
              <a:gd name="T1" fmla="*/ 0 h 2224"/>
              <a:gd name="T2" fmla="*/ 46 w 324"/>
              <a:gd name="T3" fmla="*/ 1847 h 2224"/>
              <a:gd name="T4" fmla="*/ 324 w 324"/>
              <a:gd name="T5" fmla="*/ 2224 h 2224"/>
            </a:gdLst>
            <a:ahLst/>
            <a:cxnLst>
              <a:cxn ang="0">
                <a:pos x="T0" y="T1"/>
              </a:cxn>
              <a:cxn ang="0">
                <a:pos x="T2" y="T3"/>
              </a:cxn>
              <a:cxn ang="0">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2" name="Freeform 60">
            <a:extLst>
              <a:ext uri="{FF2B5EF4-FFF2-40B4-BE49-F238E27FC236}">
                <a16:creationId xmlns:a16="http://schemas.microsoft.com/office/drawing/2014/main" id="{EACDF281-75B8-4EF0-BBDF-92B91E4F9793}"/>
              </a:ext>
            </a:extLst>
          </p:cNvPr>
          <p:cNvSpPr>
            <a:spLocks/>
          </p:cNvSpPr>
          <p:nvPr/>
        </p:nvSpPr>
        <p:spPr bwMode="auto">
          <a:xfrm>
            <a:off x="6080125" y="4911725"/>
            <a:ext cx="379413" cy="1292225"/>
          </a:xfrm>
          <a:custGeom>
            <a:avLst/>
            <a:gdLst>
              <a:gd name="T0" fmla="*/ 0 w 239"/>
              <a:gd name="T1" fmla="*/ 814 h 814"/>
              <a:gd name="T2" fmla="*/ 119 w 239"/>
              <a:gd name="T3" fmla="*/ 735 h 814"/>
              <a:gd name="T4" fmla="*/ 219 w 239"/>
              <a:gd name="T5" fmla="*/ 437 h 814"/>
              <a:gd name="T6" fmla="*/ 238 w 239"/>
              <a:gd name="T7" fmla="*/ 0 h 814"/>
            </a:gdLst>
            <a:ahLst/>
            <a:cxnLst>
              <a:cxn ang="0">
                <a:pos x="T0" y="T1"/>
              </a:cxn>
              <a:cxn ang="0">
                <a:pos x="T2" y="T3"/>
              </a:cxn>
              <a:cxn ang="0">
                <a:pos x="T4" y="T5"/>
              </a:cxn>
              <a:cxn ang="0">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3" name="Freeform 61">
            <a:extLst>
              <a:ext uri="{FF2B5EF4-FFF2-40B4-BE49-F238E27FC236}">
                <a16:creationId xmlns:a16="http://schemas.microsoft.com/office/drawing/2014/main" id="{E06E8D8D-0349-4F34-99E7-48AFCD78D96B}"/>
              </a:ext>
            </a:extLst>
          </p:cNvPr>
          <p:cNvSpPr>
            <a:spLocks/>
          </p:cNvSpPr>
          <p:nvPr/>
        </p:nvSpPr>
        <p:spPr bwMode="auto">
          <a:xfrm>
            <a:off x="6691313" y="4975225"/>
            <a:ext cx="493712" cy="1216025"/>
          </a:xfrm>
          <a:custGeom>
            <a:avLst/>
            <a:gdLst>
              <a:gd name="T0" fmla="*/ 13 w 271"/>
              <a:gd name="T1" fmla="*/ 0 h 746"/>
              <a:gd name="T2" fmla="*/ 13 w 271"/>
              <a:gd name="T3" fmla="*/ 417 h 746"/>
              <a:gd name="T4" fmla="*/ 92 w 271"/>
              <a:gd name="T5" fmla="*/ 696 h 746"/>
              <a:gd name="T6" fmla="*/ 271 w 271"/>
              <a:gd name="T7" fmla="*/ 715 h 746"/>
            </a:gdLst>
            <a:ahLst/>
            <a:cxnLst>
              <a:cxn ang="0">
                <a:pos x="T0" y="T1"/>
              </a:cxn>
              <a:cxn ang="0">
                <a:pos x="T2" y="T3"/>
              </a:cxn>
              <a:cxn ang="0">
                <a:pos x="T4" y="T5"/>
              </a:cxn>
              <a:cxn ang="0">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4" name="Freeform 62">
            <a:extLst>
              <a:ext uri="{FF2B5EF4-FFF2-40B4-BE49-F238E27FC236}">
                <a16:creationId xmlns:a16="http://schemas.microsoft.com/office/drawing/2014/main" id="{D0BF2956-363F-4E2E-8A63-BDB5FBA86498}"/>
              </a:ext>
            </a:extLst>
          </p:cNvPr>
          <p:cNvSpPr>
            <a:spLocks/>
          </p:cNvSpPr>
          <p:nvPr/>
        </p:nvSpPr>
        <p:spPr bwMode="auto">
          <a:xfrm>
            <a:off x="84138" y="1385888"/>
            <a:ext cx="515937" cy="4760912"/>
          </a:xfrm>
          <a:custGeom>
            <a:avLst/>
            <a:gdLst>
              <a:gd name="T0" fmla="*/ 285 w 285"/>
              <a:gd name="T1" fmla="*/ 0 h 2999"/>
              <a:gd name="T2" fmla="*/ 106 w 285"/>
              <a:gd name="T3" fmla="*/ 536 h 2999"/>
              <a:gd name="T4" fmla="*/ 46 w 285"/>
              <a:gd name="T5" fmla="*/ 1748 h 2999"/>
              <a:gd name="T6" fmla="*/ 26 w 285"/>
              <a:gd name="T7" fmla="*/ 2523 h 2999"/>
              <a:gd name="T8" fmla="*/ 205 w 285"/>
              <a:gd name="T9" fmla="*/ 2999 h 2999"/>
            </a:gdLst>
            <a:ahLst/>
            <a:cxnLst>
              <a:cxn ang="0">
                <a:pos x="T0" y="T1"/>
              </a:cxn>
              <a:cxn ang="0">
                <a:pos x="T2" y="T3"/>
              </a:cxn>
              <a:cxn ang="0">
                <a:pos x="T4" y="T5"/>
              </a:cxn>
              <a:cxn ang="0">
                <a:pos x="T6" y="T7"/>
              </a:cxn>
              <a:cxn ang="0">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75" name="Freeform 63">
            <a:extLst>
              <a:ext uri="{FF2B5EF4-FFF2-40B4-BE49-F238E27FC236}">
                <a16:creationId xmlns:a16="http://schemas.microsoft.com/office/drawing/2014/main" id="{E5C159E3-F908-4847-8403-2D224D5A9CF5}"/>
              </a:ext>
            </a:extLst>
          </p:cNvPr>
          <p:cNvSpPr>
            <a:spLocks/>
          </p:cNvSpPr>
          <p:nvPr/>
        </p:nvSpPr>
        <p:spPr bwMode="auto">
          <a:xfrm>
            <a:off x="8356600" y="1543050"/>
            <a:ext cx="571500" cy="4699000"/>
          </a:xfrm>
          <a:custGeom>
            <a:avLst/>
            <a:gdLst>
              <a:gd name="T0" fmla="*/ 0 w 360"/>
              <a:gd name="T1" fmla="*/ 2960 h 2960"/>
              <a:gd name="T2" fmla="*/ 218 w 360"/>
              <a:gd name="T3" fmla="*/ 2682 h 2960"/>
              <a:gd name="T4" fmla="*/ 337 w 360"/>
              <a:gd name="T5" fmla="*/ 1708 h 2960"/>
              <a:gd name="T6" fmla="*/ 357 w 360"/>
              <a:gd name="T7" fmla="*/ 0 h 2960"/>
            </a:gdLst>
            <a:ahLst/>
            <a:cxnLst>
              <a:cxn ang="0">
                <a:pos x="T0" y="T1"/>
              </a:cxn>
              <a:cxn ang="0">
                <a:pos x="T2" y="T3"/>
              </a:cxn>
              <a:cxn ang="0">
                <a:pos x="T4" y="T5"/>
              </a:cxn>
              <a:cxn ang="0">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9176483-97C2-4D1D-B886-1EF1CFE9E91F}"/>
              </a:ext>
            </a:extLst>
          </p:cNvPr>
          <p:cNvSpPr>
            <a:spLocks noGrp="1"/>
          </p:cNvSpPr>
          <p:nvPr>
            <p:ph type="sldNum" sz="quarter" idx="11"/>
          </p:nvPr>
        </p:nvSpPr>
        <p:spPr/>
        <p:txBody>
          <a:bodyPr/>
          <a:lstStyle/>
          <a:p>
            <a:fld id="{6F8E3AAC-D701-48B7-A5DD-34CE4C6C3488}" type="slidenum">
              <a:rPr lang="en-US" altLang="zh-CN"/>
              <a:pPr/>
              <a:t>74</a:t>
            </a:fld>
            <a:endParaRPr lang="en-US" altLang="zh-CN"/>
          </a:p>
        </p:txBody>
      </p:sp>
      <p:sp>
        <p:nvSpPr>
          <p:cNvPr id="347138" name="Text Box 2">
            <a:extLst>
              <a:ext uri="{FF2B5EF4-FFF2-40B4-BE49-F238E27FC236}">
                <a16:creationId xmlns:a16="http://schemas.microsoft.com/office/drawing/2014/main" id="{D059A237-A7CB-4D64-8B2D-E2F18128CBA4}"/>
              </a:ext>
            </a:extLst>
          </p:cNvPr>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400">
              <a:latin typeface="Times New Roman" panose="02020603050405020304" pitchFamily="18" charset="0"/>
            </a:endParaRPr>
          </a:p>
        </p:txBody>
      </p:sp>
      <p:sp>
        <p:nvSpPr>
          <p:cNvPr id="347141" name="Rectangle 5">
            <a:extLst>
              <a:ext uri="{FF2B5EF4-FFF2-40B4-BE49-F238E27FC236}">
                <a16:creationId xmlns:a16="http://schemas.microsoft.com/office/drawing/2014/main" id="{115E6280-3755-4A95-96BE-0C76807BAFEA}"/>
              </a:ext>
            </a:extLst>
          </p:cNvPr>
          <p:cNvSpPr>
            <a:spLocks noGrp="1" noChangeArrowheads="1"/>
          </p:cNvSpPr>
          <p:nvPr>
            <p:ph type="title"/>
          </p:nvPr>
        </p:nvSpPr>
        <p:spPr>
          <a:xfrm>
            <a:off x="468313" y="441325"/>
            <a:ext cx="8229600" cy="971550"/>
          </a:xfrm>
        </p:spPr>
        <p:txBody>
          <a:bodyPr/>
          <a:lstStyle/>
          <a:p>
            <a:pPr algn="ctr"/>
            <a:r>
              <a:rPr kumimoji="1" lang="zh-CN" altLang="en-US" sz="4000" b="1">
                <a:solidFill>
                  <a:schemeClr val="tx2"/>
                </a:solidFill>
                <a:ea typeface="华文新魏" panose="02010800040101010101" pitchFamily="2" charset="-122"/>
              </a:rPr>
              <a:t>自顶向下、逐步分解的策略</a:t>
            </a:r>
          </a:p>
        </p:txBody>
      </p:sp>
      <p:sp>
        <p:nvSpPr>
          <p:cNvPr id="347142" name="Rectangle 6">
            <a:extLst>
              <a:ext uri="{FF2B5EF4-FFF2-40B4-BE49-F238E27FC236}">
                <a16:creationId xmlns:a16="http://schemas.microsoft.com/office/drawing/2014/main" id="{7067E6D4-844B-46D8-AE3B-2F67C9C06CA6}"/>
              </a:ext>
            </a:extLst>
          </p:cNvPr>
          <p:cNvSpPr>
            <a:spLocks noGrp="1" noChangeArrowheads="1"/>
          </p:cNvSpPr>
          <p:nvPr>
            <p:ph type="body" idx="1"/>
          </p:nvPr>
        </p:nvSpPr>
        <p:spPr>
          <a:xfrm>
            <a:off x="647700" y="1449388"/>
            <a:ext cx="7956550" cy="5003800"/>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子问题应与原问题做同样的事情，且更为简单；</a:t>
            </a:r>
          </a:p>
          <a:p>
            <a:pPr>
              <a:buClr>
                <a:srgbClr val="800080"/>
              </a:buClr>
              <a:buSzPct val="50000"/>
            </a:pPr>
            <a:r>
              <a:rPr kumimoji="1" lang="zh-CN" altLang="en-US" sz="3000" b="1">
                <a:latin typeface="Times New Roman" panose="02020603050405020304" pitchFamily="18" charset="0"/>
                <a:ea typeface="仿宋_GB2312" pitchFamily="49" charset="-122"/>
              </a:rPr>
              <a:t>解决递归问题的策略是把一个规模比较大的问题分解为一个或若干规模比较小的问题，分别对这些比较小的问题求解，再综合它们的结果，从而得到原问题的解。</a:t>
            </a:r>
          </a:p>
          <a:p>
            <a:pPr>
              <a:buClr>
                <a:srgbClr val="800080"/>
              </a:buClr>
              <a:buSzPct val="50000"/>
              <a:buFont typeface="Wingdings" panose="05000000000000000000" pitchFamily="2" charset="2"/>
              <a:buNone/>
            </a:pPr>
            <a:r>
              <a:rPr kumimoji="1" lang="zh-CN" altLang="en-US" sz="3000" b="1">
                <a:solidFill>
                  <a:schemeClr val="hlink"/>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solidFill>
                  <a:schemeClr val="tx2"/>
                </a:solidFill>
                <a:latin typeface="Times New Roman" panose="02020603050405020304" pitchFamily="18" charset="0"/>
                <a:ea typeface="仿宋_GB2312" pitchFamily="49" charset="-122"/>
              </a:rPr>
              <a:t>分而治之策略（分治法）</a:t>
            </a:r>
          </a:p>
          <a:p>
            <a:pPr>
              <a:buClr>
                <a:srgbClr val="800080"/>
              </a:buClr>
              <a:buSzPct val="50000"/>
            </a:pPr>
            <a:r>
              <a:rPr kumimoji="1" lang="zh-CN" altLang="en-US" sz="3000" b="1">
                <a:latin typeface="Times New Roman" panose="02020603050405020304" pitchFamily="18" charset="0"/>
                <a:ea typeface="仿宋_GB2312" pitchFamily="49" charset="-122"/>
              </a:rPr>
              <a:t>这些比较小的问题的求解方法与原来问题的求解方法一样。</a:t>
            </a:r>
          </a:p>
          <a:p>
            <a:endParaRPr lang="zh-CN" altLang="en-US" b="1"/>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A3F3660-E868-487E-B4F7-9722CC9C1567}"/>
              </a:ext>
            </a:extLst>
          </p:cNvPr>
          <p:cNvSpPr>
            <a:spLocks noGrp="1"/>
          </p:cNvSpPr>
          <p:nvPr>
            <p:ph type="sldNum" sz="quarter" idx="11"/>
          </p:nvPr>
        </p:nvSpPr>
        <p:spPr/>
        <p:txBody>
          <a:bodyPr/>
          <a:lstStyle/>
          <a:p>
            <a:fld id="{7DFBD272-B415-4B26-8515-2C3297665D6B}" type="slidenum">
              <a:rPr lang="en-US" altLang="zh-CN"/>
              <a:pPr/>
              <a:t>75</a:t>
            </a:fld>
            <a:endParaRPr lang="en-US" altLang="zh-CN"/>
          </a:p>
        </p:txBody>
      </p:sp>
      <p:sp>
        <p:nvSpPr>
          <p:cNvPr id="348165" name="Rectangle 5">
            <a:extLst>
              <a:ext uri="{FF2B5EF4-FFF2-40B4-BE49-F238E27FC236}">
                <a16:creationId xmlns:a16="http://schemas.microsoft.com/office/drawing/2014/main" id="{64221B48-ECF6-4BA1-8DF6-D511EFA4D50D}"/>
              </a:ext>
            </a:extLst>
          </p:cNvPr>
          <p:cNvSpPr>
            <a:spLocks noGrp="1" noChangeArrowheads="1"/>
          </p:cNvSpPr>
          <p:nvPr>
            <p:ph type="title"/>
          </p:nvPr>
        </p:nvSpPr>
        <p:spPr>
          <a:xfrm>
            <a:off x="431800" y="512763"/>
            <a:ext cx="8229600" cy="900112"/>
          </a:xfrm>
        </p:spPr>
        <p:txBody>
          <a:bodyPr/>
          <a:lstStyle/>
          <a:p>
            <a:pPr algn="ctr"/>
            <a:r>
              <a:rPr kumimoji="1" lang="zh-CN" altLang="en-US" sz="4000" b="1">
                <a:solidFill>
                  <a:schemeClr val="tx2"/>
                </a:solidFill>
                <a:ea typeface="华文新魏" panose="02010800040101010101" pitchFamily="2" charset="-122"/>
              </a:rPr>
              <a:t>构成递归的条件</a:t>
            </a:r>
          </a:p>
        </p:txBody>
      </p:sp>
      <p:sp>
        <p:nvSpPr>
          <p:cNvPr id="348166" name="Rectangle 6">
            <a:extLst>
              <a:ext uri="{FF2B5EF4-FFF2-40B4-BE49-F238E27FC236}">
                <a16:creationId xmlns:a16="http://schemas.microsoft.com/office/drawing/2014/main" id="{89E07F5E-A8FF-4E7E-8C11-E1E1ABF8FE6F}"/>
              </a:ext>
            </a:extLst>
          </p:cNvPr>
          <p:cNvSpPr>
            <a:spLocks noGrp="1" noChangeArrowheads="1"/>
          </p:cNvSpPr>
          <p:nvPr>
            <p:ph type="body" idx="1"/>
          </p:nvPr>
        </p:nvSpPr>
        <p:spPr>
          <a:xfrm>
            <a:off x="627063" y="1341438"/>
            <a:ext cx="7905750" cy="4752975"/>
          </a:xfrm>
        </p:spPr>
        <p:txBody>
          <a:bodyPr/>
          <a:lstStyle/>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不能无限制地调用本身，必须有一个出口，化简为非递归状况直接处理。</a:t>
            </a:r>
          </a:p>
          <a:p>
            <a:pPr>
              <a:lnSpc>
                <a:spcPct val="105000"/>
              </a:lnSpc>
              <a:buClr>
                <a:srgbClr val="800080"/>
              </a:buClr>
              <a:buSzPct val="50000"/>
              <a:buFont typeface="Wingdings" panose="05000000000000000000" pitchFamily="2" charset="2"/>
              <a:buNone/>
            </a:pPr>
            <a:r>
              <a:rPr kumimoji="1" lang="en-US" altLang="en-US" sz="30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Procedure &lt;name&gt; ( &lt;parameter list&gt; ) {</a:t>
            </a:r>
          </a:p>
          <a:p>
            <a:pPr>
              <a:spcBef>
                <a:spcPct val="10000"/>
              </a:spcBef>
              <a:buClr>
                <a:srgbClr val="800080"/>
              </a:buClr>
              <a:buSzPct val="50000"/>
              <a:buFont typeface="Wingdings" panose="05000000000000000000" pitchFamily="2" charset="2"/>
              <a:buNone/>
            </a:pPr>
            <a:r>
              <a:rPr kumimoji="1" lang="en-US" altLang="zh-CN" sz="3000" b="1">
                <a:solidFill>
                  <a:schemeClr val="tx2"/>
                </a:solidFill>
                <a:latin typeface="Times New Roman" panose="02020603050405020304" pitchFamily="18" charset="0"/>
                <a:ea typeface="仿宋_GB2312" pitchFamily="49" charset="-122"/>
              </a:rPr>
              <a:t>       if ( &lt; initial condition&gt; )    </a:t>
            </a:r>
            <a:r>
              <a:rPr kumimoji="1" lang="en-US" altLang="zh-CN" sz="3000" b="1">
                <a:latin typeface="Times New Roman" panose="02020603050405020304" pitchFamily="18" charset="0"/>
                <a:ea typeface="仿宋_GB2312" pitchFamily="49" charset="-122"/>
              </a:rPr>
              <a:t>//</a:t>
            </a:r>
            <a:r>
              <a:rPr kumimoji="1" lang="zh-CN" altLang="en-US" sz="3000">
                <a:latin typeface="Times New Roman" panose="02020603050405020304" pitchFamily="18" charset="0"/>
                <a:ea typeface="隶书" panose="02010509060101010101" pitchFamily="49" charset="-122"/>
              </a:rPr>
              <a:t>递归结束条件</a:t>
            </a:r>
          </a:p>
          <a:p>
            <a:pPr>
              <a:spcBef>
                <a:spcPct val="10000"/>
              </a:spcBef>
              <a:buClr>
                <a:srgbClr val="800080"/>
              </a:buClr>
              <a:buSzPct val="50000"/>
              <a:buFont typeface="Wingdings" panose="05000000000000000000" pitchFamily="2" charset="2"/>
              <a:buNone/>
            </a:pP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return ( initial value );    </a:t>
            </a:r>
          </a:p>
          <a:p>
            <a:pPr>
              <a:spcBef>
                <a:spcPct val="10000"/>
              </a:spcBef>
              <a:buClr>
                <a:srgbClr val="800080"/>
              </a:buClr>
              <a:buSzPct val="50000"/>
              <a:buFont typeface="Wingdings" panose="05000000000000000000" pitchFamily="2" charset="2"/>
              <a:buNone/>
            </a:pPr>
            <a:r>
              <a:rPr kumimoji="1" lang="en-US" altLang="zh-CN" sz="3000" b="1">
                <a:solidFill>
                  <a:schemeClr val="tx2"/>
                </a:solidFill>
                <a:latin typeface="Times New Roman" panose="02020603050405020304" pitchFamily="18" charset="0"/>
                <a:ea typeface="仿宋_GB2312" pitchFamily="49" charset="-122"/>
              </a:rPr>
              <a:t>       else                                      </a:t>
            </a:r>
            <a:r>
              <a:rPr kumimoji="1" lang="en-US" altLang="zh-CN" sz="3000" b="1">
                <a:latin typeface="Times New Roman" panose="02020603050405020304" pitchFamily="18" charset="0"/>
                <a:ea typeface="仿宋_GB2312" pitchFamily="49" charset="-122"/>
              </a:rPr>
              <a:t>//</a:t>
            </a:r>
            <a:r>
              <a:rPr kumimoji="1" lang="zh-CN" altLang="en-US" sz="3000">
                <a:latin typeface="Times New Roman" panose="02020603050405020304" pitchFamily="18" charset="0"/>
                <a:ea typeface="隶书" panose="02010509060101010101" pitchFamily="49" charset="-122"/>
              </a:rPr>
              <a:t>递归</a:t>
            </a:r>
          </a:p>
          <a:p>
            <a:pPr>
              <a:spcBef>
                <a:spcPct val="10000"/>
              </a:spcBef>
              <a:buClr>
                <a:srgbClr val="800080"/>
              </a:buClr>
              <a:buSzPct val="50000"/>
              <a:buFont typeface="Wingdings" panose="05000000000000000000" pitchFamily="2" charset="2"/>
              <a:buNone/>
            </a:pP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return (&lt;name&gt; ( parameter exchange ));</a:t>
            </a:r>
          </a:p>
          <a:p>
            <a:pPr>
              <a:spcBef>
                <a:spcPct val="10000"/>
              </a:spcBef>
              <a:buClr>
                <a:srgbClr val="800080"/>
              </a:buClr>
              <a:buSzPct val="50000"/>
              <a:buFont typeface="Wingdings" panose="05000000000000000000" pitchFamily="2" charset="2"/>
              <a:buNone/>
            </a:pPr>
            <a:r>
              <a:rPr kumimoji="1" lang="en-US" altLang="zh-CN" sz="3000" b="1">
                <a:solidFill>
                  <a:schemeClr val="tx2"/>
                </a:solidFill>
                <a:latin typeface="Times New Roman" panose="02020603050405020304" pitchFamily="18" charset="0"/>
                <a:ea typeface="仿宋_GB2312" pitchFamily="49" charset="-122"/>
              </a:rPr>
              <a:t>    }</a:t>
            </a:r>
          </a:p>
          <a:p>
            <a:pPr>
              <a:lnSpc>
                <a:spcPct val="90000"/>
              </a:lnSpc>
            </a:pPr>
            <a:endParaRPr lang="en-US" altLang="zh-CN"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a:extLst>
              <a:ext uri="{FF2B5EF4-FFF2-40B4-BE49-F238E27FC236}">
                <a16:creationId xmlns:a16="http://schemas.microsoft.com/office/drawing/2014/main" id="{7CE090AF-2B1C-4547-94E2-BAD385CCC596}"/>
              </a:ext>
            </a:extLst>
          </p:cNvPr>
          <p:cNvSpPr>
            <a:spLocks noGrp="1"/>
          </p:cNvSpPr>
          <p:nvPr>
            <p:ph type="sldNum" sz="quarter" idx="11"/>
          </p:nvPr>
        </p:nvSpPr>
        <p:spPr/>
        <p:txBody>
          <a:bodyPr/>
          <a:lstStyle/>
          <a:p>
            <a:fld id="{66AF5A72-A132-4EF6-B51A-DCF992E6A0C7}" type="slidenum">
              <a:rPr lang="en-US" altLang="zh-CN"/>
              <a:pPr/>
              <a:t>76</a:t>
            </a:fld>
            <a:endParaRPr lang="en-US" altLang="zh-CN"/>
          </a:p>
        </p:txBody>
      </p:sp>
      <p:sp>
        <p:nvSpPr>
          <p:cNvPr id="349188" name="Rectangle 4">
            <a:extLst>
              <a:ext uri="{FF2B5EF4-FFF2-40B4-BE49-F238E27FC236}">
                <a16:creationId xmlns:a16="http://schemas.microsoft.com/office/drawing/2014/main" id="{AEE20152-EAC7-4F9E-B25B-C8AD931CFE2A}"/>
              </a:ext>
            </a:extLst>
          </p:cNvPr>
          <p:cNvSpPr>
            <a:spLocks noGrp="1" noChangeArrowheads="1"/>
          </p:cNvSpPr>
          <p:nvPr>
            <p:ph type="body" idx="1"/>
          </p:nvPr>
        </p:nvSpPr>
        <p:spPr>
          <a:xfrm>
            <a:off x="762000" y="1544638"/>
            <a:ext cx="7924800" cy="4800600"/>
          </a:xfrm>
        </p:spPr>
        <p:txBody>
          <a:bodyPr/>
          <a:lstStyle/>
          <a:p>
            <a:pPr>
              <a:buClr>
                <a:srgbClr val="800080"/>
              </a:buClr>
              <a:buSzPct val="50000"/>
            </a:pPr>
            <a:r>
              <a:rPr lang="zh-CN" altLang="en-US" sz="3000" b="1">
                <a:ea typeface="仿宋_GB2312" pitchFamily="49" charset="-122"/>
              </a:rPr>
              <a:t>递归过程在实现时，需要自己调用自己。</a:t>
            </a:r>
          </a:p>
          <a:p>
            <a:pPr>
              <a:buClr>
                <a:srgbClr val="800080"/>
              </a:buClr>
              <a:buSzPct val="50000"/>
            </a:pPr>
            <a:r>
              <a:rPr lang="zh-CN" altLang="en-US" sz="3000" b="1">
                <a:ea typeface="仿宋_GB2312" pitchFamily="49" charset="-122"/>
              </a:rPr>
              <a:t>层层向下递归，退出时的次序正好相反：</a:t>
            </a:r>
          </a:p>
          <a:p>
            <a:pPr>
              <a:buClr>
                <a:srgbClr val="800080"/>
              </a:buClr>
              <a:buSzPct val="50000"/>
              <a:buFont typeface="Wingdings" panose="05000000000000000000" pitchFamily="2" charset="2"/>
              <a:buNone/>
            </a:pPr>
            <a:r>
              <a:rPr lang="zh-CN" altLang="en-US" sz="3000" b="1">
                <a:solidFill>
                  <a:schemeClr val="accent2"/>
                </a:solidFill>
                <a:ea typeface="隶书" panose="02010509060101010101" pitchFamily="49" charset="-122"/>
              </a:rPr>
              <a:t>                           </a:t>
            </a:r>
            <a:r>
              <a:rPr lang="zh-CN" altLang="en-US" sz="3000" b="1">
                <a:solidFill>
                  <a:schemeClr val="tx2"/>
                </a:solidFill>
                <a:ea typeface="隶书" panose="02010509060101010101" pitchFamily="49" charset="-122"/>
              </a:rPr>
              <a:t>递归调用</a:t>
            </a:r>
            <a:endParaRPr lang="zh-CN" altLang="en-US" sz="3000" b="1" i="1">
              <a:solidFill>
                <a:schemeClr val="accent2"/>
              </a:solidFill>
              <a:ea typeface="仿宋_GB2312" pitchFamily="49" charset="-122"/>
            </a:endParaRPr>
          </a:p>
          <a:p>
            <a:pPr>
              <a:buClr>
                <a:srgbClr val="800080"/>
              </a:buClr>
              <a:buSzPct val="50000"/>
              <a:buFont typeface="Wingdings" panose="05000000000000000000" pitchFamily="2" charset="2"/>
              <a:buNone/>
            </a:pPr>
            <a:r>
              <a:rPr lang="zh-CN" altLang="en-US" sz="3000" b="1" i="1">
                <a:solidFill>
                  <a:srgbClr val="990099"/>
                </a:solidFill>
                <a:latin typeface="Times New Roman" panose="02020603050405020304" pitchFamily="18" charset="0"/>
                <a:ea typeface="仿宋_GB2312" pitchFamily="49" charset="-122"/>
              </a:rPr>
              <a:t>     </a:t>
            </a:r>
            <a:r>
              <a:rPr lang="en-US" altLang="zh-CN" sz="3000" b="1" i="1">
                <a:solidFill>
                  <a:srgbClr val="990099"/>
                </a:solidFill>
                <a:latin typeface="Times New Roman" panose="02020603050405020304" pitchFamily="18" charset="0"/>
                <a:ea typeface="仿宋_GB2312" pitchFamily="49" charset="-122"/>
              </a:rPr>
              <a:t>n</a:t>
            </a:r>
            <a:r>
              <a:rPr lang="en-US" altLang="zh-CN" sz="3000" b="1">
                <a:solidFill>
                  <a:srgbClr val="990099"/>
                </a:solidFill>
                <a:latin typeface="Times New Roman" panose="02020603050405020304" pitchFamily="18" charset="0"/>
                <a:ea typeface="仿宋_GB2312" pitchFamily="49" charset="-122"/>
              </a:rPr>
              <a:t>!        (</a:t>
            </a:r>
            <a:r>
              <a:rPr lang="en-US" altLang="zh-CN" sz="3000" b="1" i="1">
                <a:solidFill>
                  <a:srgbClr val="990099"/>
                </a:solidFill>
                <a:latin typeface="Times New Roman" panose="02020603050405020304" pitchFamily="18" charset="0"/>
                <a:ea typeface="仿宋_GB2312" pitchFamily="49" charset="-122"/>
              </a:rPr>
              <a:t>n</a:t>
            </a:r>
            <a:r>
              <a:rPr lang="en-US" altLang="zh-CN" sz="3000" b="1">
                <a:solidFill>
                  <a:srgbClr val="990099"/>
                </a:solidFill>
                <a:latin typeface="Times New Roman" panose="02020603050405020304" pitchFamily="18" charset="0"/>
                <a:ea typeface="仿宋_GB2312" pitchFamily="49" charset="-122"/>
              </a:rPr>
              <a:t>-1)!        (</a:t>
            </a:r>
            <a:r>
              <a:rPr lang="en-US" altLang="zh-CN" sz="3000" b="1" i="1">
                <a:solidFill>
                  <a:srgbClr val="990099"/>
                </a:solidFill>
                <a:latin typeface="Times New Roman" panose="02020603050405020304" pitchFamily="18" charset="0"/>
                <a:ea typeface="仿宋_GB2312" pitchFamily="49" charset="-122"/>
              </a:rPr>
              <a:t>n</a:t>
            </a:r>
            <a:r>
              <a:rPr lang="en-US" altLang="zh-CN" sz="3000" b="1">
                <a:solidFill>
                  <a:srgbClr val="990099"/>
                </a:solidFill>
                <a:latin typeface="Times New Roman" panose="02020603050405020304" pitchFamily="18" charset="0"/>
                <a:ea typeface="仿宋_GB2312" pitchFamily="49" charset="-122"/>
              </a:rPr>
              <a:t>-2)!           1!       0!=1</a:t>
            </a:r>
            <a:endParaRPr lang="en-US" altLang="zh-CN" sz="3000" b="1">
              <a:solidFill>
                <a:schemeClr val="accent2"/>
              </a:solidFill>
              <a:latin typeface="Times New Roman" panose="02020603050405020304" pitchFamily="18" charset="0"/>
              <a:ea typeface="仿宋_GB2312" pitchFamily="49" charset="-122"/>
            </a:endParaRPr>
          </a:p>
          <a:p>
            <a:pPr>
              <a:buClr>
                <a:srgbClr val="800080"/>
              </a:buClr>
              <a:buSzPct val="50000"/>
              <a:buFont typeface="Wingdings" panose="05000000000000000000" pitchFamily="2" charset="2"/>
              <a:buNone/>
            </a:pPr>
            <a:r>
              <a:rPr lang="en-US" altLang="zh-CN" sz="3000" b="1">
                <a:solidFill>
                  <a:schemeClr val="accent2"/>
                </a:solidFill>
                <a:ea typeface="仿宋_GB2312" pitchFamily="49" charset="-122"/>
              </a:rPr>
              <a:t>                           </a:t>
            </a:r>
            <a:r>
              <a:rPr lang="zh-CN" altLang="en-US" sz="3000" b="1">
                <a:solidFill>
                  <a:schemeClr val="tx2"/>
                </a:solidFill>
                <a:ea typeface="隶书" panose="02010509060101010101" pitchFamily="49" charset="-122"/>
              </a:rPr>
              <a:t>返回次序</a:t>
            </a:r>
            <a:endParaRPr lang="zh-CN" altLang="en-US" sz="3000" b="1">
              <a:solidFill>
                <a:schemeClr val="accent2"/>
              </a:solidFill>
              <a:ea typeface="仿宋_GB2312" pitchFamily="49" charset="-122"/>
            </a:endParaRPr>
          </a:p>
          <a:p>
            <a:pPr>
              <a:buClr>
                <a:srgbClr val="800080"/>
              </a:buClr>
              <a:buSzPct val="50000"/>
            </a:pPr>
            <a:r>
              <a:rPr lang="zh-CN" altLang="en-US" sz="3000" b="1">
                <a:ea typeface="仿宋_GB2312" pitchFamily="49" charset="-122"/>
              </a:rPr>
              <a:t>主程序第一次调用递归过程为外部调用；</a:t>
            </a:r>
          </a:p>
          <a:p>
            <a:pPr>
              <a:buClr>
                <a:srgbClr val="800080"/>
              </a:buClr>
              <a:buSzPct val="50000"/>
            </a:pPr>
            <a:r>
              <a:rPr lang="zh-CN" altLang="en-US" sz="3000" b="1">
                <a:ea typeface="仿宋_GB2312" pitchFamily="49" charset="-122"/>
              </a:rPr>
              <a:t>递归过程每次递归调用自己为内部调用。</a:t>
            </a:r>
          </a:p>
          <a:p>
            <a:pPr>
              <a:buClr>
                <a:srgbClr val="800080"/>
              </a:buClr>
              <a:buSzPct val="50000"/>
            </a:pPr>
            <a:r>
              <a:rPr lang="zh-CN" altLang="en-US" sz="3000" b="1">
                <a:ea typeface="仿宋_GB2312" pitchFamily="49" charset="-122"/>
              </a:rPr>
              <a:t>它们返回调用它的过程的地址不同。</a:t>
            </a:r>
          </a:p>
        </p:txBody>
      </p:sp>
      <p:sp>
        <p:nvSpPr>
          <p:cNvPr id="349186" name="Text Box 2">
            <a:extLst>
              <a:ext uri="{FF2B5EF4-FFF2-40B4-BE49-F238E27FC236}">
                <a16:creationId xmlns:a16="http://schemas.microsoft.com/office/drawing/2014/main" id="{6985595A-9530-4148-B79D-DF73307B2E2C}"/>
              </a:ext>
            </a:extLst>
          </p:cNvPr>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000">
              <a:latin typeface="宋体" panose="02010600030101010101" pitchFamily="2" charset="-122"/>
            </a:endParaRPr>
          </a:p>
        </p:txBody>
      </p:sp>
      <p:sp>
        <p:nvSpPr>
          <p:cNvPr id="349187" name="Rectangle 3">
            <a:extLst>
              <a:ext uri="{FF2B5EF4-FFF2-40B4-BE49-F238E27FC236}">
                <a16:creationId xmlns:a16="http://schemas.microsoft.com/office/drawing/2014/main" id="{19AC804B-CEA6-4BAD-AC18-489A8D4363FA}"/>
              </a:ext>
            </a:extLst>
          </p:cNvPr>
          <p:cNvSpPr>
            <a:spLocks noGrp="1" noChangeArrowheads="1"/>
          </p:cNvSpPr>
          <p:nvPr>
            <p:ph type="title"/>
          </p:nvPr>
        </p:nvSpPr>
        <p:spPr>
          <a:xfrm>
            <a:off x="1371600" y="457200"/>
            <a:ext cx="6096000" cy="1063625"/>
          </a:xfrm>
        </p:spPr>
        <p:txBody>
          <a:bodyPr/>
          <a:lstStyle/>
          <a:p>
            <a:pPr algn="ctr"/>
            <a:r>
              <a:rPr lang="zh-CN" altLang="en-US" sz="4000" b="1">
                <a:solidFill>
                  <a:srgbClr val="CC3300"/>
                </a:solidFill>
                <a:ea typeface="华文新魏" panose="02010800040101010101" pitchFamily="2" charset="-122"/>
              </a:rPr>
              <a:t>递归过程与递归工作栈</a:t>
            </a:r>
            <a:endParaRPr lang="zh-CN" altLang="en-US" sz="4000">
              <a:ea typeface="华文新魏" panose="02010800040101010101" pitchFamily="2" charset="-122"/>
            </a:endParaRPr>
          </a:p>
        </p:txBody>
      </p:sp>
      <p:sp>
        <p:nvSpPr>
          <p:cNvPr id="349189" name="AutoShape 5">
            <a:extLst>
              <a:ext uri="{FF2B5EF4-FFF2-40B4-BE49-F238E27FC236}">
                <a16:creationId xmlns:a16="http://schemas.microsoft.com/office/drawing/2014/main" id="{4DF66DBB-5C13-49A0-9E77-82647A3CF3FD}"/>
              </a:ext>
            </a:extLst>
          </p:cNvPr>
          <p:cNvSpPr>
            <a:spLocks noChangeArrowheads="1"/>
          </p:cNvSpPr>
          <p:nvPr/>
        </p:nvSpPr>
        <p:spPr bwMode="auto">
          <a:xfrm>
            <a:off x="1785938"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0" name="AutoShape 6">
            <a:extLst>
              <a:ext uri="{FF2B5EF4-FFF2-40B4-BE49-F238E27FC236}">
                <a16:creationId xmlns:a16="http://schemas.microsoft.com/office/drawing/2014/main" id="{2D6A5A69-B242-407C-A2FE-01F95C568A81}"/>
              </a:ext>
            </a:extLst>
          </p:cNvPr>
          <p:cNvSpPr>
            <a:spLocks noChangeArrowheads="1"/>
          </p:cNvSpPr>
          <p:nvPr/>
        </p:nvSpPr>
        <p:spPr bwMode="auto">
          <a:xfrm>
            <a:off x="644366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1" name="AutoShape 7">
            <a:extLst>
              <a:ext uri="{FF2B5EF4-FFF2-40B4-BE49-F238E27FC236}">
                <a16:creationId xmlns:a16="http://schemas.microsoft.com/office/drawing/2014/main" id="{32CE90B6-533B-406F-A7BD-2E10055FA60A}"/>
              </a:ext>
            </a:extLst>
          </p:cNvPr>
          <p:cNvSpPr>
            <a:spLocks noChangeArrowheads="1"/>
          </p:cNvSpPr>
          <p:nvPr/>
        </p:nvSpPr>
        <p:spPr bwMode="auto">
          <a:xfrm>
            <a:off x="5102225" y="34163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2" name="AutoShape 8">
            <a:extLst>
              <a:ext uri="{FF2B5EF4-FFF2-40B4-BE49-F238E27FC236}">
                <a16:creationId xmlns:a16="http://schemas.microsoft.com/office/drawing/2014/main" id="{4703335B-C46A-4991-BBA5-1CFFB3BEDDE5}"/>
              </a:ext>
            </a:extLst>
          </p:cNvPr>
          <p:cNvSpPr>
            <a:spLocks noChangeArrowheads="1"/>
          </p:cNvSpPr>
          <p:nvPr/>
        </p:nvSpPr>
        <p:spPr bwMode="auto">
          <a:xfrm>
            <a:off x="5407025" y="3416300"/>
            <a:ext cx="533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3" name="AutoShape 9">
            <a:extLst>
              <a:ext uri="{FF2B5EF4-FFF2-40B4-BE49-F238E27FC236}">
                <a16:creationId xmlns:a16="http://schemas.microsoft.com/office/drawing/2014/main" id="{95190A2F-F720-49EB-A477-2DB0AB286E85}"/>
              </a:ext>
            </a:extLst>
          </p:cNvPr>
          <p:cNvSpPr>
            <a:spLocks noChangeArrowheads="1"/>
          </p:cNvSpPr>
          <p:nvPr/>
        </p:nvSpPr>
        <p:spPr bwMode="auto">
          <a:xfrm>
            <a:off x="347821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4" name="Line 10">
            <a:extLst>
              <a:ext uri="{FF2B5EF4-FFF2-40B4-BE49-F238E27FC236}">
                <a16:creationId xmlns:a16="http://schemas.microsoft.com/office/drawing/2014/main" id="{DCEC0F6D-5503-49E3-B8A3-1FDA5200750B}"/>
              </a:ext>
            </a:extLst>
          </p:cNvPr>
          <p:cNvSpPr>
            <a:spLocks noChangeShapeType="1"/>
          </p:cNvSpPr>
          <p:nvPr/>
        </p:nvSpPr>
        <p:spPr bwMode="auto">
          <a:xfrm>
            <a:off x="1938338" y="3175000"/>
            <a:ext cx="5257800" cy="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95" name="Line 11">
            <a:extLst>
              <a:ext uri="{FF2B5EF4-FFF2-40B4-BE49-F238E27FC236}">
                <a16:creationId xmlns:a16="http://schemas.microsoft.com/office/drawing/2014/main" id="{CBF08956-77B7-434E-BA70-20FC41DF454B}"/>
              </a:ext>
            </a:extLst>
          </p:cNvPr>
          <p:cNvSpPr>
            <a:spLocks noChangeShapeType="1"/>
          </p:cNvSpPr>
          <p:nvPr/>
        </p:nvSpPr>
        <p:spPr bwMode="auto">
          <a:xfrm>
            <a:off x="1862138" y="3860800"/>
            <a:ext cx="5257800" cy="0"/>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12F958E4-83A2-4168-BE2F-C05585B05353}"/>
              </a:ext>
            </a:extLst>
          </p:cNvPr>
          <p:cNvSpPr>
            <a:spLocks noGrp="1"/>
          </p:cNvSpPr>
          <p:nvPr>
            <p:ph type="sldNum" sz="quarter" idx="11"/>
          </p:nvPr>
        </p:nvSpPr>
        <p:spPr/>
        <p:txBody>
          <a:bodyPr/>
          <a:lstStyle/>
          <a:p>
            <a:fld id="{90BACAA8-A135-43BF-B3F5-30F4D35C1157}" type="slidenum">
              <a:rPr lang="en-US" altLang="zh-CN"/>
              <a:pPr/>
              <a:t>77</a:t>
            </a:fld>
            <a:endParaRPr lang="en-US" altLang="zh-CN"/>
          </a:p>
        </p:txBody>
      </p:sp>
      <p:sp>
        <p:nvSpPr>
          <p:cNvPr id="352258" name="Text Box 2">
            <a:extLst>
              <a:ext uri="{FF2B5EF4-FFF2-40B4-BE49-F238E27FC236}">
                <a16:creationId xmlns:a16="http://schemas.microsoft.com/office/drawing/2014/main" id="{CAEC1C71-C845-4C96-ABA3-36F80D8E4F5B}"/>
              </a:ext>
            </a:extLst>
          </p:cNvPr>
          <p:cNvSpPr txBox="1">
            <a:spLocks noChangeArrowheads="1"/>
          </p:cNvSpPr>
          <p:nvPr/>
        </p:nvSpPr>
        <p:spPr bwMode="auto">
          <a:xfrm>
            <a:off x="304800" y="628650"/>
            <a:ext cx="80772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3600" b="1">
                <a:solidFill>
                  <a:schemeClr val="hlink"/>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long</a:t>
            </a:r>
            <a:r>
              <a:rPr kumimoji="1" lang="en-US" altLang="zh-CN" sz="3000">
                <a:solidFill>
                  <a:schemeClr val="tx2"/>
                </a:solidFill>
                <a:latin typeface="Times New Roman" panose="02020603050405020304" pitchFamily="18" charset="0"/>
              </a:rPr>
              <a:t> Factorial(</a:t>
            </a:r>
            <a:r>
              <a:rPr kumimoji="1" lang="en-US" altLang="zh-CN" sz="3000" b="1">
                <a:solidFill>
                  <a:schemeClr val="tx2"/>
                </a:solidFill>
                <a:latin typeface="Times New Roman" panose="02020603050405020304" pitchFamily="18" charset="0"/>
              </a:rPr>
              <a:t>long</a:t>
            </a:r>
            <a:r>
              <a:rPr kumimoji="1" lang="en-US" altLang="zh-CN" sz="3000">
                <a:solidFill>
                  <a:schemeClr val="tx2"/>
                </a:solidFill>
                <a:latin typeface="Times New Roman" panose="02020603050405020304" pitchFamily="18" charset="0"/>
              </a:rPr>
              <a:t> n) </a:t>
            </a:r>
            <a:r>
              <a:rPr kumimoji="1" lang="en-US" altLang="zh-CN" sz="3000" b="1">
                <a:solidFill>
                  <a:schemeClr val="tx2"/>
                </a:solidFill>
                <a:latin typeface="Times New Roman" panose="02020603050405020304" pitchFamily="18" charset="0"/>
              </a:rPr>
              <a:t>{</a:t>
            </a:r>
            <a:endParaRPr kumimoji="1" lang="en-US" altLang="zh-CN" sz="3000">
              <a:solidFill>
                <a:schemeClr val="tx2"/>
              </a:solidFill>
              <a:latin typeface="Times New Roman" panose="02020603050405020304" pitchFamily="18" charset="0"/>
            </a:endParaRPr>
          </a:p>
          <a:p>
            <a:pPr>
              <a:lnSpc>
                <a:spcPct val="90000"/>
              </a:lnSpc>
            </a:pPr>
            <a:r>
              <a:rPr kumimoji="1" lang="en-US" altLang="zh-CN" sz="3000" b="1">
                <a:solidFill>
                  <a:schemeClr val="tx2"/>
                </a:solidFill>
                <a:latin typeface="Times New Roman" panose="02020603050405020304" pitchFamily="18" charset="0"/>
              </a:rPr>
              <a:t>                        int</a:t>
            </a:r>
            <a:r>
              <a:rPr kumimoji="1" lang="en-US" altLang="zh-CN" sz="3000">
                <a:solidFill>
                  <a:schemeClr val="tx2"/>
                </a:solidFill>
                <a:latin typeface="Times New Roman" panose="02020603050405020304" pitchFamily="18" charset="0"/>
              </a:rPr>
              <a:t> temp</a:t>
            </a:r>
            <a:r>
              <a:rPr kumimoji="1" lang="en-US" altLang="zh-CN" sz="3000" b="1">
                <a:solidFill>
                  <a:schemeClr val="tx2"/>
                </a:solidFill>
                <a:latin typeface="Times New Roman" panose="02020603050405020304" pitchFamily="18" charset="0"/>
              </a:rPr>
              <a:t>;</a:t>
            </a:r>
            <a:endParaRPr kumimoji="1" lang="en-US" altLang="zh-CN" sz="3000">
              <a:solidFill>
                <a:schemeClr val="tx2"/>
              </a:solidFill>
              <a:latin typeface="Times New Roman" panose="02020603050405020304" pitchFamily="18" charset="0"/>
            </a:endParaRPr>
          </a:p>
          <a:p>
            <a:pPr>
              <a:lnSpc>
                <a:spcPct val="90000"/>
              </a:lnSpc>
            </a:pPr>
            <a:r>
              <a:rPr kumimoji="1" lang="en-US" altLang="zh-CN" sz="3000" b="1">
                <a:solidFill>
                  <a:schemeClr val="tx2"/>
                </a:solidFill>
                <a:latin typeface="Times New Roman" panose="02020603050405020304" pitchFamily="18" charset="0"/>
              </a:rPr>
              <a:t>                        if</a:t>
            </a:r>
            <a:r>
              <a:rPr kumimoji="1" lang="en-US" altLang="zh-CN" sz="3000">
                <a:solidFill>
                  <a:schemeClr val="tx2"/>
                </a:solidFill>
                <a:latin typeface="Times New Roman" panose="02020603050405020304" pitchFamily="18" charset="0"/>
              </a:rPr>
              <a:t> (n</a:t>
            </a:r>
            <a:r>
              <a:rPr kumimoji="1" lang="en-US" altLang="zh-CN" sz="3000" i="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 0) </a:t>
            </a:r>
            <a:r>
              <a:rPr kumimoji="1" lang="en-US" altLang="zh-CN" sz="3000" b="1">
                <a:solidFill>
                  <a:schemeClr val="tx2"/>
                </a:solidFill>
                <a:latin typeface="Times New Roman" panose="02020603050405020304" pitchFamily="18" charset="0"/>
              </a:rPr>
              <a:t>return</a:t>
            </a:r>
            <a:r>
              <a:rPr kumimoji="1" lang="en-US" altLang="zh-CN" sz="3000">
                <a:solidFill>
                  <a:schemeClr val="tx2"/>
                </a:solidFill>
                <a:latin typeface="Times New Roman" panose="02020603050405020304" pitchFamily="18" charset="0"/>
              </a:rPr>
              <a:t> 1</a:t>
            </a:r>
            <a:r>
              <a:rPr kumimoji="1" lang="en-US" altLang="zh-CN" sz="3000" b="1">
                <a:solidFill>
                  <a:schemeClr val="tx2"/>
                </a:solidFill>
                <a:latin typeface="Times New Roman" panose="02020603050405020304" pitchFamily="18" charset="0"/>
              </a:rPr>
              <a:t>;</a:t>
            </a:r>
          </a:p>
          <a:p>
            <a:pPr>
              <a:lnSpc>
                <a:spcPct val="90000"/>
              </a:lnSpc>
            </a:pPr>
            <a:r>
              <a:rPr kumimoji="1" lang="en-US" altLang="zh-CN" sz="3000" b="1">
                <a:solidFill>
                  <a:schemeClr val="tx2"/>
                </a:solidFill>
                <a:latin typeface="Times New Roman" panose="02020603050405020304" pitchFamily="18" charset="0"/>
              </a:rPr>
              <a:t>                        else</a:t>
            </a:r>
            <a:r>
              <a:rPr kumimoji="1" lang="en-US" altLang="zh-CN" sz="3000">
                <a:solidFill>
                  <a:schemeClr val="tx2"/>
                </a:solidFill>
                <a:latin typeface="Times New Roman" panose="02020603050405020304" pitchFamily="18" charset="0"/>
              </a:rPr>
              <a:t> temp = n * Factorial(n</a:t>
            </a:r>
            <a:r>
              <a:rPr kumimoji="1" lang="en-US" altLang="zh-CN" sz="3000">
                <a:solidFill>
                  <a:schemeClr val="tx2"/>
                </a:solidFill>
                <a:latin typeface="仿宋_GB2312" pitchFamily="49" charset="-122"/>
                <a:ea typeface="仿宋_GB2312" pitchFamily="49" charset="-122"/>
              </a:rPr>
              <a:t>-</a:t>
            </a:r>
            <a:r>
              <a:rPr kumimoji="1" lang="en-US" altLang="zh-CN" sz="3000">
                <a:solidFill>
                  <a:schemeClr val="tx2"/>
                </a:solidFill>
                <a:latin typeface="Times New Roman" panose="02020603050405020304" pitchFamily="18" charset="0"/>
              </a:rPr>
              <a:t>1)</a:t>
            </a:r>
            <a:r>
              <a:rPr kumimoji="1" lang="en-US" altLang="zh-CN" sz="3000" b="1">
                <a:solidFill>
                  <a:schemeClr val="tx2"/>
                </a:solidFill>
                <a:latin typeface="Times New Roman" panose="02020603050405020304" pitchFamily="18" charset="0"/>
              </a:rPr>
              <a:t>;</a:t>
            </a:r>
          </a:p>
          <a:p>
            <a:pPr>
              <a:lnSpc>
                <a:spcPct val="90000"/>
              </a:lnSpc>
            </a:pPr>
            <a:r>
              <a:rPr kumimoji="1" lang="en-US" altLang="zh-CN" sz="3000" i="1">
                <a:solidFill>
                  <a:schemeClr val="tx2"/>
                </a:solidFill>
                <a:latin typeface="Times New Roman" panose="02020603050405020304" pitchFamily="18" charset="0"/>
              </a:rPr>
              <a:t>    </a:t>
            </a:r>
            <a:endParaRPr kumimoji="1" lang="en-US" altLang="zh-CN" sz="3000">
              <a:solidFill>
                <a:schemeClr val="hlink"/>
              </a:solidFill>
              <a:latin typeface="Times New Roman" panose="02020603050405020304" pitchFamily="18" charset="0"/>
            </a:endParaRPr>
          </a:p>
          <a:p>
            <a:pPr>
              <a:lnSpc>
                <a:spcPct val="90000"/>
              </a:lnSpc>
            </a:pPr>
            <a:r>
              <a:rPr kumimoji="1" lang="en-US" altLang="zh-CN" sz="3000" b="1">
                <a:solidFill>
                  <a:schemeClr val="tx2"/>
                </a:solidFill>
                <a:latin typeface="Times New Roman" panose="02020603050405020304" pitchFamily="18" charset="0"/>
              </a:rPr>
              <a:t>	               return</a:t>
            </a:r>
            <a:r>
              <a:rPr kumimoji="1" lang="en-US" altLang="zh-CN" sz="3000">
                <a:solidFill>
                  <a:schemeClr val="tx2"/>
                </a:solidFill>
                <a:latin typeface="Times New Roman" panose="02020603050405020304" pitchFamily="18" charset="0"/>
              </a:rPr>
              <a:t> temp</a:t>
            </a:r>
            <a:r>
              <a:rPr kumimoji="1" lang="en-US" altLang="zh-CN" sz="3000" b="1">
                <a:solidFill>
                  <a:schemeClr val="tx2"/>
                </a:solidFill>
                <a:latin typeface="Times New Roman" panose="02020603050405020304" pitchFamily="18" charset="0"/>
              </a:rPr>
              <a:t>;</a:t>
            </a:r>
          </a:p>
          <a:p>
            <a:pPr>
              <a:lnSpc>
                <a:spcPct val="90000"/>
              </a:lnSpc>
            </a:pPr>
            <a:r>
              <a:rPr kumimoji="1" lang="en-US" altLang="zh-CN" sz="3000" b="1">
                <a:solidFill>
                  <a:schemeClr val="tx2"/>
                </a:solidFill>
                <a:latin typeface="Times New Roman" panose="02020603050405020304" pitchFamily="18" charset="0"/>
              </a:rPr>
              <a:t> 		  }</a:t>
            </a:r>
            <a:endParaRPr kumimoji="1" lang="en-US" altLang="zh-CN" sz="3000">
              <a:solidFill>
                <a:schemeClr val="tx2"/>
              </a:solidFill>
              <a:latin typeface="Times New Roman" panose="02020603050405020304" pitchFamily="18" charset="0"/>
            </a:endParaRPr>
          </a:p>
        </p:txBody>
      </p:sp>
      <p:sp>
        <p:nvSpPr>
          <p:cNvPr id="352259" name="Text Box 3">
            <a:extLst>
              <a:ext uri="{FF2B5EF4-FFF2-40B4-BE49-F238E27FC236}">
                <a16:creationId xmlns:a16="http://schemas.microsoft.com/office/drawing/2014/main" id="{6D2F08B4-3783-449F-B6C7-C93A99F282C5}"/>
              </a:ext>
            </a:extLst>
          </p:cNvPr>
          <p:cNvSpPr txBox="1">
            <a:spLocks noChangeArrowheads="1"/>
          </p:cNvSpPr>
          <p:nvPr/>
        </p:nvSpPr>
        <p:spPr bwMode="auto">
          <a:xfrm>
            <a:off x="419100" y="3886200"/>
            <a:ext cx="73533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b="1">
                <a:latin typeface="Times New Roman" panose="02020603050405020304" pitchFamily="18" charset="0"/>
              </a:rPr>
              <a:t>	</a:t>
            </a:r>
            <a:r>
              <a:rPr kumimoji="1" lang="en-US" altLang="zh-CN" sz="2000" b="1">
                <a:latin typeface="Times New Roman" panose="02020603050405020304" pitchFamily="18" charset="0"/>
              </a:rPr>
              <a:t>	 </a:t>
            </a:r>
            <a:r>
              <a:rPr kumimoji="1" lang="en-US" altLang="zh-CN" sz="3000" b="1">
                <a:solidFill>
                  <a:schemeClr val="tx2"/>
                </a:solidFill>
                <a:latin typeface="Times New Roman" panose="02020603050405020304" pitchFamily="18" charset="0"/>
              </a:rPr>
              <a:t>void </a:t>
            </a:r>
            <a:r>
              <a:rPr kumimoji="1" lang="en-US" altLang="zh-CN" sz="3000">
                <a:solidFill>
                  <a:schemeClr val="tx2"/>
                </a:solidFill>
                <a:latin typeface="Times New Roman" panose="02020603050405020304" pitchFamily="18" charset="0"/>
              </a:rPr>
              <a:t>main()</a:t>
            </a:r>
            <a:r>
              <a:rPr kumimoji="1" lang="en-US" altLang="zh-CN" sz="3000" b="1">
                <a:solidFill>
                  <a:schemeClr val="tx2"/>
                </a:solidFill>
                <a:latin typeface="Times New Roman" panose="02020603050405020304" pitchFamily="18" charset="0"/>
              </a:rPr>
              <a:t> {</a:t>
            </a:r>
          </a:p>
          <a:p>
            <a:pPr>
              <a:lnSpc>
                <a:spcPct val="90000"/>
              </a:lnSpc>
            </a:pPr>
            <a:r>
              <a:rPr kumimoji="1" lang="en-US" altLang="zh-CN" sz="3000" b="1">
                <a:solidFill>
                  <a:schemeClr val="tx2"/>
                </a:solidFill>
                <a:latin typeface="Times New Roman" panose="02020603050405020304" pitchFamily="18" charset="0"/>
              </a:rPr>
              <a:t>		    int </a:t>
            </a:r>
            <a:r>
              <a:rPr kumimoji="1" lang="en-US" altLang="zh-CN" sz="3000">
                <a:solidFill>
                  <a:schemeClr val="tx2"/>
                </a:solidFill>
                <a:latin typeface="Times New Roman" panose="02020603050405020304" pitchFamily="18" charset="0"/>
              </a:rPr>
              <a:t>n</a:t>
            </a:r>
            <a:r>
              <a:rPr kumimoji="1" lang="en-US" altLang="zh-CN" sz="3000" b="1">
                <a:solidFill>
                  <a:schemeClr val="tx2"/>
                </a:solidFill>
                <a:latin typeface="Times New Roman" panose="02020603050405020304" pitchFamily="18" charset="0"/>
              </a:rPr>
              <a:t>;</a:t>
            </a:r>
          </a:p>
          <a:p>
            <a:pPr>
              <a:lnSpc>
                <a:spcPct val="90000"/>
              </a:lnSpc>
            </a:pP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n</a:t>
            </a:r>
            <a:r>
              <a:rPr kumimoji="1" lang="en-US" altLang="zh-CN" sz="3000" b="1">
                <a:solidFill>
                  <a:schemeClr val="tx2"/>
                </a:solidFill>
                <a:latin typeface="Times New Roman" panose="02020603050405020304" pitchFamily="18" charset="0"/>
              </a:rPr>
              <a:t> = </a:t>
            </a:r>
            <a:r>
              <a:rPr kumimoji="1" lang="en-US" altLang="zh-CN" sz="3000">
                <a:solidFill>
                  <a:schemeClr val="tx2"/>
                </a:solidFill>
                <a:latin typeface="Times New Roman" panose="02020603050405020304" pitchFamily="18" charset="0"/>
              </a:rPr>
              <a:t>Factorial(4)</a:t>
            </a:r>
            <a:r>
              <a:rPr kumimoji="1" lang="en-US" altLang="zh-CN" sz="3000" b="1">
                <a:solidFill>
                  <a:schemeClr val="tx2"/>
                </a:solidFill>
                <a:latin typeface="Times New Roman" panose="02020603050405020304" pitchFamily="18" charset="0"/>
              </a:rPr>
              <a:t>;</a:t>
            </a:r>
          </a:p>
          <a:p>
            <a:pPr>
              <a:lnSpc>
                <a:spcPct val="90000"/>
              </a:lnSpc>
            </a:pPr>
            <a:r>
              <a:rPr kumimoji="1" lang="en-US" altLang="zh-CN" sz="3000" b="1">
                <a:solidFill>
                  <a:schemeClr val="tx2"/>
                </a:solidFill>
                <a:latin typeface="Times New Roman" panose="02020603050405020304" pitchFamily="18" charset="0"/>
              </a:rPr>
              <a:t>   </a:t>
            </a:r>
            <a:endParaRPr kumimoji="1" lang="en-US" altLang="zh-CN" sz="3000" b="1">
              <a:solidFill>
                <a:schemeClr val="hlink"/>
              </a:solidFill>
              <a:latin typeface="Times New Roman" panose="02020603050405020304" pitchFamily="18" charset="0"/>
            </a:endParaRPr>
          </a:p>
          <a:p>
            <a:pPr>
              <a:lnSpc>
                <a:spcPct val="90000"/>
              </a:lnSpc>
            </a:pPr>
            <a:r>
              <a:rPr kumimoji="1" lang="en-US" altLang="zh-CN" sz="3000" b="1">
                <a:solidFill>
                  <a:schemeClr val="tx2"/>
                </a:solidFill>
                <a:latin typeface="Times New Roman" panose="02020603050405020304" pitchFamily="18" charset="0"/>
              </a:rPr>
              <a:t>		 }</a:t>
            </a:r>
          </a:p>
        </p:txBody>
      </p:sp>
      <p:sp>
        <p:nvSpPr>
          <p:cNvPr id="352260" name="Line 4">
            <a:extLst>
              <a:ext uri="{FF2B5EF4-FFF2-40B4-BE49-F238E27FC236}">
                <a16:creationId xmlns:a16="http://schemas.microsoft.com/office/drawing/2014/main" id="{5F4D0580-53F4-47C5-961B-0CD2605404E1}"/>
              </a:ext>
            </a:extLst>
          </p:cNvPr>
          <p:cNvSpPr>
            <a:spLocks noChangeShapeType="1"/>
          </p:cNvSpPr>
          <p:nvPr/>
        </p:nvSpPr>
        <p:spPr bwMode="auto">
          <a:xfrm flipV="1">
            <a:off x="4951413" y="2439988"/>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1" name="Line 5">
            <a:extLst>
              <a:ext uri="{FF2B5EF4-FFF2-40B4-BE49-F238E27FC236}">
                <a16:creationId xmlns:a16="http://schemas.microsoft.com/office/drawing/2014/main" id="{98EC08C2-AB21-4B5B-BBF4-1109D1D72888}"/>
              </a:ext>
            </a:extLst>
          </p:cNvPr>
          <p:cNvSpPr>
            <a:spLocks noChangeShapeType="1"/>
          </p:cNvSpPr>
          <p:nvPr/>
        </p:nvSpPr>
        <p:spPr bwMode="auto">
          <a:xfrm flipH="1">
            <a:off x="2159000" y="2744788"/>
            <a:ext cx="2808288"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2" name="Line 6">
            <a:extLst>
              <a:ext uri="{FF2B5EF4-FFF2-40B4-BE49-F238E27FC236}">
                <a16:creationId xmlns:a16="http://schemas.microsoft.com/office/drawing/2014/main" id="{71CBAE52-676A-43D1-B256-F1119AE6CA75}"/>
              </a:ext>
            </a:extLst>
          </p:cNvPr>
          <p:cNvSpPr>
            <a:spLocks noChangeShapeType="1"/>
          </p:cNvSpPr>
          <p:nvPr/>
        </p:nvSpPr>
        <p:spPr bwMode="auto">
          <a:xfrm flipV="1">
            <a:off x="3132138" y="5181600"/>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3" name="Line 7">
            <a:extLst>
              <a:ext uri="{FF2B5EF4-FFF2-40B4-BE49-F238E27FC236}">
                <a16:creationId xmlns:a16="http://schemas.microsoft.com/office/drawing/2014/main" id="{5688DC71-1C38-453E-B4B6-A85858884420}"/>
              </a:ext>
            </a:extLst>
          </p:cNvPr>
          <p:cNvSpPr>
            <a:spLocks noChangeShapeType="1"/>
          </p:cNvSpPr>
          <p:nvPr/>
        </p:nvSpPr>
        <p:spPr bwMode="auto">
          <a:xfrm>
            <a:off x="2232025" y="5481638"/>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4" name="Rectangle 8">
            <a:extLst>
              <a:ext uri="{FF2B5EF4-FFF2-40B4-BE49-F238E27FC236}">
                <a16:creationId xmlns:a16="http://schemas.microsoft.com/office/drawing/2014/main" id="{F7B2F371-FCF3-4C48-89E4-93BCDA4F0DCB}"/>
              </a:ext>
            </a:extLst>
          </p:cNvPr>
          <p:cNvSpPr>
            <a:spLocks noChangeArrowheads="1"/>
          </p:cNvSpPr>
          <p:nvPr/>
        </p:nvSpPr>
        <p:spPr bwMode="auto">
          <a:xfrm>
            <a:off x="647700" y="51546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anose="02020603050405020304" pitchFamily="18" charset="0"/>
              </a:rPr>
              <a:t>RetLoc1</a:t>
            </a:r>
          </a:p>
        </p:txBody>
      </p:sp>
      <p:sp>
        <p:nvSpPr>
          <p:cNvPr id="352265" name="Rectangle 9">
            <a:extLst>
              <a:ext uri="{FF2B5EF4-FFF2-40B4-BE49-F238E27FC236}">
                <a16:creationId xmlns:a16="http://schemas.microsoft.com/office/drawing/2014/main" id="{B15C55D3-599C-4B19-BB1C-2A83DD408A12}"/>
              </a:ext>
            </a:extLst>
          </p:cNvPr>
          <p:cNvSpPr>
            <a:spLocks noChangeArrowheads="1"/>
          </p:cNvSpPr>
          <p:nvPr/>
        </p:nvSpPr>
        <p:spPr bwMode="auto">
          <a:xfrm>
            <a:off x="611188" y="242093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anose="02020603050405020304" pitchFamily="18" charset="0"/>
                <a:ea typeface="仿宋_GB2312" pitchFamily="49" charset="-122"/>
              </a:rPr>
              <a:t>RetLoc2</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a:extLst>
              <a:ext uri="{FF2B5EF4-FFF2-40B4-BE49-F238E27FC236}">
                <a16:creationId xmlns:a16="http://schemas.microsoft.com/office/drawing/2014/main" id="{5BD7557D-EFB7-4DAD-8690-DC4E5EBAF990}"/>
              </a:ext>
            </a:extLst>
          </p:cNvPr>
          <p:cNvSpPr>
            <a:spLocks noGrp="1"/>
          </p:cNvSpPr>
          <p:nvPr>
            <p:ph type="sldNum" sz="quarter" idx="11"/>
          </p:nvPr>
        </p:nvSpPr>
        <p:spPr/>
        <p:txBody>
          <a:bodyPr/>
          <a:lstStyle/>
          <a:p>
            <a:fld id="{4BB26EC3-6A37-4A78-B6F5-415B50AED2DF}" type="slidenum">
              <a:rPr lang="en-US" altLang="zh-CN"/>
              <a:pPr/>
              <a:t>78</a:t>
            </a:fld>
            <a:endParaRPr lang="en-US" altLang="zh-CN"/>
          </a:p>
        </p:txBody>
      </p:sp>
      <p:sp>
        <p:nvSpPr>
          <p:cNvPr id="350210" name="Text Box 2">
            <a:extLst>
              <a:ext uri="{FF2B5EF4-FFF2-40B4-BE49-F238E27FC236}">
                <a16:creationId xmlns:a16="http://schemas.microsoft.com/office/drawing/2014/main" id="{F03AA37C-CE31-4F98-B65A-3A5811233BB3}"/>
              </a:ext>
            </a:extLst>
          </p:cNvPr>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000">
              <a:latin typeface="宋体" panose="02010600030101010101" pitchFamily="2" charset="-122"/>
            </a:endParaRPr>
          </a:p>
        </p:txBody>
      </p:sp>
      <p:sp>
        <p:nvSpPr>
          <p:cNvPr id="350211" name="Rectangle 3">
            <a:extLst>
              <a:ext uri="{FF2B5EF4-FFF2-40B4-BE49-F238E27FC236}">
                <a16:creationId xmlns:a16="http://schemas.microsoft.com/office/drawing/2014/main" id="{BC9ADF4A-7A24-4218-A89A-DF69EC84AB7B}"/>
              </a:ext>
            </a:extLst>
          </p:cNvPr>
          <p:cNvSpPr>
            <a:spLocks noGrp="1" noChangeArrowheads="1"/>
          </p:cNvSpPr>
          <p:nvPr>
            <p:ph type="title"/>
          </p:nvPr>
        </p:nvSpPr>
        <p:spPr>
          <a:xfrm>
            <a:off x="1371600" y="533400"/>
            <a:ext cx="6096000" cy="808038"/>
          </a:xfrm>
        </p:spPr>
        <p:txBody>
          <a:bodyPr/>
          <a:lstStyle/>
          <a:p>
            <a:pPr algn="ctr"/>
            <a:r>
              <a:rPr lang="zh-CN" altLang="en-US" sz="4000" b="1">
                <a:solidFill>
                  <a:schemeClr val="tx2"/>
                </a:solidFill>
                <a:ea typeface="华文新魏" panose="02010800040101010101" pitchFamily="2" charset="-122"/>
              </a:rPr>
              <a:t>递归工作栈</a:t>
            </a:r>
            <a:endParaRPr lang="zh-CN" altLang="en-US">
              <a:solidFill>
                <a:schemeClr val="tx2"/>
              </a:solidFill>
              <a:ea typeface="华文新魏" panose="02010800040101010101" pitchFamily="2" charset="-122"/>
            </a:endParaRPr>
          </a:p>
        </p:txBody>
      </p:sp>
      <p:sp>
        <p:nvSpPr>
          <p:cNvPr id="350212" name="Rectangle 4">
            <a:extLst>
              <a:ext uri="{FF2B5EF4-FFF2-40B4-BE49-F238E27FC236}">
                <a16:creationId xmlns:a16="http://schemas.microsoft.com/office/drawing/2014/main" id="{322B5259-7A3B-4FC7-8799-EA8294B37306}"/>
              </a:ext>
            </a:extLst>
          </p:cNvPr>
          <p:cNvSpPr>
            <a:spLocks noGrp="1" noChangeArrowheads="1"/>
          </p:cNvSpPr>
          <p:nvPr>
            <p:ph type="body" idx="1"/>
          </p:nvPr>
        </p:nvSpPr>
        <p:spPr>
          <a:xfrm>
            <a:off x="762000" y="1379538"/>
            <a:ext cx="7772400" cy="5181600"/>
          </a:xfrm>
        </p:spPr>
        <p:txBody>
          <a:bodyPr/>
          <a:lstStyle/>
          <a:p>
            <a:pPr>
              <a:buClr>
                <a:srgbClr val="800080"/>
              </a:buClr>
              <a:buSzPct val="50000"/>
            </a:pPr>
            <a:r>
              <a:rPr lang="zh-CN" altLang="en-US" sz="3000" b="1">
                <a:ea typeface="仿宋_GB2312" pitchFamily="49" charset="-122"/>
              </a:rPr>
              <a:t>每一次递归调用时，需要为过程中使用的参数、局部变量等另外分配存储空间。</a:t>
            </a:r>
          </a:p>
          <a:p>
            <a:pPr>
              <a:buClr>
                <a:srgbClr val="800080"/>
              </a:buClr>
              <a:buSzPct val="50000"/>
            </a:pPr>
            <a:r>
              <a:rPr lang="zh-CN" altLang="en-US" sz="3000" b="1">
                <a:ea typeface="仿宋_GB2312" pitchFamily="49" charset="-122"/>
              </a:rPr>
              <a:t>每层递归调用需分配的空间形成递归工作记录，按后进先出的栈组织。</a:t>
            </a:r>
            <a:r>
              <a:rPr lang="zh-CN" altLang="en-US" sz="4000" b="1">
                <a:solidFill>
                  <a:schemeClr val="hlink"/>
                </a:solidFill>
                <a:effectLst>
                  <a:outerShdw blurRad="38100" dist="38100" dir="2700000" algn="tl">
                    <a:srgbClr val="C0C0C0"/>
                  </a:outerShdw>
                </a:effectLst>
                <a:ea typeface="仿宋_GB2312" pitchFamily="49" charset="-122"/>
              </a:rPr>
              <a:t>   </a:t>
            </a:r>
          </a:p>
        </p:txBody>
      </p:sp>
      <p:sp>
        <p:nvSpPr>
          <p:cNvPr id="350213" name="Rectangle 5">
            <a:extLst>
              <a:ext uri="{FF2B5EF4-FFF2-40B4-BE49-F238E27FC236}">
                <a16:creationId xmlns:a16="http://schemas.microsoft.com/office/drawing/2014/main" id="{94AC416D-47F6-4C97-BDB3-B368ED863BD5}"/>
              </a:ext>
            </a:extLst>
          </p:cNvPr>
          <p:cNvSpPr>
            <a:spLocks noChangeArrowheads="1"/>
          </p:cNvSpPr>
          <p:nvPr/>
        </p:nvSpPr>
        <p:spPr bwMode="auto">
          <a:xfrm>
            <a:off x="3200400" y="3962400"/>
            <a:ext cx="2514600" cy="17526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0214" name="Line 6">
            <a:extLst>
              <a:ext uri="{FF2B5EF4-FFF2-40B4-BE49-F238E27FC236}">
                <a16:creationId xmlns:a16="http://schemas.microsoft.com/office/drawing/2014/main" id="{4465DBB8-C90B-4365-8DC2-BE60ED43F4ED}"/>
              </a:ext>
            </a:extLst>
          </p:cNvPr>
          <p:cNvSpPr>
            <a:spLocks noChangeShapeType="1"/>
          </p:cNvSpPr>
          <p:nvPr/>
        </p:nvSpPr>
        <p:spPr bwMode="auto">
          <a:xfrm>
            <a:off x="3200400" y="44958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5" name="Line 7">
            <a:extLst>
              <a:ext uri="{FF2B5EF4-FFF2-40B4-BE49-F238E27FC236}">
                <a16:creationId xmlns:a16="http://schemas.microsoft.com/office/drawing/2014/main" id="{EDB241B5-8C8B-47F9-8A5B-155C6E4762E3}"/>
              </a:ext>
            </a:extLst>
          </p:cNvPr>
          <p:cNvSpPr>
            <a:spLocks noChangeShapeType="1"/>
          </p:cNvSpPr>
          <p:nvPr/>
        </p:nvSpPr>
        <p:spPr bwMode="auto">
          <a:xfrm flipV="1">
            <a:off x="5715000" y="4343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6" name="Line 8">
            <a:extLst>
              <a:ext uri="{FF2B5EF4-FFF2-40B4-BE49-F238E27FC236}">
                <a16:creationId xmlns:a16="http://schemas.microsoft.com/office/drawing/2014/main" id="{FB8D2A9F-BF91-4DC5-89AE-A5C6004B5CCB}"/>
              </a:ext>
            </a:extLst>
          </p:cNvPr>
          <p:cNvSpPr>
            <a:spLocks noChangeShapeType="1"/>
          </p:cNvSpPr>
          <p:nvPr/>
        </p:nvSpPr>
        <p:spPr bwMode="auto">
          <a:xfrm>
            <a:off x="3200400" y="5105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Line 9">
            <a:extLst>
              <a:ext uri="{FF2B5EF4-FFF2-40B4-BE49-F238E27FC236}">
                <a16:creationId xmlns:a16="http://schemas.microsoft.com/office/drawing/2014/main" id="{8C7FC45B-93E3-4C8F-841C-68833EBF3C8E}"/>
              </a:ext>
            </a:extLst>
          </p:cNvPr>
          <p:cNvSpPr>
            <a:spLocks noChangeShapeType="1"/>
          </p:cNvSpPr>
          <p:nvPr/>
        </p:nvSpPr>
        <p:spPr bwMode="auto">
          <a:xfrm flipV="1">
            <a:off x="5715000" y="4953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Text Box 10">
            <a:extLst>
              <a:ext uri="{FF2B5EF4-FFF2-40B4-BE49-F238E27FC236}">
                <a16:creationId xmlns:a16="http://schemas.microsoft.com/office/drawing/2014/main" id="{8B829D7B-A063-427D-BCAB-62ADCFCB882D}"/>
              </a:ext>
            </a:extLst>
          </p:cNvPr>
          <p:cNvSpPr txBox="1">
            <a:spLocks noChangeArrowheads="1"/>
          </p:cNvSpPr>
          <p:nvPr/>
        </p:nvSpPr>
        <p:spPr bwMode="auto">
          <a:xfrm>
            <a:off x="3511550" y="3886200"/>
            <a:ext cx="20510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pP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局部变量</a:t>
            </a:r>
          </a:p>
          <a:p>
            <a:pPr>
              <a:lnSpc>
                <a:spcPct val="110000"/>
              </a:lnSpc>
              <a:spcBef>
                <a:spcPct val="10000"/>
              </a:spcBef>
            </a:pP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返回地址</a:t>
            </a:r>
          </a:p>
          <a:p>
            <a:pPr>
              <a:lnSpc>
                <a:spcPct val="110000"/>
              </a:lnSpc>
              <a:spcBef>
                <a:spcPct val="10000"/>
              </a:spcBef>
            </a:pP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参        数</a:t>
            </a:r>
            <a:endParaRPr kumimoji="1" lang="zh-CN" altLang="en-US" sz="2400">
              <a:latin typeface="Times New Roman" panose="02020603050405020304" pitchFamily="18" charset="0"/>
            </a:endParaRPr>
          </a:p>
        </p:txBody>
      </p:sp>
      <p:sp>
        <p:nvSpPr>
          <p:cNvPr id="350219" name="AutoShape 11">
            <a:extLst>
              <a:ext uri="{FF2B5EF4-FFF2-40B4-BE49-F238E27FC236}">
                <a16:creationId xmlns:a16="http://schemas.microsoft.com/office/drawing/2014/main" id="{1CD91D73-6953-4F60-AD32-C041376C4CFD}"/>
              </a:ext>
            </a:extLst>
          </p:cNvPr>
          <p:cNvSpPr>
            <a:spLocks/>
          </p:cNvSpPr>
          <p:nvPr/>
        </p:nvSpPr>
        <p:spPr bwMode="auto">
          <a:xfrm>
            <a:off x="2743200" y="3962400"/>
            <a:ext cx="228600" cy="1752600"/>
          </a:xfrm>
          <a:prstGeom prst="leftBrace">
            <a:avLst>
              <a:gd name="adj1" fmla="val 63889"/>
              <a:gd name="adj2" fmla="val 50995"/>
            </a:avLst>
          </a:prstGeom>
          <a:noFill/>
          <a:ln w="381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0" name="Text Box 12">
            <a:extLst>
              <a:ext uri="{FF2B5EF4-FFF2-40B4-BE49-F238E27FC236}">
                <a16:creationId xmlns:a16="http://schemas.microsoft.com/office/drawing/2014/main" id="{D5314EC1-E5DA-4B19-9902-3FBD8FFA6D66}"/>
              </a:ext>
            </a:extLst>
          </p:cNvPr>
          <p:cNvSpPr txBox="1">
            <a:spLocks noChangeArrowheads="1"/>
          </p:cNvSpPr>
          <p:nvPr/>
        </p:nvSpPr>
        <p:spPr bwMode="auto">
          <a:xfrm>
            <a:off x="1660525" y="4084638"/>
            <a:ext cx="10826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333399"/>
                </a:solidFill>
                <a:effectLst>
                  <a:outerShdw blurRad="38100" dist="38100" dir="2700000" algn="tl">
                    <a:srgbClr val="C0C0C0"/>
                  </a:outerShdw>
                </a:effectLst>
                <a:latin typeface="Times New Roman" panose="02020603050405020304" pitchFamily="18" charset="0"/>
                <a:ea typeface="仿宋_GB2312" pitchFamily="49" charset="-122"/>
              </a:rPr>
              <a:t>活动记录框架</a:t>
            </a:r>
            <a:endParaRPr kumimoji="1" lang="zh-CN" altLang="en-US" sz="2400">
              <a:latin typeface="Times New Roman" panose="02020603050405020304" pitchFamily="18" charset="0"/>
            </a:endParaRPr>
          </a:p>
        </p:txBody>
      </p:sp>
      <p:sp>
        <p:nvSpPr>
          <p:cNvPr id="350221" name="Text Box 13">
            <a:extLst>
              <a:ext uri="{FF2B5EF4-FFF2-40B4-BE49-F238E27FC236}">
                <a16:creationId xmlns:a16="http://schemas.microsoft.com/office/drawing/2014/main" id="{DA74DFA3-BF1F-43FA-A89F-719C482BF90D}"/>
              </a:ext>
            </a:extLst>
          </p:cNvPr>
          <p:cNvSpPr txBox="1">
            <a:spLocks noChangeArrowheads="1"/>
          </p:cNvSpPr>
          <p:nvPr/>
        </p:nvSpPr>
        <p:spPr bwMode="auto">
          <a:xfrm>
            <a:off x="6108700" y="4114800"/>
            <a:ext cx="1822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a:solidFill>
                  <a:srgbClr val="009900"/>
                </a:solidFill>
                <a:latin typeface="Times New Roman" panose="02020603050405020304" pitchFamily="18" charset="0"/>
                <a:ea typeface="隶书" panose="02010509060101010101" pitchFamily="49" charset="-122"/>
              </a:rPr>
              <a:t>递归</a:t>
            </a:r>
          </a:p>
          <a:p>
            <a:pPr algn="ctr"/>
            <a:r>
              <a:rPr kumimoji="1" lang="zh-CN" altLang="en-US" sz="3200" b="1">
                <a:solidFill>
                  <a:srgbClr val="009900"/>
                </a:solidFill>
                <a:latin typeface="Times New Roman" panose="02020603050405020304" pitchFamily="18" charset="0"/>
                <a:ea typeface="隶书" panose="02010509060101010101" pitchFamily="49" charset="-122"/>
              </a:rPr>
              <a:t>工作记录</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a:extLst>
              <a:ext uri="{FF2B5EF4-FFF2-40B4-BE49-F238E27FC236}">
                <a16:creationId xmlns:a16="http://schemas.microsoft.com/office/drawing/2014/main" id="{4A39DF3F-F037-4080-9EF0-7170ED0697C6}"/>
              </a:ext>
            </a:extLst>
          </p:cNvPr>
          <p:cNvSpPr>
            <a:spLocks noGrp="1"/>
          </p:cNvSpPr>
          <p:nvPr>
            <p:ph type="sldNum" sz="quarter" idx="11"/>
          </p:nvPr>
        </p:nvSpPr>
        <p:spPr/>
        <p:txBody>
          <a:bodyPr/>
          <a:lstStyle/>
          <a:p>
            <a:fld id="{4B9DFDC2-8625-4053-BF23-CD8C6E37A0DE}" type="slidenum">
              <a:rPr lang="en-US" altLang="zh-CN"/>
              <a:pPr/>
              <a:t>79</a:t>
            </a:fld>
            <a:endParaRPr lang="en-US" altLang="zh-CN"/>
          </a:p>
        </p:txBody>
      </p:sp>
      <p:sp>
        <p:nvSpPr>
          <p:cNvPr id="351234" name="Rectangle 2">
            <a:extLst>
              <a:ext uri="{FF2B5EF4-FFF2-40B4-BE49-F238E27FC236}">
                <a16:creationId xmlns:a16="http://schemas.microsoft.com/office/drawing/2014/main" id="{BED059F6-F094-47C2-8CAB-D0E31634136C}"/>
              </a:ext>
            </a:extLst>
          </p:cNvPr>
          <p:cNvSpPr>
            <a:spLocks noGrp="1" noChangeArrowheads="1"/>
          </p:cNvSpPr>
          <p:nvPr>
            <p:ph type="title"/>
          </p:nvPr>
        </p:nvSpPr>
        <p:spPr>
          <a:xfrm>
            <a:off x="1600200" y="457200"/>
            <a:ext cx="6096000" cy="847725"/>
          </a:xfrm>
        </p:spPr>
        <p:txBody>
          <a:bodyPr/>
          <a:lstStyle/>
          <a:p>
            <a:pPr algn="ctr"/>
            <a:r>
              <a:rPr lang="zh-CN" altLang="en-US" sz="3600" b="1">
                <a:solidFill>
                  <a:schemeClr val="tx2"/>
                </a:solidFill>
                <a:ea typeface="华文新魏" panose="02010800040101010101" pitchFamily="2" charset="-122"/>
              </a:rPr>
              <a:t>函数递归时的活动记录</a:t>
            </a:r>
            <a:endParaRPr lang="zh-CN" altLang="en-US" sz="3600">
              <a:solidFill>
                <a:schemeClr val="tx2"/>
              </a:solidFill>
              <a:ea typeface="华文新魏" panose="02010800040101010101" pitchFamily="2" charset="-122"/>
            </a:endParaRPr>
          </a:p>
        </p:txBody>
      </p:sp>
      <p:sp>
        <p:nvSpPr>
          <p:cNvPr id="351235" name="Rectangle 3">
            <a:extLst>
              <a:ext uri="{FF2B5EF4-FFF2-40B4-BE49-F238E27FC236}">
                <a16:creationId xmlns:a16="http://schemas.microsoft.com/office/drawing/2014/main" id="{E9843EB2-C25D-4189-8C04-6F8FCB7BFFAA}"/>
              </a:ext>
            </a:extLst>
          </p:cNvPr>
          <p:cNvSpPr>
            <a:spLocks noChangeArrowheads="1"/>
          </p:cNvSpPr>
          <p:nvPr/>
        </p:nvSpPr>
        <p:spPr bwMode="auto">
          <a:xfrm>
            <a:off x="3048000" y="1371600"/>
            <a:ext cx="4419600" cy="15240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1236" name="Text Box 4">
            <a:extLst>
              <a:ext uri="{FF2B5EF4-FFF2-40B4-BE49-F238E27FC236}">
                <a16:creationId xmlns:a16="http://schemas.microsoft.com/office/drawing/2014/main" id="{E893A912-C632-414F-883E-12F51B93A30E}"/>
              </a:ext>
            </a:extLst>
          </p:cNvPr>
          <p:cNvSpPr txBox="1">
            <a:spLocks noChangeArrowheads="1"/>
          </p:cNvSpPr>
          <p:nvPr/>
        </p:nvSpPr>
        <p:spPr bwMode="auto">
          <a:xfrm>
            <a:off x="3429000" y="1600200"/>
            <a:ext cx="272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333399"/>
                </a:solidFill>
                <a:latin typeface="Times New Roman" panose="02020603050405020304" pitchFamily="18" charset="0"/>
              </a:rPr>
              <a:t>……………….</a:t>
            </a:r>
          </a:p>
          <a:p>
            <a:r>
              <a:rPr kumimoji="1" lang="en-US" altLang="zh-CN" sz="3200" b="1">
                <a:solidFill>
                  <a:srgbClr val="333399"/>
                </a:solidFill>
                <a:latin typeface="Times New Roman" panose="02020603050405020304" pitchFamily="18" charset="0"/>
              </a:rPr>
              <a:t>&lt;</a:t>
            </a:r>
            <a:r>
              <a:rPr kumimoji="1" lang="zh-CN" altLang="en-US" sz="3200">
                <a:solidFill>
                  <a:srgbClr val="333399"/>
                </a:solidFill>
                <a:latin typeface="Times New Roman" panose="02020603050405020304" pitchFamily="18" charset="0"/>
                <a:ea typeface="隶书" panose="02010509060101010101" pitchFamily="49" charset="-122"/>
              </a:rPr>
              <a:t>下一条指令</a:t>
            </a:r>
            <a:r>
              <a:rPr kumimoji="1" lang="en-US" altLang="zh-CN" sz="3200" b="1">
                <a:solidFill>
                  <a:srgbClr val="333399"/>
                </a:solidFill>
                <a:latin typeface="Times New Roman" panose="02020603050405020304" pitchFamily="18" charset="0"/>
              </a:rPr>
              <a:t>&gt;</a:t>
            </a:r>
          </a:p>
        </p:txBody>
      </p:sp>
      <p:sp>
        <p:nvSpPr>
          <p:cNvPr id="351237" name="Rectangle 5">
            <a:extLst>
              <a:ext uri="{FF2B5EF4-FFF2-40B4-BE49-F238E27FC236}">
                <a16:creationId xmlns:a16="http://schemas.microsoft.com/office/drawing/2014/main" id="{6C5BC89A-E24D-4162-B644-61144D673251}"/>
              </a:ext>
            </a:extLst>
          </p:cNvPr>
          <p:cNvSpPr>
            <a:spLocks noChangeArrowheads="1"/>
          </p:cNvSpPr>
          <p:nvPr/>
        </p:nvSpPr>
        <p:spPr bwMode="auto">
          <a:xfrm>
            <a:off x="3048000" y="3124200"/>
            <a:ext cx="4419600" cy="1676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1238" name="Text Box 6">
            <a:extLst>
              <a:ext uri="{FF2B5EF4-FFF2-40B4-BE49-F238E27FC236}">
                <a16:creationId xmlns:a16="http://schemas.microsoft.com/office/drawing/2014/main" id="{922ABBA9-BB60-4E21-808B-5CC372E3A643}"/>
              </a:ext>
            </a:extLst>
          </p:cNvPr>
          <p:cNvSpPr txBox="1">
            <a:spLocks noChangeArrowheads="1"/>
          </p:cNvSpPr>
          <p:nvPr/>
        </p:nvSpPr>
        <p:spPr bwMode="auto">
          <a:xfrm>
            <a:off x="3429000" y="3200400"/>
            <a:ext cx="36925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333399"/>
                </a:solidFill>
                <a:latin typeface="Times New Roman" panose="02020603050405020304" pitchFamily="18" charset="0"/>
              </a:rPr>
              <a:t>Function(&lt;</a:t>
            </a:r>
            <a:r>
              <a:rPr kumimoji="1" lang="zh-CN" altLang="en-US" sz="3200">
                <a:solidFill>
                  <a:srgbClr val="333399"/>
                </a:solidFill>
                <a:latin typeface="Times New Roman" panose="02020603050405020304" pitchFamily="18" charset="0"/>
                <a:ea typeface="隶书" panose="02010509060101010101" pitchFamily="49" charset="-122"/>
              </a:rPr>
              <a:t>参数表</a:t>
            </a:r>
            <a:r>
              <a:rPr kumimoji="1" lang="en-US" altLang="zh-CN" sz="3200" b="1">
                <a:solidFill>
                  <a:srgbClr val="333399"/>
                </a:solidFill>
                <a:latin typeface="Times New Roman" panose="02020603050405020304" pitchFamily="18" charset="0"/>
              </a:rPr>
              <a:t>&gt;)</a:t>
            </a:r>
          </a:p>
          <a:p>
            <a:r>
              <a:rPr kumimoji="1" lang="en-US" altLang="zh-CN" sz="3200" b="1">
                <a:solidFill>
                  <a:srgbClr val="333399"/>
                </a:solidFill>
                <a:latin typeface="Times New Roman" panose="02020603050405020304" pitchFamily="18" charset="0"/>
              </a:rPr>
              <a:t>   ……………….</a:t>
            </a:r>
            <a:endParaRPr kumimoji="1" lang="en-US" altLang="zh-CN" sz="2800" b="1">
              <a:solidFill>
                <a:srgbClr val="333399"/>
              </a:solidFill>
              <a:latin typeface="Times New Roman" panose="02020603050405020304" pitchFamily="18" charset="0"/>
            </a:endParaRPr>
          </a:p>
          <a:p>
            <a:r>
              <a:rPr kumimoji="1" lang="en-US" altLang="zh-CN" sz="3200" b="1">
                <a:solidFill>
                  <a:srgbClr val="333399"/>
                </a:solidFill>
                <a:latin typeface="Times New Roman" panose="02020603050405020304" pitchFamily="18" charset="0"/>
              </a:rPr>
              <a:t>&lt;return&gt;</a:t>
            </a:r>
          </a:p>
        </p:txBody>
      </p:sp>
      <p:sp>
        <p:nvSpPr>
          <p:cNvPr id="351239" name="Line 7">
            <a:extLst>
              <a:ext uri="{FF2B5EF4-FFF2-40B4-BE49-F238E27FC236}">
                <a16:creationId xmlns:a16="http://schemas.microsoft.com/office/drawing/2014/main" id="{85B74ACF-A499-48EB-824F-00FD42E6B653}"/>
              </a:ext>
            </a:extLst>
          </p:cNvPr>
          <p:cNvSpPr>
            <a:spLocks noChangeShapeType="1"/>
          </p:cNvSpPr>
          <p:nvPr/>
        </p:nvSpPr>
        <p:spPr bwMode="auto">
          <a:xfrm flipH="1">
            <a:off x="6248400" y="2362200"/>
            <a:ext cx="16764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0" name="Line 8">
            <a:extLst>
              <a:ext uri="{FF2B5EF4-FFF2-40B4-BE49-F238E27FC236}">
                <a16:creationId xmlns:a16="http://schemas.microsoft.com/office/drawing/2014/main" id="{6929935E-0B58-479D-892D-C19D7F75A973}"/>
              </a:ext>
            </a:extLst>
          </p:cNvPr>
          <p:cNvSpPr>
            <a:spLocks noChangeShapeType="1"/>
          </p:cNvSpPr>
          <p:nvPr/>
        </p:nvSpPr>
        <p:spPr bwMode="auto">
          <a:xfrm>
            <a:off x="7924800" y="2362200"/>
            <a:ext cx="0" cy="21336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1" name="Line 9">
            <a:extLst>
              <a:ext uri="{FF2B5EF4-FFF2-40B4-BE49-F238E27FC236}">
                <a16:creationId xmlns:a16="http://schemas.microsoft.com/office/drawing/2014/main" id="{951736A8-B0AB-4E20-82B0-B6E8451FA632}"/>
              </a:ext>
            </a:extLst>
          </p:cNvPr>
          <p:cNvSpPr>
            <a:spLocks noChangeShapeType="1"/>
          </p:cNvSpPr>
          <p:nvPr/>
        </p:nvSpPr>
        <p:spPr bwMode="auto">
          <a:xfrm>
            <a:off x="5257800" y="4495800"/>
            <a:ext cx="2667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2" name="Line 10">
            <a:extLst>
              <a:ext uri="{FF2B5EF4-FFF2-40B4-BE49-F238E27FC236}">
                <a16:creationId xmlns:a16="http://schemas.microsoft.com/office/drawing/2014/main" id="{F1AE82FC-614C-48AD-AB23-3273759862A5}"/>
              </a:ext>
            </a:extLst>
          </p:cNvPr>
          <p:cNvSpPr>
            <a:spLocks noChangeShapeType="1"/>
          </p:cNvSpPr>
          <p:nvPr/>
        </p:nvSpPr>
        <p:spPr bwMode="auto">
          <a:xfrm flipH="1">
            <a:off x="2590800" y="1981200"/>
            <a:ext cx="609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3" name="Line 11">
            <a:extLst>
              <a:ext uri="{FF2B5EF4-FFF2-40B4-BE49-F238E27FC236}">
                <a16:creationId xmlns:a16="http://schemas.microsoft.com/office/drawing/2014/main" id="{23A753A6-48AC-4373-9906-10E12B102D2A}"/>
              </a:ext>
            </a:extLst>
          </p:cNvPr>
          <p:cNvSpPr>
            <a:spLocks noChangeShapeType="1"/>
          </p:cNvSpPr>
          <p:nvPr/>
        </p:nvSpPr>
        <p:spPr bwMode="auto">
          <a:xfrm flipV="1">
            <a:off x="2593975" y="3500438"/>
            <a:ext cx="754063" cy="476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4" name="Line 12">
            <a:extLst>
              <a:ext uri="{FF2B5EF4-FFF2-40B4-BE49-F238E27FC236}">
                <a16:creationId xmlns:a16="http://schemas.microsoft.com/office/drawing/2014/main" id="{99C4FF66-AF60-4CDE-ABC7-5ACED463F708}"/>
              </a:ext>
            </a:extLst>
          </p:cNvPr>
          <p:cNvSpPr>
            <a:spLocks noChangeShapeType="1"/>
          </p:cNvSpPr>
          <p:nvPr/>
        </p:nvSpPr>
        <p:spPr bwMode="auto">
          <a:xfrm>
            <a:off x="2590800" y="1981200"/>
            <a:ext cx="0" cy="15240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5" name="Text Box 13">
            <a:extLst>
              <a:ext uri="{FF2B5EF4-FFF2-40B4-BE49-F238E27FC236}">
                <a16:creationId xmlns:a16="http://schemas.microsoft.com/office/drawing/2014/main" id="{18872CE7-DA02-4D59-84A5-9994B0294386}"/>
              </a:ext>
            </a:extLst>
          </p:cNvPr>
          <p:cNvSpPr txBox="1">
            <a:spLocks noChangeArrowheads="1"/>
          </p:cNvSpPr>
          <p:nvPr/>
        </p:nvSpPr>
        <p:spPr bwMode="auto">
          <a:xfrm>
            <a:off x="1355725" y="14382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ea typeface="华文新魏" panose="02010800040101010101" pitchFamily="2" charset="-122"/>
              </a:rPr>
              <a:t>调用块</a:t>
            </a:r>
          </a:p>
        </p:txBody>
      </p:sp>
      <p:sp>
        <p:nvSpPr>
          <p:cNvPr id="351246" name="Text Box 14">
            <a:extLst>
              <a:ext uri="{FF2B5EF4-FFF2-40B4-BE49-F238E27FC236}">
                <a16:creationId xmlns:a16="http://schemas.microsoft.com/office/drawing/2014/main" id="{5F250B24-97B9-4BF7-B810-5187AA869F60}"/>
              </a:ext>
            </a:extLst>
          </p:cNvPr>
          <p:cNvSpPr txBox="1">
            <a:spLocks noChangeArrowheads="1"/>
          </p:cNvSpPr>
          <p:nvPr/>
        </p:nvSpPr>
        <p:spPr bwMode="auto">
          <a:xfrm>
            <a:off x="1371600" y="35718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333399"/>
                </a:solidFill>
                <a:latin typeface="Times New Roman" panose="02020603050405020304" pitchFamily="18" charset="0"/>
                <a:ea typeface="华文新魏" panose="02010800040101010101" pitchFamily="2" charset="-122"/>
              </a:rPr>
              <a:t>函数块</a:t>
            </a:r>
          </a:p>
        </p:txBody>
      </p:sp>
      <p:sp>
        <p:nvSpPr>
          <p:cNvPr id="351247" name="Rectangle 15" descr="白色大理石">
            <a:extLst>
              <a:ext uri="{FF2B5EF4-FFF2-40B4-BE49-F238E27FC236}">
                <a16:creationId xmlns:a16="http://schemas.microsoft.com/office/drawing/2014/main" id="{25278641-E891-40A1-A996-36388346D839}"/>
              </a:ext>
            </a:extLst>
          </p:cNvPr>
          <p:cNvSpPr>
            <a:spLocks noChangeArrowheads="1"/>
          </p:cNvSpPr>
          <p:nvPr/>
        </p:nvSpPr>
        <p:spPr bwMode="auto">
          <a:xfrm>
            <a:off x="762000" y="5410200"/>
            <a:ext cx="75438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sp>
        <p:nvSpPr>
          <p:cNvPr id="351248" name="Text Box 16">
            <a:extLst>
              <a:ext uri="{FF2B5EF4-FFF2-40B4-BE49-F238E27FC236}">
                <a16:creationId xmlns:a16="http://schemas.microsoft.com/office/drawing/2014/main" id="{D0A7CF16-EE0D-4CA9-8B7F-7AAAE7F5A967}"/>
              </a:ext>
            </a:extLst>
          </p:cNvPr>
          <p:cNvSpPr txBox="1">
            <a:spLocks noChangeArrowheads="1"/>
          </p:cNvSpPr>
          <p:nvPr/>
        </p:nvSpPr>
        <p:spPr bwMode="auto">
          <a:xfrm>
            <a:off x="914400" y="5364163"/>
            <a:ext cx="7159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返回地址</a:t>
            </a:r>
            <a:r>
              <a:rPr kumimoji="1" lang="en-US" altLang="zh-CN" sz="32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en-US" sz="32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下一条指令</a:t>
            </a:r>
            <a:r>
              <a:rPr kumimoji="1" lang="en-US" altLang="zh-CN" sz="32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zh-CN" altLang="en-US" sz="32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局部变量   参数</a:t>
            </a:r>
            <a:endParaRPr kumimoji="1" lang="zh-CN" altLang="en-US" sz="2400">
              <a:latin typeface="Times New Roman" panose="02020603050405020304" pitchFamily="18" charset="0"/>
            </a:endParaRPr>
          </a:p>
        </p:txBody>
      </p:sp>
      <p:sp>
        <p:nvSpPr>
          <p:cNvPr id="351249" name="Line 17">
            <a:extLst>
              <a:ext uri="{FF2B5EF4-FFF2-40B4-BE49-F238E27FC236}">
                <a16:creationId xmlns:a16="http://schemas.microsoft.com/office/drawing/2014/main" id="{868927A0-90AF-43E3-8A34-AFF18B157F93}"/>
              </a:ext>
            </a:extLst>
          </p:cNvPr>
          <p:cNvSpPr>
            <a:spLocks noChangeShapeType="1"/>
          </p:cNvSpPr>
          <p:nvPr/>
        </p:nvSpPr>
        <p:spPr bwMode="auto">
          <a:xfrm>
            <a:off x="5105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0" name="Line 18">
            <a:extLst>
              <a:ext uri="{FF2B5EF4-FFF2-40B4-BE49-F238E27FC236}">
                <a16:creationId xmlns:a16="http://schemas.microsoft.com/office/drawing/2014/main" id="{A0135AAE-12E5-43E7-84FA-43C3233653C7}"/>
              </a:ext>
            </a:extLst>
          </p:cNvPr>
          <p:cNvSpPr>
            <a:spLocks noChangeShapeType="1"/>
          </p:cNvSpPr>
          <p:nvPr/>
        </p:nvSpPr>
        <p:spPr bwMode="auto">
          <a:xfrm flipV="1">
            <a:off x="5105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1" name="Line 19">
            <a:extLst>
              <a:ext uri="{FF2B5EF4-FFF2-40B4-BE49-F238E27FC236}">
                <a16:creationId xmlns:a16="http://schemas.microsoft.com/office/drawing/2014/main" id="{151A5064-17A9-4F6D-B4EC-61457CD3182C}"/>
              </a:ext>
            </a:extLst>
          </p:cNvPr>
          <p:cNvSpPr>
            <a:spLocks noChangeShapeType="1"/>
          </p:cNvSpPr>
          <p:nvPr/>
        </p:nvSpPr>
        <p:spPr bwMode="auto">
          <a:xfrm>
            <a:off x="7010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52" name="Line 20">
            <a:extLst>
              <a:ext uri="{FF2B5EF4-FFF2-40B4-BE49-F238E27FC236}">
                <a16:creationId xmlns:a16="http://schemas.microsoft.com/office/drawing/2014/main" id="{C6D09892-C002-4F64-ABD4-15F969A464D5}"/>
              </a:ext>
            </a:extLst>
          </p:cNvPr>
          <p:cNvSpPr>
            <a:spLocks noChangeShapeType="1"/>
          </p:cNvSpPr>
          <p:nvPr/>
        </p:nvSpPr>
        <p:spPr bwMode="auto">
          <a:xfrm flipV="1">
            <a:off x="7010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2">
            <a:extLst>
              <a:ext uri="{FF2B5EF4-FFF2-40B4-BE49-F238E27FC236}">
                <a16:creationId xmlns:a16="http://schemas.microsoft.com/office/drawing/2014/main" id="{86EBEAD4-49F7-4F87-862F-E2D4AE92EB3D}"/>
              </a:ext>
            </a:extLst>
          </p:cNvPr>
          <p:cNvSpPr>
            <a:spLocks noGrp="1"/>
          </p:cNvSpPr>
          <p:nvPr>
            <p:ph type="sldNum" sz="quarter" idx="11"/>
          </p:nvPr>
        </p:nvSpPr>
        <p:spPr/>
        <p:txBody>
          <a:bodyPr/>
          <a:lstStyle/>
          <a:p>
            <a:fld id="{5B3B9BB6-03C1-4CC0-83C2-421EFC5758FE}" type="slidenum">
              <a:rPr lang="en-US" altLang="zh-CN"/>
              <a:pPr/>
              <a:t>8</a:t>
            </a:fld>
            <a:endParaRPr lang="en-US" altLang="zh-CN"/>
          </a:p>
        </p:txBody>
      </p:sp>
      <p:sp>
        <p:nvSpPr>
          <p:cNvPr id="244738" name="Rectangle 2">
            <a:extLst>
              <a:ext uri="{FF2B5EF4-FFF2-40B4-BE49-F238E27FC236}">
                <a16:creationId xmlns:a16="http://schemas.microsoft.com/office/drawing/2014/main" id="{48B36DAF-5B30-4C9E-8E18-4FAFFF4FC708}"/>
              </a:ext>
            </a:extLst>
          </p:cNvPr>
          <p:cNvSpPr>
            <a:spLocks noChangeArrowheads="1"/>
          </p:cNvSpPr>
          <p:nvPr/>
        </p:nvSpPr>
        <p:spPr bwMode="auto">
          <a:xfrm>
            <a:off x="16002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4739" name="Line 3">
            <a:extLst>
              <a:ext uri="{FF2B5EF4-FFF2-40B4-BE49-F238E27FC236}">
                <a16:creationId xmlns:a16="http://schemas.microsoft.com/office/drawing/2014/main" id="{4891AC5E-1DDB-451A-8984-F4B58EF60A30}"/>
              </a:ext>
            </a:extLst>
          </p:cNvPr>
          <p:cNvSpPr>
            <a:spLocks noChangeShapeType="1"/>
          </p:cNvSpPr>
          <p:nvPr/>
        </p:nvSpPr>
        <p:spPr bwMode="auto">
          <a:xfrm>
            <a:off x="16002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0" name="Line 4">
            <a:extLst>
              <a:ext uri="{FF2B5EF4-FFF2-40B4-BE49-F238E27FC236}">
                <a16:creationId xmlns:a16="http://schemas.microsoft.com/office/drawing/2014/main" id="{75620A3E-920B-48C5-B33F-DE90C98FAC00}"/>
              </a:ext>
            </a:extLst>
          </p:cNvPr>
          <p:cNvSpPr>
            <a:spLocks noChangeShapeType="1"/>
          </p:cNvSpPr>
          <p:nvPr/>
        </p:nvSpPr>
        <p:spPr bwMode="auto">
          <a:xfrm flipV="1">
            <a:off x="25908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1" name="Line 5">
            <a:extLst>
              <a:ext uri="{FF2B5EF4-FFF2-40B4-BE49-F238E27FC236}">
                <a16:creationId xmlns:a16="http://schemas.microsoft.com/office/drawing/2014/main" id="{61292827-38BA-4BA6-A697-1424EB5A7B85}"/>
              </a:ext>
            </a:extLst>
          </p:cNvPr>
          <p:cNvSpPr>
            <a:spLocks noChangeShapeType="1"/>
          </p:cNvSpPr>
          <p:nvPr/>
        </p:nvSpPr>
        <p:spPr bwMode="auto">
          <a:xfrm>
            <a:off x="16002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2" name="Line 6">
            <a:extLst>
              <a:ext uri="{FF2B5EF4-FFF2-40B4-BE49-F238E27FC236}">
                <a16:creationId xmlns:a16="http://schemas.microsoft.com/office/drawing/2014/main" id="{B33CC02A-4AFC-4852-95F6-FB02E10C775B}"/>
              </a:ext>
            </a:extLst>
          </p:cNvPr>
          <p:cNvSpPr>
            <a:spLocks noChangeShapeType="1"/>
          </p:cNvSpPr>
          <p:nvPr/>
        </p:nvSpPr>
        <p:spPr bwMode="auto">
          <a:xfrm flipV="1">
            <a:off x="25908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3" name="Line 7">
            <a:extLst>
              <a:ext uri="{FF2B5EF4-FFF2-40B4-BE49-F238E27FC236}">
                <a16:creationId xmlns:a16="http://schemas.microsoft.com/office/drawing/2014/main" id="{0697EB83-0AA0-4EDC-A584-D93C8845CFA3}"/>
              </a:ext>
            </a:extLst>
          </p:cNvPr>
          <p:cNvSpPr>
            <a:spLocks noChangeShapeType="1"/>
          </p:cNvSpPr>
          <p:nvPr/>
        </p:nvSpPr>
        <p:spPr bwMode="auto">
          <a:xfrm>
            <a:off x="16002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4" name="Line 8">
            <a:extLst>
              <a:ext uri="{FF2B5EF4-FFF2-40B4-BE49-F238E27FC236}">
                <a16:creationId xmlns:a16="http://schemas.microsoft.com/office/drawing/2014/main" id="{983C02C5-F3D7-41A9-B84C-894EAAF92BBF}"/>
              </a:ext>
            </a:extLst>
          </p:cNvPr>
          <p:cNvSpPr>
            <a:spLocks noChangeShapeType="1"/>
          </p:cNvSpPr>
          <p:nvPr/>
        </p:nvSpPr>
        <p:spPr bwMode="auto">
          <a:xfrm flipV="1">
            <a:off x="25908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a:extLst>
              <a:ext uri="{FF2B5EF4-FFF2-40B4-BE49-F238E27FC236}">
                <a16:creationId xmlns:a16="http://schemas.microsoft.com/office/drawing/2014/main" id="{E7A00B67-F016-4624-B4C3-ED4F7D2E797E}"/>
              </a:ext>
            </a:extLst>
          </p:cNvPr>
          <p:cNvSpPr>
            <a:spLocks noChangeShapeType="1"/>
          </p:cNvSpPr>
          <p:nvPr/>
        </p:nvSpPr>
        <p:spPr bwMode="auto">
          <a:xfrm>
            <a:off x="16002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a:extLst>
              <a:ext uri="{FF2B5EF4-FFF2-40B4-BE49-F238E27FC236}">
                <a16:creationId xmlns:a16="http://schemas.microsoft.com/office/drawing/2014/main" id="{86DAE040-B84F-451B-AFEE-4ECF9EAC8251}"/>
              </a:ext>
            </a:extLst>
          </p:cNvPr>
          <p:cNvSpPr>
            <a:spLocks noChangeShapeType="1"/>
          </p:cNvSpPr>
          <p:nvPr/>
        </p:nvSpPr>
        <p:spPr bwMode="auto">
          <a:xfrm flipV="1">
            <a:off x="25908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7" name="Rectangle 11">
            <a:extLst>
              <a:ext uri="{FF2B5EF4-FFF2-40B4-BE49-F238E27FC236}">
                <a16:creationId xmlns:a16="http://schemas.microsoft.com/office/drawing/2014/main" id="{F528F237-8034-41D5-9622-BB37F5381BFA}"/>
              </a:ext>
            </a:extLst>
          </p:cNvPr>
          <p:cNvSpPr>
            <a:spLocks noChangeArrowheads="1"/>
          </p:cNvSpPr>
          <p:nvPr/>
        </p:nvSpPr>
        <p:spPr bwMode="auto">
          <a:xfrm>
            <a:off x="40386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4748" name="Line 12">
            <a:extLst>
              <a:ext uri="{FF2B5EF4-FFF2-40B4-BE49-F238E27FC236}">
                <a16:creationId xmlns:a16="http://schemas.microsoft.com/office/drawing/2014/main" id="{CA7271F0-1EC1-4751-B093-3DDCD34382D9}"/>
              </a:ext>
            </a:extLst>
          </p:cNvPr>
          <p:cNvSpPr>
            <a:spLocks noChangeShapeType="1"/>
          </p:cNvSpPr>
          <p:nvPr/>
        </p:nvSpPr>
        <p:spPr bwMode="auto">
          <a:xfrm>
            <a:off x="40386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9" name="Line 13">
            <a:extLst>
              <a:ext uri="{FF2B5EF4-FFF2-40B4-BE49-F238E27FC236}">
                <a16:creationId xmlns:a16="http://schemas.microsoft.com/office/drawing/2014/main" id="{02984142-7ED7-4171-859B-1C196C528941}"/>
              </a:ext>
            </a:extLst>
          </p:cNvPr>
          <p:cNvSpPr>
            <a:spLocks noChangeShapeType="1"/>
          </p:cNvSpPr>
          <p:nvPr/>
        </p:nvSpPr>
        <p:spPr bwMode="auto">
          <a:xfrm flipV="1">
            <a:off x="50292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0" name="Line 14">
            <a:extLst>
              <a:ext uri="{FF2B5EF4-FFF2-40B4-BE49-F238E27FC236}">
                <a16:creationId xmlns:a16="http://schemas.microsoft.com/office/drawing/2014/main" id="{23FFE9EA-6312-4F4F-A17F-4FEE64A5C81B}"/>
              </a:ext>
            </a:extLst>
          </p:cNvPr>
          <p:cNvSpPr>
            <a:spLocks noChangeShapeType="1"/>
          </p:cNvSpPr>
          <p:nvPr/>
        </p:nvSpPr>
        <p:spPr bwMode="auto">
          <a:xfrm>
            <a:off x="40386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a:extLst>
              <a:ext uri="{FF2B5EF4-FFF2-40B4-BE49-F238E27FC236}">
                <a16:creationId xmlns:a16="http://schemas.microsoft.com/office/drawing/2014/main" id="{F82B5BB2-E97D-4EDA-AB11-D90EC14A0171}"/>
              </a:ext>
            </a:extLst>
          </p:cNvPr>
          <p:cNvSpPr>
            <a:spLocks noChangeShapeType="1"/>
          </p:cNvSpPr>
          <p:nvPr/>
        </p:nvSpPr>
        <p:spPr bwMode="auto">
          <a:xfrm flipV="1">
            <a:off x="50292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a:extLst>
              <a:ext uri="{FF2B5EF4-FFF2-40B4-BE49-F238E27FC236}">
                <a16:creationId xmlns:a16="http://schemas.microsoft.com/office/drawing/2014/main" id="{604F57DE-3288-4DA8-A4C0-5F12AEE4EC89}"/>
              </a:ext>
            </a:extLst>
          </p:cNvPr>
          <p:cNvSpPr>
            <a:spLocks noChangeShapeType="1"/>
          </p:cNvSpPr>
          <p:nvPr/>
        </p:nvSpPr>
        <p:spPr bwMode="auto">
          <a:xfrm>
            <a:off x="40386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3" name="Line 17">
            <a:extLst>
              <a:ext uri="{FF2B5EF4-FFF2-40B4-BE49-F238E27FC236}">
                <a16:creationId xmlns:a16="http://schemas.microsoft.com/office/drawing/2014/main" id="{1F2ABBD9-B766-41CD-9CE7-269223FAABB9}"/>
              </a:ext>
            </a:extLst>
          </p:cNvPr>
          <p:cNvSpPr>
            <a:spLocks noChangeShapeType="1"/>
          </p:cNvSpPr>
          <p:nvPr/>
        </p:nvSpPr>
        <p:spPr bwMode="auto">
          <a:xfrm flipV="1">
            <a:off x="50292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4" name="Line 18">
            <a:extLst>
              <a:ext uri="{FF2B5EF4-FFF2-40B4-BE49-F238E27FC236}">
                <a16:creationId xmlns:a16="http://schemas.microsoft.com/office/drawing/2014/main" id="{B67D82C3-9095-4E54-93E1-E52CE134868D}"/>
              </a:ext>
            </a:extLst>
          </p:cNvPr>
          <p:cNvSpPr>
            <a:spLocks noChangeShapeType="1"/>
          </p:cNvSpPr>
          <p:nvPr/>
        </p:nvSpPr>
        <p:spPr bwMode="auto">
          <a:xfrm>
            <a:off x="40386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5" name="Line 19">
            <a:extLst>
              <a:ext uri="{FF2B5EF4-FFF2-40B4-BE49-F238E27FC236}">
                <a16:creationId xmlns:a16="http://schemas.microsoft.com/office/drawing/2014/main" id="{1517ECBB-59A5-4DDF-B327-D2987FF7C15D}"/>
              </a:ext>
            </a:extLst>
          </p:cNvPr>
          <p:cNvSpPr>
            <a:spLocks noChangeShapeType="1"/>
          </p:cNvSpPr>
          <p:nvPr/>
        </p:nvSpPr>
        <p:spPr bwMode="auto">
          <a:xfrm flipV="1">
            <a:off x="50292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Rectangle 20">
            <a:extLst>
              <a:ext uri="{FF2B5EF4-FFF2-40B4-BE49-F238E27FC236}">
                <a16:creationId xmlns:a16="http://schemas.microsoft.com/office/drawing/2014/main" id="{4CB9A5CD-7694-46AE-9FA1-0440C3D22978}"/>
              </a:ext>
            </a:extLst>
          </p:cNvPr>
          <p:cNvSpPr>
            <a:spLocks noChangeArrowheads="1"/>
          </p:cNvSpPr>
          <p:nvPr/>
        </p:nvSpPr>
        <p:spPr bwMode="auto">
          <a:xfrm>
            <a:off x="6477000" y="9017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4757" name="Line 21">
            <a:extLst>
              <a:ext uri="{FF2B5EF4-FFF2-40B4-BE49-F238E27FC236}">
                <a16:creationId xmlns:a16="http://schemas.microsoft.com/office/drawing/2014/main" id="{A46E4CBB-6AF1-4A29-B35B-8F865B957391}"/>
              </a:ext>
            </a:extLst>
          </p:cNvPr>
          <p:cNvSpPr>
            <a:spLocks noChangeShapeType="1"/>
          </p:cNvSpPr>
          <p:nvPr/>
        </p:nvSpPr>
        <p:spPr bwMode="auto">
          <a:xfrm>
            <a:off x="6477000" y="2425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8" name="Line 22">
            <a:extLst>
              <a:ext uri="{FF2B5EF4-FFF2-40B4-BE49-F238E27FC236}">
                <a16:creationId xmlns:a16="http://schemas.microsoft.com/office/drawing/2014/main" id="{18DC6E04-F6FD-466D-93B3-CC51F505EA88}"/>
              </a:ext>
            </a:extLst>
          </p:cNvPr>
          <p:cNvSpPr>
            <a:spLocks noChangeShapeType="1"/>
          </p:cNvSpPr>
          <p:nvPr/>
        </p:nvSpPr>
        <p:spPr bwMode="auto">
          <a:xfrm flipV="1">
            <a:off x="7467600" y="2273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9" name="Line 23">
            <a:extLst>
              <a:ext uri="{FF2B5EF4-FFF2-40B4-BE49-F238E27FC236}">
                <a16:creationId xmlns:a16="http://schemas.microsoft.com/office/drawing/2014/main" id="{DAF58817-A3B9-47E7-8490-9B2C660E9742}"/>
              </a:ext>
            </a:extLst>
          </p:cNvPr>
          <p:cNvSpPr>
            <a:spLocks noChangeShapeType="1"/>
          </p:cNvSpPr>
          <p:nvPr/>
        </p:nvSpPr>
        <p:spPr bwMode="auto">
          <a:xfrm>
            <a:off x="6477000" y="1282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0" name="Line 24">
            <a:extLst>
              <a:ext uri="{FF2B5EF4-FFF2-40B4-BE49-F238E27FC236}">
                <a16:creationId xmlns:a16="http://schemas.microsoft.com/office/drawing/2014/main" id="{EF329CEF-ED93-4A2D-8D42-75920D57E0C4}"/>
              </a:ext>
            </a:extLst>
          </p:cNvPr>
          <p:cNvSpPr>
            <a:spLocks noChangeShapeType="1"/>
          </p:cNvSpPr>
          <p:nvPr/>
        </p:nvSpPr>
        <p:spPr bwMode="auto">
          <a:xfrm flipV="1">
            <a:off x="7467600" y="1130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1" name="Line 25">
            <a:extLst>
              <a:ext uri="{FF2B5EF4-FFF2-40B4-BE49-F238E27FC236}">
                <a16:creationId xmlns:a16="http://schemas.microsoft.com/office/drawing/2014/main" id="{A5E42C9F-1BDA-4C78-A1FB-5A6911F20E7F}"/>
              </a:ext>
            </a:extLst>
          </p:cNvPr>
          <p:cNvSpPr>
            <a:spLocks noChangeShapeType="1"/>
          </p:cNvSpPr>
          <p:nvPr/>
        </p:nvSpPr>
        <p:spPr bwMode="auto">
          <a:xfrm>
            <a:off x="6477000" y="1663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2" name="Line 26">
            <a:extLst>
              <a:ext uri="{FF2B5EF4-FFF2-40B4-BE49-F238E27FC236}">
                <a16:creationId xmlns:a16="http://schemas.microsoft.com/office/drawing/2014/main" id="{B696D9E3-6F20-4970-8034-A150488628DA}"/>
              </a:ext>
            </a:extLst>
          </p:cNvPr>
          <p:cNvSpPr>
            <a:spLocks noChangeShapeType="1"/>
          </p:cNvSpPr>
          <p:nvPr/>
        </p:nvSpPr>
        <p:spPr bwMode="auto">
          <a:xfrm flipV="1">
            <a:off x="7467600" y="1511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3" name="Line 27">
            <a:extLst>
              <a:ext uri="{FF2B5EF4-FFF2-40B4-BE49-F238E27FC236}">
                <a16:creationId xmlns:a16="http://schemas.microsoft.com/office/drawing/2014/main" id="{0706B27B-25E7-4E06-A2FE-657803C5B1CC}"/>
              </a:ext>
            </a:extLst>
          </p:cNvPr>
          <p:cNvSpPr>
            <a:spLocks noChangeShapeType="1"/>
          </p:cNvSpPr>
          <p:nvPr/>
        </p:nvSpPr>
        <p:spPr bwMode="auto">
          <a:xfrm>
            <a:off x="6477000" y="20447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Line 28">
            <a:extLst>
              <a:ext uri="{FF2B5EF4-FFF2-40B4-BE49-F238E27FC236}">
                <a16:creationId xmlns:a16="http://schemas.microsoft.com/office/drawing/2014/main" id="{9D979E78-4FA6-497E-AC7F-EC4F339F3B3E}"/>
              </a:ext>
            </a:extLst>
          </p:cNvPr>
          <p:cNvSpPr>
            <a:spLocks noChangeShapeType="1"/>
          </p:cNvSpPr>
          <p:nvPr/>
        </p:nvSpPr>
        <p:spPr bwMode="auto">
          <a:xfrm flipV="1">
            <a:off x="7467600" y="18923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5" name="Text Box 29">
            <a:extLst>
              <a:ext uri="{FF2B5EF4-FFF2-40B4-BE49-F238E27FC236}">
                <a16:creationId xmlns:a16="http://schemas.microsoft.com/office/drawing/2014/main" id="{561D9C5B-0320-4CA5-A940-53F785CE6C04}"/>
              </a:ext>
            </a:extLst>
          </p:cNvPr>
          <p:cNvSpPr txBox="1">
            <a:spLocks noChangeArrowheads="1"/>
          </p:cNvSpPr>
          <p:nvPr/>
        </p:nvSpPr>
        <p:spPr bwMode="auto">
          <a:xfrm>
            <a:off x="3184525" y="56403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4766" name="Line 30">
            <a:extLst>
              <a:ext uri="{FF2B5EF4-FFF2-40B4-BE49-F238E27FC236}">
                <a16:creationId xmlns:a16="http://schemas.microsoft.com/office/drawing/2014/main" id="{C5F317A2-E3F6-447C-BFB7-78595D8D8AF0}"/>
              </a:ext>
            </a:extLst>
          </p:cNvPr>
          <p:cNvSpPr>
            <a:spLocks noChangeShapeType="1"/>
          </p:cNvSpPr>
          <p:nvPr/>
        </p:nvSpPr>
        <p:spPr bwMode="auto">
          <a:xfrm>
            <a:off x="3810000" y="59547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7" name="Rectangle 31">
            <a:extLst>
              <a:ext uri="{FF2B5EF4-FFF2-40B4-BE49-F238E27FC236}">
                <a16:creationId xmlns:a16="http://schemas.microsoft.com/office/drawing/2014/main" id="{2FB0D41C-DE6D-48BE-B78B-82E840EF9F71}"/>
              </a:ext>
            </a:extLst>
          </p:cNvPr>
          <p:cNvSpPr>
            <a:spLocks noChangeArrowheads="1"/>
          </p:cNvSpPr>
          <p:nvPr/>
        </p:nvSpPr>
        <p:spPr bwMode="auto">
          <a:xfrm>
            <a:off x="40386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4768" name="Line 32">
            <a:extLst>
              <a:ext uri="{FF2B5EF4-FFF2-40B4-BE49-F238E27FC236}">
                <a16:creationId xmlns:a16="http://schemas.microsoft.com/office/drawing/2014/main" id="{F50E3434-ED20-4421-BE1E-758B2A4D71D4}"/>
              </a:ext>
            </a:extLst>
          </p:cNvPr>
          <p:cNvSpPr>
            <a:spLocks noChangeShapeType="1"/>
          </p:cNvSpPr>
          <p:nvPr/>
        </p:nvSpPr>
        <p:spPr bwMode="auto">
          <a:xfrm>
            <a:off x="40386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9" name="Line 33">
            <a:extLst>
              <a:ext uri="{FF2B5EF4-FFF2-40B4-BE49-F238E27FC236}">
                <a16:creationId xmlns:a16="http://schemas.microsoft.com/office/drawing/2014/main" id="{A87820D1-D922-4430-BA43-FB9DD4FEFF8F}"/>
              </a:ext>
            </a:extLst>
          </p:cNvPr>
          <p:cNvSpPr>
            <a:spLocks noChangeShapeType="1"/>
          </p:cNvSpPr>
          <p:nvPr/>
        </p:nvSpPr>
        <p:spPr bwMode="auto">
          <a:xfrm flipV="1">
            <a:off x="50292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0" name="Line 34">
            <a:extLst>
              <a:ext uri="{FF2B5EF4-FFF2-40B4-BE49-F238E27FC236}">
                <a16:creationId xmlns:a16="http://schemas.microsoft.com/office/drawing/2014/main" id="{968F04EF-2712-42B2-B16E-A5C8E65BB84D}"/>
              </a:ext>
            </a:extLst>
          </p:cNvPr>
          <p:cNvSpPr>
            <a:spLocks noChangeShapeType="1"/>
          </p:cNvSpPr>
          <p:nvPr/>
        </p:nvSpPr>
        <p:spPr bwMode="auto">
          <a:xfrm>
            <a:off x="40386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1" name="Line 35">
            <a:extLst>
              <a:ext uri="{FF2B5EF4-FFF2-40B4-BE49-F238E27FC236}">
                <a16:creationId xmlns:a16="http://schemas.microsoft.com/office/drawing/2014/main" id="{976B35CE-75FD-4CB2-858C-16389A9A5E1C}"/>
              </a:ext>
            </a:extLst>
          </p:cNvPr>
          <p:cNvSpPr>
            <a:spLocks noChangeShapeType="1"/>
          </p:cNvSpPr>
          <p:nvPr/>
        </p:nvSpPr>
        <p:spPr bwMode="auto">
          <a:xfrm flipV="1">
            <a:off x="50292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2" name="Line 36">
            <a:extLst>
              <a:ext uri="{FF2B5EF4-FFF2-40B4-BE49-F238E27FC236}">
                <a16:creationId xmlns:a16="http://schemas.microsoft.com/office/drawing/2014/main" id="{606BF8FA-3FDD-4933-A84C-E235B3A5B086}"/>
              </a:ext>
            </a:extLst>
          </p:cNvPr>
          <p:cNvSpPr>
            <a:spLocks noChangeShapeType="1"/>
          </p:cNvSpPr>
          <p:nvPr/>
        </p:nvSpPr>
        <p:spPr bwMode="auto">
          <a:xfrm>
            <a:off x="40386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3" name="Line 37">
            <a:extLst>
              <a:ext uri="{FF2B5EF4-FFF2-40B4-BE49-F238E27FC236}">
                <a16:creationId xmlns:a16="http://schemas.microsoft.com/office/drawing/2014/main" id="{36343922-76D3-49DC-A93F-2CBD8C6523DF}"/>
              </a:ext>
            </a:extLst>
          </p:cNvPr>
          <p:cNvSpPr>
            <a:spLocks noChangeShapeType="1"/>
          </p:cNvSpPr>
          <p:nvPr/>
        </p:nvSpPr>
        <p:spPr bwMode="auto">
          <a:xfrm flipV="1">
            <a:off x="50292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4" name="Line 38">
            <a:extLst>
              <a:ext uri="{FF2B5EF4-FFF2-40B4-BE49-F238E27FC236}">
                <a16:creationId xmlns:a16="http://schemas.microsoft.com/office/drawing/2014/main" id="{B0722E5E-AEC9-4A86-9AA2-8514270120FA}"/>
              </a:ext>
            </a:extLst>
          </p:cNvPr>
          <p:cNvSpPr>
            <a:spLocks noChangeShapeType="1"/>
          </p:cNvSpPr>
          <p:nvPr/>
        </p:nvSpPr>
        <p:spPr bwMode="auto">
          <a:xfrm>
            <a:off x="40386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5" name="Line 39">
            <a:extLst>
              <a:ext uri="{FF2B5EF4-FFF2-40B4-BE49-F238E27FC236}">
                <a16:creationId xmlns:a16="http://schemas.microsoft.com/office/drawing/2014/main" id="{2F404FFF-BDE1-40F8-83E6-C2FFACE3585F}"/>
              </a:ext>
            </a:extLst>
          </p:cNvPr>
          <p:cNvSpPr>
            <a:spLocks noChangeShapeType="1"/>
          </p:cNvSpPr>
          <p:nvPr/>
        </p:nvSpPr>
        <p:spPr bwMode="auto">
          <a:xfrm flipV="1">
            <a:off x="50292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6" name="Rectangle 40">
            <a:extLst>
              <a:ext uri="{FF2B5EF4-FFF2-40B4-BE49-F238E27FC236}">
                <a16:creationId xmlns:a16="http://schemas.microsoft.com/office/drawing/2014/main" id="{6CE84EA1-457C-4EFE-A633-7F7FBC4D17D1}"/>
              </a:ext>
            </a:extLst>
          </p:cNvPr>
          <p:cNvSpPr>
            <a:spLocks noChangeArrowheads="1"/>
          </p:cNvSpPr>
          <p:nvPr/>
        </p:nvSpPr>
        <p:spPr bwMode="auto">
          <a:xfrm>
            <a:off x="1600200" y="3797300"/>
            <a:ext cx="990600" cy="19050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44777" name="Line 41">
            <a:extLst>
              <a:ext uri="{FF2B5EF4-FFF2-40B4-BE49-F238E27FC236}">
                <a16:creationId xmlns:a16="http://schemas.microsoft.com/office/drawing/2014/main" id="{743B01E4-4E30-48D9-A620-AC9431F6DD2E}"/>
              </a:ext>
            </a:extLst>
          </p:cNvPr>
          <p:cNvSpPr>
            <a:spLocks noChangeShapeType="1"/>
          </p:cNvSpPr>
          <p:nvPr/>
        </p:nvSpPr>
        <p:spPr bwMode="auto">
          <a:xfrm>
            <a:off x="1600200" y="5321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8" name="Line 42">
            <a:extLst>
              <a:ext uri="{FF2B5EF4-FFF2-40B4-BE49-F238E27FC236}">
                <a16:creationId xmlns:a16="http://schemas.microsoft.com/office/drawing/2014/main" id="{3993DAD4-DA17-4BB1-87E0-2C5FCEA4F90E}"/>
              </a:ext>
            </a:extLst>
          </p:cNvPr>
          <p:cNvSpPr>
            <a:spLocks noChangeShapeType="1"/>
          </p:cNvSpPr>
          <p:nvPr/>
        </p:nvSpPr>
        <p:spPr bwMode="auto">
          <a:xfrm flipV="1">
            <a:off x="2590800" y="5168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9" name="Line 43">
            <a:extLst>
              <a:ext uri="{FF2B5EF4-FFF2-40B4-BE49-F238E27FC236}">
                <a16:creationId xmlns:a16="http://schemas.microsoft.com/office/drawing/2014/main" id="{3F093A8B-4A8E-4777-A4FD-BBA55C683E3C}"/>
              </a:ext>
            </a:extLst>
          </p:cNvPr>
          <p:cNvSpPr>
            <a:spLocks noChangeShapeType="1"/>
          </p:cNvSpPr>
          <p:nvPr/>
        </p:nvSpPr>
        <p:spPr bwMode="auto">
          <a:xfrm>
            <a:off x="1600200" y="4178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0" name="Line 44">
            <a:extLst>
              <a:ext uri="{FF2B5EF4-FFF2-40B4-BE49-F238E27FC236}">
                <a16:creationId xmlns:a16="http://schemas.microsoft.com/office/drawing/2014/main" id="{0D86921A-07A1-491E-B363-7783ED199707}"/>
              </a:ext>
            </a:extLst>
          </p:cNvPr>
          <p:cNvSpPr>
            <a:spLocks noChangeShapeType="1"/>
          </p:cNvSpPr>
          <p:nvPr/>
        </p:nvSpPr>
        <p:spPr bwMode="auto">
          <a:xfrm flipV="1">
            <a:off x="2590800" y="4025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1" name="Line 45">
            <a:extLst>
              <a:ext uri="{FF2B5EF4-FFF2-40B4-BE49-F238E27FC236}">
                <a16:creationId xmlns:a16="http://schemas.microsoft.com/office/drawing/2014/main" id="{38919582-7B63-4479-BC63-0F31A5B7CEE2}"/>
              </a:ext>
            </a:extLst>
          </p:cNvPr>
          <p:cNvSpPr>
            <a:spLocks noChangeShapeType="1"/>
          </p:cNvSpPr>
          <p:nvPr/>
        </p:nvSpPr>
        <p:spPr bwMode="auto">
          <a:xfrm>
            <a:off x="1600200" y="4559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2" name="Line 46">
            <a:extLst>
              <a:ext uri="{FF2B5EF4-FFF2-40B4-BE49-F238E27FC236}">
                <a16:creationId xmlns:a16="http://schemas.microsoft.com/office/drawing/2014/main" id="{75D69C73-2E1C-4F60-9D1D-F0EAAEF676AD}"/>
              </a:ext>
            </a:extLst>
          </p:cNvPr>
          <p:cNvSpPr>
            <a:spLocks noChangeShapeType="1"/>
          </p:cNvSpPr>
          <p:nvPr/>
        </p:nvSpPr>
        <p:spPr bwMode="auto">
          <a:xfrm flipV="1">
            <a:off x="2590800" y="4406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3" name="Line 47">
            <a:extLst>
              <a:ext uri="{FF2B5EF4-FFF2-40B4-BE49-F238E27FC236}">
                <a16:creationId xmlns:a16="http://schemas.microsoft.com/office/drawing/2014/main" id="{4F80647B-2179-4AC2-9081-481344475EB0}"/>
              </a:ext>
            </a:extLst>
          </p:cNvPr>
          <p:cNvSpPr>
            <a:spLocks noChangeShapeType="1"/>
          </p:cNvSpPr>
          <p:nvPr/>
        </p:nvSpPr>
        <p:spPr bwMode="auto">
          <a:xfrm>
            <a:off x="1600200" y="49403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4" name="Line 48">
            <a:extLst>
              <a:ext uri="{FF2B5EF4-FFF2-40B4-BE49-F238E27FC236}">
                <a16:creationId xmlns:a16="http://schemas.microsoft.com/office/drawing/2014/main" id="{7C9C0671-DB46-4740-AF7B-525B4DA65B80}"/>
              </a:ext>
            </a:extLst>
          </p:cNvPr>
          <p:cNvSpPr>
            <a:spLocks noChangeShapeType="1"/>
          </p:cNvSpPr>
          <p:nvPr/>
        </p:nvSpPr>
        <p:spPr bwMode="auto">
          <a:xfrm flipV="1">
            <a:off x="2590800" y="47879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5" name="Text Box 49">
            <a:extLst>
              <a:ext uri="{FF2B5EF4-FFF2-40B4-BE49-F238E27FC236}">
                <a16:creationId xmlns:a16="http://schemas.microsoft.com/office/drawing/2014/main" id="{5520F6F5-A054-4CC1-82B3-30FFD22FAF3E}"/>
              </a:ext>
            </a:extLst>
          </p:cNvPr>
          <p:cNvSpPr txBox="1">
            <a:spLocks noChangeArrowheads="1"/>
          </p:cNvSpPr>
          <p:nvPr/>
        </p:nvSpPr>
        <p:spPr bwMode="auto">
          <a:xfrm>
            <a:off x="4038600" y="2806700"/>
            <a:ext cx="114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c </a:t>
            </a:r>
            <a:r>
              <a:rPr kumimoji="1" lang="zh-CN" altLang="en-US" sz="2800">
                <a:solidFill>
                  <a:srgbClr val="0000FF"/>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44786" name="Text Box 50">
            <a:extLst>
              <a:ext uri="{FF2B5EF4-FFF2-40B4-BE49-F238E27FC236}">
                <a16:creationId xmlns:a16="http://schemas.microsoft.com/office/drawing/2014/main" id="{7F04C8D4-10D7-47A6-B925-659A1EFC885A}"/>
              </a:ext>
            </a:extLst>
          </p:cNvPr>
          <p:cNvSpPr txBox="1">
            <a:spLocks noChangeArrowheads="1"/>
          </p:cNvSpPr>
          <p:nvPr/>
        </p:nvSpPr>
        <p:spPr bwMode="auto">
          <a:xfrm>
            <a:off x="6457950" y="2820988"/>
            <a:ext cx="116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b </a:t>
            </a:r>
            <a:r>
              <a:rPr kumimoji="1" lang="zh-CN" altLang="en-US" sz="2800">
                <a:solidFill>
                  <a:srgbClr val="0000FF"/>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44787" name="Text Box 51">
            <a:extLst>
              <a:ext uri="{FF2B5EF4-FFF2-40B4-BE49-F238E27FC236}">
                <a16:creationId xmlns:a16="http://schemas.microsoft.com/office/drawing/2014/main" id="{44AE3904-C627-45EE-8E4B-D6B320CCA0A9}"/>
              </a:ext>
            </a:extLst>
          </p:cNvPr>
          <p:cNvSpPr txBox="1">
            <a:spLocks noChangeArrowheads="1"/>
          </p:cNvSpPr>
          <p:nvPr/>
        </p:nvSpPr>
        <p:spPr bwMode="auto">
          <a:xfrm>
            <a:off x="68008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4788" name="Text Box 52">
            <a:extLst>
              <a:ext uri="{FF2B5EF4-FFF2-40B4-BE49-F238E27FC236}">
                <a16:creationId xmlns:a16="http://schemas.microsoft.com/office/drawing/2014/main" id="{5A051FA2-354F-4010-A1F4-7592D3EE5687}"/>
              </a:ext>
            </a:extLst>
          </p:cNvPr>
          <p:cNvSpPr txBox="1">
            <a:spLocks noChangeArrowheads="1"/>
          </p:cNvSpPr>
          <p:nvPr/>
        </p:nvSpPr>
        <p:spPr bwMode="auto">
          <a:xfrm>
            <a:off x="68008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4789" name="Text Box 53">
            <a:extLst>
              <a:ext uri="{FF2B5EF4-FFF2-40B4-BE49-F238E27FC236}">
                <a16:creationId xmlns:a16="http://schemas.microsoft.com/office/drawing/2014/main" id="{0CC26411-70D8-4438-B889-4181CEC37C75}"/>
              </a:ext>
            </a:extLst>
          </p:cNvPr>
          <p:cNvSpPr txBox="1">
            <a:spLocks noChangeArrowheads="1"/>
          </p:cNvSpPr>
          <p:nvPr/>
        </p:nvSpPr>
        <p:spPr bwMode="auto">
          <a:xfrm>
            <a:off x="1924050" y="51689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4790" name="Line 54">
            <a:extLst>
              <a:ext uri="{FF2B5EF4-FFF2-40B4-BE49-F238E27FC236}">
                <a16:creationId xmlns:a16="http://schemas.microsoft.com/office/drawing/2014/main" id="{A8C47A83-A1AB-4645-8FC9-99D64210693C}"/>
              </a:ext>
            </a:extLst>
          </p:cNvPr>
          <p:cNvSpPr>
            <a:spLocks noChangeShapeType="1"/>
          </p:cNvSpPr>
          <p:nvPr/>
        </p:nvSpPr>
        <p:spPr bwMode="auto">
          <a:xfrm>
            <a:off x="1600200" y="6992938"/>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1" name="Text Box 55">
            <a:extLst>
              <a:ext uri="{FF2B5EF4-FFF2-40B4-BE49-F238E27FC236}">
                <a16:creationId xmlns:a16="http://schemas.microsoft.com/office/drawing/2014/main" id="{8F55125F-2FF4-4618-B54D-576D86F6C0C2}"/>
              </a:ext>
            </a:extLst>
          </p:cNvPr>
          <p:cNvSpPr txBox="1">
            <a:spLocks noChangeArrowheads="1"/>
          </p:cNvSpPr>
          <p:nvPr/>
        </p:nvSpPr>
        <p:spPr bwMode="auto">
          <a:xfrm>
            <a:off x="1524000" y="57023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a </a:t>
            </a:r>
            <a:r>
              <a:rPr kumimoji="1" lang="zh-CN" altLang="en-US" sz="2800">
                <a:solidFill>
                  <a:srgbClr val="0000FF"/>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44792" name="Text Box 56">
            <a:extLst>
              <a:ext uri="{FF2B5EF4-FFF2-40B4-BE49-F238E27FC236}">
                <a16:creationId xmlns:a16="http://schemas.microsoft.com/office/drawing/2014/main" id="{D74408CB-9FDB-489C-9F5A-268DFB62A41E}"/>
              </a:ext>
            </a:extLst>
          </p:cNvPr>
          <p:cNvSpPr txBox="1">
            <a:spLocks noChangeArrowheads="1"/>
          </p:cNvSpPr>
          <p:nvPr/>
        </p:nvSpPr>
        <p:spPr bwMode="auto">
          <a:xfrm>
            <a:off x="4130675" y="56800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FF"/>
                </a:solidFill>
                <a:latin typeface="Times New Roman" panose="02020603050405020304" pitchFamily="18" charset="0"/>
                <a:ea typeface="隶书" panose="02010509060101010101" pitchFamily="49" charset="-122"/>
              </a:rPr>
              <a:t>空</a:t>
            </a:r>
            <a:r>
              <a:rPr kumimoji="1" lang="zh-CN" altLang="en-US" sz="2800">
                <a:solidFill>
                  <a:srgbClr val="0000FF"/>
                </a:solidFill>
                <a:latin typeface="Times New Roman" panose="02020603050405020304" pitchFamily="18" charset="0"/>
                <a:ea typeface="隶书" panose="02010509060101010101" pitchFamily="49" charset="-122"/>
              </a:rPr>
              <a:t>栈</a:t>
            </a:r>
            <a:endParaRPr kumimoji="1" lang="zh-CN" altLang="en-US" sz="2400">
              <a:latin typeface="Times New Roman" panose="02020603050405020304" pitchFamily="18" charset="0"/>
            </a:endParaRPr>
          </a:p>
        </p:txBody>
      </p:sp>
      <p:sp>
        <p:nvSpPr>
          <p:cNvPr id="244793" name="Text Box 57">
            <a:extLst>
              <a:ext uri="{FF2B5EF4-FFF2-40B4-BE49-F238E27FC236}">
                <a16:creationId xmlns:a16="http://schemas.microsoft.com/office/drawing/2014/main" id="{60A5AF46-E092-4D96-83A4-72C5ABF7E683}"/>
              </a:ext>
            </a:extLst>
          </p:cNvPr>
          <p:cNvSpPr txBox="1">
            <a:spLocks noChangeArrowheads="1"/>
          </p:cNvSpPr>
          <p:nvPr/>
        </p:nvSpPr>
        <p:spPr bwMode="auto">
          <a:xfrm>
            <a:off x="685800" y="1525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4794" name="Line 58">
            <a:extLst>
              <a:ext uri="{FF2B5EF4-FFF2-40B4-BE49-F238E27FC236}">
                <a16:creationId xmlns:a16="http://schemas.microsoft.com/office/drawing/2014/main" id="{A0FA13B8-29D8-4293-9736-1F829EEEC52E}"/>
              </a:ext>
            </a:extLst>
          </p:cNvPr>
          <p:cNvSpPr>
            <a:spLocks noChangeShapeType="1"/>
          </p:cNvSpPr>
          <p:nvPr/>
        </p:nvSpPr>
        <p:spPr bwMode="auto">
          <a:xfrm>
            <a:off x="1311275" y="1839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5" name="Text Box 59">
            <a:extLst>
              <a:ext uri="{FF2B5EF4-FFF2-40B4-BE49-F238E27FC236}">
                <a16:creationId xmlns:a16="http://schemas.microsoft.com/office/drawing/2014/main" id="{2BEA782F-1820-4EF2-BC2A-DA3780FBC211}"/>
              </a:ext>
            </a:extLst>
          </p:cNvPr>
          <p:cNvSpPr txBox="1">
            <a:spLocks noChangeArrowheads="1"/>
          </p:cNvSpPr>
          <p:nvPr/>
        </p:nvSpPr>
        <p:spPr bwMode="auto">
          <a:xfrm>
            <a:off x="1941513"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4796" name="Text Box 60">
            <a:extLst>
              <a:ext uri="{FF2B5EF4-FFF2-40B4-BE49-F238E27FC236}">
                <a16:creationId xmlns:a16="http://schemas.microsoft.com/office/drawing/2014/main" id="{DF814B58-849E-4723-95EF-AA3C330CBA13}"/>
              </a:ext>
            </a:extLst>
          </p:cNvPr>
          <p:cNvSpPr txBox="1">
            <a:spLocks noChangeArrowheads="1"/>
          </p:cNvSpPr>
          <p:nvPr/>
        </p:nvSpPr>
        <p:spPr bwMode="auto">
          <a:xfrm>
            <a:off x="1941513"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4797" name="Text Box 61">
            <a:extLst>
              <a:ext uri="{FF2B5EF4-FFF2-40B4-BE49-F238E27FC236}">
                <a16:creationId xmlns:a16="http://schemas.microsoft.com/office/drawing/2014/main" id="{A23EB518-61B3-480A-922E-47372181C5D7}"/>
              </a:ext>
            </a:extLst>
          </p:cNvPr>
          <p:cNvSpPr txBox="1">
            <a:spLocks noChangeArrowheads="1"/>
          </p:cNvSpPr>
          <p:nvPr/>
        </p:nvSpPr>
        <p:spPr bwMode="auto">
          <a:xfrm>
            <a:off x="1922463" y="1220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4798" name="Text Box 62">
            <a:extLst>
              <a:ext uri="{FF2B5EF4-FFF2-40B4-BE49-F238E27FC236}">
                <a16:creationId xmlns:a16="http://schemas.microsoft.com/office/drawing/2014/main" id="{7D1F41D2-F9F9-45C9-AB60-AE84B28CFF38}"/>
              </a:ext>
            </a:extLst>
          </p:cNvPr>
          <p:cNvSpPr txBox="1">
            <a:spLocks noChangeArrowheads="1"/>
          </p:cNvSpPr>
          <p:nvPr/>
        </p:nvSpPr>
        <p:spPr bwMode="auto">
          <a:xfrm>
            <a:off x="1524000" y="280670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0000FF"/>
                </a:solidFill>
                <a:latin typeface="Times New Roman" panose="02020603050405020304" pitchFamily="18" charset="0"/>
                <a:ea typeface="隶书" panose="02010509060101010101" pitchFamily="49" charset="-122"/>
              </a:rPr>
              <a:t>d </a:t>
            </a:r>
            <a:r>
              <a:rPr kumimoji="1" lang="zh-CN" altLang="en-US" sz="2800">
                <a:solidFill>
                  <a:srgbClr val="0000FF"/>
                </a:solidFill>
                <a:latin typeface="Times New Roman" panose="02020603050405020304" pitchFamily="18" charset="0"/>
                <a:ea typeface="隶书" panose="02010509060101010101" pitchFamily="49" charset="-122"/>
              </a:rPr>
              <a:t>退栈</a:t>
            </a:r>
            <a:endParaRPr kumimoji="1" lang="zh-CN" altLang="en-US" sz="2400">
              <a:latin typeface="Times New Roman" panose="02020603050405020304" pitchFamily="18" charset="0"/>
            </a:endParaRPr>
          </a:p>
        </p:txBody>
      </p:sp>
      <p:sp>
        <p:nvSpPr>
          <p:cNvPr id="244799" name="Text Box 63">
            <a:extLst>
              <a:ext uri="{FF2B5EF4-FFF2-40B4-BE49-F238E27FC236}">
                <a16:creationId xmlns:a16="http://schemas.microsoft.com/office/drawing/2014/main" id="{A5D15A4B-5960-4994-AD61-5DA6A9525EC1}"/>
              </a:ext>
            </a:extLst>
          </p:cNvPr>
          <p:cNvSpPr txBox="1">
            <a:spLocks noChangeArrowheads="1"/>
          </p:cNvSpPr>
          <p:nvPr/>
        </p:nvSpPr>
        <p:spPr bwMode="auto">
          <a:xfrm>
            <a:off x="1920875" y="1539875"/>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4800" name="Line 64">
            <a:extLst>
              <a:ext uri="{FF2B5EF4-FFF2-40B4-BE49-F238E27FC236}">
                <a16:creationId xmlns:a16="http://schemas.microsoft.com/office/drawing/2014/main" id="{01C8D8BC-7786-440A-95AE-B8F2AC17284D}"/>
              </a:ext>
            </a:extLst>
          </p:cNvPr>
          <p:cNvSpPr>
            <a:spLocks noChangeShapeType="1"/>
          </p:cNvSpPr>
          <p:nvPr/>
        </p:nvSpPr>
        <p:spPr bwMode="auto">
          <a:xfrm flipV="1">
            <a:off x="1387475" y="1449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01" name="Text Box 65">
            <a:extLst>
              <a:ext uri="{FF2B5EF4-FFF2-40B4-BE49-F238E27FC236}">
                <a16:creationId xmlns:a16="http://schemas.microsoft.com/office/drawing/2014/main" id="{1F69264A-0F43-48B5-84B4-FCE728387C32}"/>
              </a:ext>
            </a:extLst>
          </p:cNvPr>
          <p:cNvSpPr txBox="1">
            <a:spLocks noChangeArrowheads="1"/>
          </p:cNvSpPr>
          <p:nvPr/>
        </p:nvSpPr>
        <p:spPr bwMode="auto">
          <a:xfrm>
            <a:off x="3106738" y="1906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4802" name="Line 66">
            <a:extLst>
              <a:ext uri="{FF2B5EF4-FFF2-40B4-BE49-F238E27FC236}">
                <a16:creationId xmlns:a16="http://schemas.microsoft.com/office/drawing/2014/main" id="{D6D5E91C-26AA-408A-98B7-20FA88259F63}"/>
              </a:ext>
            </a:extLst>
          </p:cNvPr>
          <p:cNvSpPr>
            <a:spLocks noChangeShapeType="1"/>
          </p:cNvSpPr>
          <p:nvPr/>
        </p:nvSpPr>
        <p:spPr bwMode="auto">
          <a:xfrm>
            <a:off x="3732213" y="2220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03" name="Text Box 67">
            <a:extLst>
              <a:ext uri="{FF2B5EF4-FFF2-40B4-BE49-F238E27FC236}">
                <a16:creationId xmlns:a16="http://schemas.microsoft.com/office/drawing/2014/main" id="{59F7F718-AE69-45D6-A857-3D12694C6B3A}"/>
              </a:ext>
            </a:extLst>
          </p:cNvPr>
          <p:cNvSpPr txBox="1">
            <a:spLocks noChangeArrowheads="1"/>
          </p:cNvSpPr>
          <p:nvPr/>
        </p:nvSpPr>
        <p:spPr bwMode="auto">
          <a:xfrm>
            <a:off x="4362450" y="2287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4804" name="Text Box 68">
            <a:extLst>
              <a:ext uri="{FF2B5EF4-FFF2-40B4-BE49-F238E27FC236}">
                <a16:creationId xmlns:a16="http://schemas.microsoft.com/office/drawing/2014/main" id="{ACC248C4-B500-4542-96C4-E83D4C9FA128}"/>
              </a:ext>
            </a:extLst>
          </p:cNvPr>
          <p:cNvSpPr txBox="1">
            <a:spLocks noChangeArrowheads="1"/>
          </p:cNvSpPr>
          <p:nvPr/>
        </p:nvSpPr>
        <p:spPr bwMode="auto">
          <a:xfrm>
            <a:off x="4362450" y="1982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4805" name="Text Box 69">
            <a:extLst>
              <a:ext uri="{FF2B5EF4-FFF2-40B4-BE49-F238E27FC236}">
                <a16:creationId xmlns:a16="http://schemas.microsoft.com/office/drawing/2014/main" id="{1AC1949E-CC4E-44FD-ACB7-096756B7DEB1}"/>
              </a:ext>
            </a:extLst>
          </p:cNvPr>
          <p:cNvSpPr txBox="1">
            <a:spLocks noChangeArrowheads="1"/>
          </p:cNvSpPr>
          <p:nvPr/>
        </p:nvSpPr>
        <p:spPr bwMode="auto">
          <a:xfrm>
            <a:off x="4341813" y="1539875"/>
            <a:ext cx="341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4806" name="Line 70">
            <a:extLst>
              <a:ext uri="{FF2B5EF4-FFF2-40B4-BE49-F238E27FC236}">
                <a16:creationId xmlns:a16="http://schemas.microsoft.com/office/drawing/2014/main" id="{6086867D-1AA6-4EB0-A50E-021F1F7EC3CF}"/>
              </a:ext>
            </a:extLst>
          </p:cNvPr>
          <p:cNvSpPr>
            <a:spLocks noChangeShapeType="1"/>
          </p:cNvSpPr>
          <p:nvPr/>
        </p:nvSpPr>
        <p:spPr bwMode="auto">
          <a:xfrm flipV="1">
            <a:off x="3808413" y="1830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07" name="Text Box 71">
            <a:extLst>
              <a:ext uri="{FF2B5EF4-FFF2-40B4-BE49-F238E27FC236}">
                <a16:creationId xmlns:a16="http://schemas.microsoft.com/office/drawing/2014/main" id="{5E43C0E0-BE9D-4736-9C32-4CC71A3C6FC0}"/>
              </a:ext>
            </a:extLst>
          </p:cNvPr>
          <p:cNvSpPr txBox="1">
            <a:spLocks noChangeArrowheads="1"/>
          </p:cNvSpPr>
          <p:nvPr/>
        </p:nvSpPr>
        <p:spPr bwMode="auto">
          <a:xfrm>
            <a:off x="5562600" y="2287588"/>
            <a:ext cx="67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4808" name="Line 72">
            <a:extLst>
              <a:ext uri="{FF2B5EF4-FFF2-40B4-BE49-F238E27FC236}">
                <a16:creationId xmlns:a16="http://schemas.microsoft.com/office/drawing/2014/main" id="{FDCA76B5-8222-4B74-B39E-BA447037D878}"/>
              </a:ext>
            </a:extLst>
          </p:cNvPr>
          <p:cNvSpPr>
            <a:spLocks noChangeShapeType="1"/>
          </p:cNvSpPr>
          <p:nvPr/>
        </p:nvSpPr>
        <p:spPr bwMode="auto">
          <a:xfrm>
            <a:off x="6188075" y="2601913"/>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09" name="Line 73">
            <a:extLst>
              <a:ext uri="{FF2B5EF4-FFF2-40B4-BE49-F238E27FC236}">
                <a16:creationId xmlns:a16="http://schemas.microsoft.com/office/drawing/2014/main" id="{C28782D2-DF14-4D60-B2E1-33698C1FEB8F}"/>
              </a:ext>
            </a:extLst>
          </p:cNvPr>
          <p:cNvSpPr>
            <a:spLocks noChangeShapeType="1"/>
          </p:cNvSpPr>
          <p:nvPr/>
        </p:nvSpPr>
        <p:spPr bwMode="auto">
          <a:xfrm flipV="1">
            <a:off x="6264275" y="2211388"/>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0" name="Text Box 74">
            <a:extLst>
              <a:ext uri="{FF2B5EF4-FFF2-40B4-BE49-F238E27FC236}">
                <a16:creationId xmlns:a16="http://schemas.microsoft.com/office/drawing/2014/main" id="{E3FC6F7B-85B6-4E44-9C06-48B40FF8CE40}"/>
              </a:ext>
            </a:extLst>
          </p:cNvPr>
          <p:cNvSpPr txBox="1">
            <a:spLocks noChangeArrowheads="1"/>
          </p:cNvSpPr>
          <p:nvPr/>
        </p:nvSpPr>
        <p:spPr bwMode="auto">
          <a:xfrm>
            <a:off x="685800" y="5626100"/>
            <a:ext cx="67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Times New Roman" panose="02020603050405020304" pitchFamily="18" charset="0"/>
              </a:rPr>
              <a:t>top</a:t>
            </a:r>
            <a:endParaRPr kumimoji="1" lang="en-US" altLang="zh-CN" sz="2400">
              <a:latin typeface="Times New Roman" panose="02020603050405020304" pitchFamily="18" charset="0"/>
            </a:endParaRPr>
          </a:p>
        </p:txBody>
      </p:sp>
      <p:sp>
        <p:nvSpPr>
          <p:cNvPr id="244811" name="Line 75">
            <a:extLst>
              <a:ext uri="{FF2B5EF4-FFF2-40B4-BE49-F238E27FC236}">
                <a16:creationId xmlns:a16="http://schemas.microsoft.com/office/drawing/2014/main" id="{73540FB0-4983-4DDA-90D3-7D44562785C4}"/>
              </a:ext>
            </a:extLst>
          </p:cNvPr>
          <p:cNvSpPr>
            <a:spLocks noChangeShapeType="1"/>
          </p:cNvSpPr>
          <p:nvPr/>
        </p:nvSpPr>
        <p:spPr bwMode="auto">
          <a:xfrm>
            <a:off x="1311275" y="5940425"/>
            <a:ext cx="30480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Line 76">
            <a:extLst>
              <a:ext uri="{FF2B5EF4-FFF2-40B4-BE49-F238E27FC236}">
                <a16:creationId xmlns:a16="http://schemas.microsoft.com/office/drawing/2014/main" id="{DB428115-BF92-4749-B2BD-9A9A4C797968}"/>
              </a:ext>
            </a:extLst>
          </p:cNvPr>
          <p:cNvSpPr>
            <a:spLocks noChangeShapeType="1"/>
          </p:cNvSpPr>
          <p:nvPr/>
        </p:nvSpPr>
        <p:spPr bwMode="auto">
          <a:xfrm flipV="1">
            <a:off x="1387475" y="5549900"/>
            <a:ext cx="0" cy="304800"/>
          </a:xfrm>
          <a:prstGeom prst="line">
            <a:avLst/>
          </a:prstGeom>
          <a:noFill/>
          <a:ln w="28575">
            <a:solidFill>
              <a:srgbClr val="FF66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a:extLst>
              <a:ext uri="{FF2B5EF4-FFF2-40B4-BE49-F238E27FC236}">
                <a16:creationId xmlns:a16="http://schemas.microsoft.com/office/drawing/2014/main" id="{41A390B3-E969-48BC-A43E-E170BA6F8A35}"/>
              </a:ext>
            </a:extLst>
          </p:cNvPr>
          <p:cNvSpPr>
            <a:spLocks noGrp="1"/>
          </p:cNvSpPr>
          <p:nvPr>
            <p:ph type="sldNum" sz="quarter" idx="11"/>
          </p:nvPr>
        </p:nvSpPr>
        <p:spPr/>
        <p:txBody>
          <a:bodyPr/>
          <a:lstStyle/>
          <a:p>
            <a:fld id="{8DA89325-EB6F-4961-B485-5D4D802BF77F}" type="slidenum">
              <a:rPr lang="en-US" altLang="zh-CN"/>
              <a:pPr/>
              <a:t>80</a:t>
            </a:fld>
            <a:endParaRPr lang="en-US" altLang="zh-CN"/>
          </a:p>
        </p:txBody>
      </p:sp>
      <p:sp>
        <p:nvSpPr>
          <p:cNvPr id="353282" name="Text Box 2">
            <a:extLst>
              <a:ext uri="{FF2B5EF4-FFF2-40B4-BE49-F238E27FC236}">
                <a16:creationId xmlns:a16="http://schemas.microsoft.com/office/drawing/2014/main" id="{BEE120F5-67E0-4B8C-91A9-466B42783242}"/>
              </a:ext>
            </a:extLst>
          </p:cNvPr>
          <p:cNvSpPr txBox="1">
            <a:spLocks noChangeArrowheads="1"/>
          </p:cNvSpPr>
          <p:nvPr/>
        </p:nvSpPr>
        <p:spPr bwMode="auto">
          <a:xfrm>
            <a:off x="1752600" y="484188"/>
            <a:ext cx="579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chemeClr val="tx2"/>
                </a:solidFill>
                <a:latin typeface="Times New Roman" panose="02020603050405020304" pitchFamily="18" charset="0"/>
                <a:ea typeface="华文新魏" panose="02010800040101010101" pitchFamily="2" charset="-122"/>
              </a:rPr>
              <a:t>计算</a:t>
            </a:r>
            <a:r>
              <a:rPr kumimoji="1" lang="en-US" altLang="zh-CN" sz="3600" b="1">
                <a:solidFill>
                  <a:schemeClr val="tx2"/>
                </a:solidFill>
                <a:latin typeface="Times New Roman" panose="02020603050405020304" pitchFamily="18" charset="0"/>
                <a:ea typeface="华文新魏" panose="02010800040101010101" pitchFamily="2" charset="-122"/>
              </a:rPr>
              <a:t>Fact</a:t>
            </a:r>
            <a:r>
              <a:rPr kumimoji="1" lang="zh-CN" altLang="en-US" sz="3600" b="1">
                <a:solidFill>
                  <a:schemeClr val="tx2"/>
                </a:solidFill>
                <a:latin typeface="Times New Roman" panose="02020603050405020304" pitchFamily="18" charset="0"/>
                <a:ea typeface="华文新魏" panose="02010800040101010101" pitchFamily="2" charset="-122"/>
              </a:rPr>
              <a:t>时活动记录的内容</a:t>
            </a:r>
            <a:endParaRPr kumimoji="1" lang="zh-CN" altLang="en-US">
              <a:solidFill>
                <a:schemeClr val="tx2"/>
              </a:solidFill>
              <a:latin typeface="Times New Roman" panose="02020603050405020304" pitchFamily="18" charset="0"/>
              <a:ea typeface="华文新魏" panose="02010800040101010101" pitchFamily="2" charset="-122"/>
            </a:endParaRPr>
          </a:p>
        </p:txBody>
      </p:sp>
      <p:sp>
        <p:nvSpPr>
          <p:cNvPr id="353283" name="Text Box 3">
            <a:extLst>
              <a:ext uri="{FF2B5EF4-FFF2-40B4-BE49-F238E27FC236}">
                <a16:creationId xmlns:a16="http://schemas.microsoft.com/office/drawing/2014/main" id="{0B66B748-8EE2-4121-BD12-14E6A0B3C20E}"/>
              </a:ext>
            </a:extLst>
          </p:cNvPr>
          <p:cNvSpPr txBox="1">
            <a:spLocks noChangeArrowheads="1"/>
          </p:cNvSpPr>
          <p:nvPr/>
        </p:nvSpPr>
        <p:spPr bwMode="auto">
          <a:xfrm>
            <a:off x="533400" y="2317750"/>
            <a:ext cx="5492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chemeClr val="hlink"/>
                </a:solidFill>
                <a:latin typeface="Times New Roman" panose="02020603050405020304" pitchFamily="18" charset="0"/>
                <a:ea typeface="仿宋_GB2312" pitchFamily="49" charset="-122"/>
              </a:rPr>
              <a:t>递归调用序列</a:t>
            </a:r>
            <a:endParaRPr kumimoji="1" lang="zh-CN" altLang="en-US" sz="2400">
              <a:solidFill>
                <a:schemeClr val="hlink"/>
              </a:solidFill>
              <a:latin typeface="Times New Roman" panose="02020603050405020304" pitchFamily="18" charset="0"/>
            </a:endParaRPr>
          </a:p>
        </p:txBody>
      </p:sp>
      <p:sp>
        <p:nvSpPr>
          <p:cNvPr id="353284" name="Rectangle 4" descr="再生纸">
            <a:extLst>
              <a:ext uri="{FF2B5EF4-FFF2-40B4-BE49-F238E27FC236}">
                <a16:creationId xmlns:a16="http://schemas.microsoft.com/office/drawing/2014/main" id="{A0E2D9FD-3E1E-420A-9FA0-2BBC571A3E21}"/>
              </a:ext>
            </a:extLst>
          </p:cNvPr>
          <p:cNvSpPr>
            <a:spLocks noChangeArrowheads="1"/>
          </p:cNvSpPr>
          <p:nvPr/>
        </p:nvSpPr>
        <p:spPr bwMode="auto">
          <a:xfrm>
            <a:off x="1219200" y="55626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3285" name="Line 5">
            <a:extLst>
              <a:ext uri="{FF2B5EF4-FFF2-40B4-BE49-F238E27FC236}">
                <a16:creationId xmlns:a16="http://schemas.microsoft.com/office/drawing/2014/main" id="{E8A929E8-F2B7-446A-A51D-62C1457B7EB6}"/>
              </a:ext>
            </a:extLst>
          </p:cNvPr>
          <p:cNvSpPr>
            <a:spLocks noChangeShapeType="1"/>
          </p:cNvSpPr>
          <p:nvPr/>
        </p:nvSpPr>
        <p:spPr bwMode="auto">
          <a:xfrm>
            <a:off x="19050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6" name="Line 6">
            <a:extLst>
              <a:ext uri="{FF2B5EF4-FFF2-40B4-BE49-F238E27FC236}">
                <a16:creationId xmlns:a16="http://schemas.microsoft.com/office/drawing/2014/main" id="{9CB35441-926C-40FC-8B9E-17FA94511285}"/>
              </a:ext>
            </a:extLst>
          </p:cNvPr>
          <p:cNvSpPr>
            <a:spLocks noChangeShapeType="1"/>
          </p:cNvSpPr>
          <p:nvPr/>
        </p:nvSpPr>
        <p:spPr bwMode="auto">
          <a:xfrm flipV="1">
            <a:off x="19050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87" name="Text Box 7">
            <a:extLst>
              <a:ext uri="{FF2B5EF4-FFF2-40B4-BE49-F238E27FC236}">
                <a16:creationId xmlns:a16="http://schemas.microsoft.com/office/drawing/2014/main" id="{B2A27DDA-196F-425C-B0B6-25850CD1E35C}"/>
              </a:ext>
            </a:extLst>
          </p:cNvPr>
          <p:cNvSpPr txBox="1">
            <a:spLocks noChangeArrowheads="1"/>
          </p:cNvSpPr>
          <p:nvPr/>
        </p:nvSpPr>
        <p:spPr bwMode="auto">
          <a:xfrm>
            <a:off x="1377950" y="55626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rPr>
              <a:t>0           </a:t>
            </a:r>
            <a:r>
              <a:rPr kumimoji="1" lang="en-US" altLang="zh-CN" sz="2800" b="1">
                <a:solidFill>
                  <a:srgbClr val="009900"/>
                </a:solidFill>
                <a:latin typeface="Times New Roman" panose="02020603050405020304" pitchFamily="18" charset="0"/>
              </a:rPr>
              <a:t>1</a:t>
            </a:r>
            <a:r>
              <a:rPr kumimoji="1" lang="en-US" altLang="zh-CN" sz="2800" b="1">
                <a:solidFill>
                  <a:schemeClr val="tx2"/>
                </a:solidFill>
                <a:latin typeface="Times New Roman" panose="02020603050405020304" pitchFamily="18" charset="0"/>
              </a:rPr>
              <a:t>       RetLoc2</a:t>
            </a:r>
            <a:endParaRPr kumimoji="1" lang="en-US" altLang="zh-CN" sz="3200" b="1">
              <a:solidFill>
                <a:schemeClr val="tx2"/>
              </a:solidFill>
              <a:latin typeface="Times New Roman" panose="02020603050405020304" pitchFamily="18" charset="0"/>
            </a:endParaRPr>
          </a:p>
        </p:txBody>
      </p:sp>
      <p:sp>
        <p:nvSpPr>
          <p:cNvPr id="353288" name="Rectangle 8" descr="再生纸">
            <a:extLst>
              <a:ext uri="{FF2B5EF4-FFF2-40B4-BE49-F238E27FC236}">
                <a16:creationId xmlns:a16="http://schemas.microsoft.com/office/drawing/2014/main" id="{379C7CF6-576E-479F-9501-0B39DF4B16C7}"/>
              </a:ext>
            </a:extLst>
          </p:cNvPr>
          <p:cNvSpPr>
            <a:spLocks noChangeArrowheads="1"/>
          </p:cNvSpPr>
          <p:nvPr/>
        </p:nvSpPr>
        <p:spPr bwMode="auto">
          <a:xfrm>
            <a:off x="1219200" y="46482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3289" name="Line 9">
            <a:extLst>
              <a:ext uri="{FF2B5EF4-FFF2-40B4-BE49-F238E27FC236}">
                <a16:creationId xmlns:a16="http://schemas.microsoft.com/office/drawing/2014/main" id="{E1F75F00-3AB8-4A05-B24C-1A64B031360B}"/>
              </a:ext>
            </a:extLst>
          </p:cNvPr>
          <p:cNvSpPr>
            <a:spLocks noChangeShapeType="1"/>
          </p:cNvSpPr>
          <p:nvPr/>
        </p:nvSpPr>
        <p:spPr bwMode="auto">
          <a:xfrm>
            <a:off x="19050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0" name="Line 10">
            <a:extLst>
              <a:ext uri="{FF2B5EF4-FFF2-40B4-BE49-F238E27FC236}">
                <a16:creationId xmlns:a16="http://schemas.microsoft.com/office/drawing/2014/main" id="{000E6003-CC92-4634-80ED-F270E6686B0A}"/>
              </a:ext>
            </a:extLst>
          </p:cNvPr>
          <p:cNvSpPr>
            <a:spLocks noChangeShapeType="1"/>
          </p:cNvSpPr>
          <p:nvPr/>
        </p:nvSpPr>
        <p:spPr bwMode="auto">
          <a:xfrm flipV="1">
            <a:off x="19050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1" name="Text Box 11">
            <a:extLst>
              <a:ext uri="{FF2B5EF4-FFF2-40B4-BE49-F238E27FC236}">
                <a16:creationId xmlns:a16="http://schemas.microsoft.com/office/drawing/2014/main" id="{3C0CC03D-D406-4519-BCD3-86235063FCA7}"/>
              </a:ext>
            </a:extLst>
          </p:cNvPr>
          <p:cNvSpPr txBox="1">
            <a:spLocks noChangeArrowheads="1"/>
          </p:cNvSpPr>
          <p:nvPr/>
        </p:nvSpPr>
        <p:spPr bwMode="auto">
          <a:xfrm>
            <a:off x="1377950" y="4648200"/>
            <a:ext cx="349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rPr>
              <a:t>1           </a:t>
            </a:r>
            <a:r>
              <a:rPr kumimoji="1" lang="en-US" altLang="zh-CN" sz="2800" b="1">
                <a:solidFill>
                  <a:srgbClr val="009900"/>
                </a:solidFill>
                <a:latin typeface="Times New Roman" panose="02020603050405020304" pitchFamily="18" charset="0"/>
              </a:rPr>
              <a:t>1</a:t>
            </a:r>
            <a:r>
              <a:rPr kumimoji="1" lang="en-US" altLang="zh-CN" sz="2800" b="1">
                <a:solidFill>
                  <a:schemeClr val="tx2"/>
                </a:solidFill>
                <a:latin typeface="Times New Roman" panose="02020603050405020304" pitchFamily="18" charset="0"/>
              </a:rPr>
              <a:t>       RetLoc2</a:t>
            </a:r>
            <a:endParaRPr kumimoji="1" lang="en-US" altLang="zh-CN" sz="3200" b="1">
              <a:solidFill>
                <a:schemeClr val="tx2"/>
              </a:solidFill>
              <a:latin typeface="Times New Roman" panose="02020603050405020304" pitchFamily="18" charset="0"/>
            </a:endParaRPr>
          </a:p>
        </p:txBody>
      </p:sp>
      <p:sp>
        <p:nvSpPr>
          <p:cNvPr id="353292" name="Rectangle 12" descr="再生纸">
            <a:extLst>
              <a:ext uri="{FF2B5EF4-FFF2-40B4-BE49-F238E27FC236}">
                <a16:creationId xmlns:a16="http://schemas.microsoft.com/office/drawing/2014/main" id="{592EEA14-CAF2-47D3-9331-6567CC2031D2}"/>
              </a:ext>
            </a:extLst>
          </p:cNvPr>
          <p:cNvSpPr>
            <a:spLocks noChangeArrowheads="1"/>
          </p:cNvSpPr>
          <p:nvPr/>
        </p:nvSpPr>
        <p:spPr bwMode="auto">
          <a:xfrm>
            <a:off x="1219200" y="37338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3293" name="Line 13">
            <a:extLst>
              <a:ext uri="{FF2B5EF4-FFF2-40B4-BE49-F238E27FC236}">
                <a16:creationId xmlns:a16="http://schemas.microsoft.com/office/drawing/2014/main" id="{9B2994F4-14E6-4C65-90BB-6055BC51EBE5}"/>
              </a:ext>
            </a:extLst>
          </p:cNvPr>
          <p:cNvSpPr>
            <a:spLocks noChangeShapeType="1"/>
          </p:cNvSpPr>
          <p:nvPr/>
        </p:nvSpPr>
        <p:spPr bwMode="auto">
          <a:xfrm>
            <a:off x="19050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4" name="Line 14">
            <a:extLst>
              <a:ext uri="{FF2B5EF4-FFF2-40B4-BE49-F238E27FC236}">
                <a16:creationId xmlns:a16="http://schemas.microsoft.com/office/drawing/2014/main" id="{4CC0D8FC-B156-4C13-B339-B9BE446A1091}"/>
              </a:ext>
            </a:extLst>
          </p:cNvPr>
          <p:cNvSpPr>
            <a:spLocks noChangeShapeType="1"/>
          </p:cNvSpPr>
          <p:nvPr/>
        </p:nvSpPr>
        <p:spPr bwMode="auto">
          <a:xfrm flipV="1">
            <a:off x="19050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5" name="Text Box 15">
            <a:extLst>
              <a:ext uri="{FF2B5EF4-FFF2-40B4-BE49-F238E27FC236}">
                <a16:creationId xmlns:a16="http://schemas.microsoft.com/office/drawing/2014/main" id="{FDE793C3-65E5-484E-891A-F3C65E577323}"/>
              </a:ext>
            </a:extLst>
          </p:cNvPr>
          <p:cNvSpPr txBox="1">
            <a:spLocks noChangeArrowheads="1"/>
          </p:cNvSpPr>
          <p:nvPr/>
        </p:nvSpPr>
        <p:spPr bwMode="auto">
          <a:xfrm>
            <a:off x="1377950" y="37338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rPr>
              <a:t>2           </a:t>
            </a:r>
            <a:r>
              <a:rPr kumimoji="1" lang="en-US" altLang="zh-CN" sz="2800" b="1">
                <a:solidFill>
                  <a:srgbClr val="009900"/>
                </a:solidFill>
                <a:latin typeface="Times New Roman" panose="02020603050405020304" pitchFamily="18" charset="0"/>
              </a:rPr>
              <a:t>2</a:t>
            </a:r>
            <a:r>
              <a:rPr kumimoji="1" lang="en-US" altLang="zh-CN" sz="2800" b="1">
                <a:solidFill>
                  <a:schemeClr val="tx2"/>
                </a:solidFill>
                <a:latin typeface="Times New Roman" panose="02020603050405020304" pitchFamily="18" charset="0"/>
              </a:rPr>
              <a:t>       RetLoc2</a:t>
            </a:r>
            <a:endParaRPr kumimoji="1" lang="en-US" altLang="zh-CN" sz="3200" b="1">
              <a:solidFill>
                <a:schemeClr val="tx2"/>
              </a:solidFill>
              <a:latin typeface="Times New Roman" panose="02020603050405020304" pitchFamily="18" charset="0"/>
            </a:endParaRPr>
          </a:p>
        </p:txBody>
      </p:sp>
      <p:sp>
        <p:nvSpPr>
          <p:cNvPr id="353296" name="Rectangle 16" descr="再生纸">
            <a:extLst>
              <a:ext uri="{FF2B5EF4-FFF2-40B4-BE49-F238E27FC236}">
                <a16:creationId xmlns:a16="http://schemas.microsoft.com/office/drawing/2014/main" id="{1A7ADFA1-F9C5-4218-935E-721391EED371}"/>
              </a:ext>
            </a:extLst>
          </p:cNvPr>
          <p:cNvSpPr>
            <a:spLocks noChangeArrowheads="1"/>
          </p:cNvSpPr>
          <p:nvPr/>
        </p:nvSpPr>
        <p:spPr bwMode="auto">
          <a:xfrm>
            <a:off x="1219200" y="28194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3297" name="Line 17">
            <a:extLst>
              <a:ext uri="{FF2B5EF4-FFF2-40B4-BE49-F238E27FC236}">
                <a16:creationId xmlns:a16="http://schemas.microsoft.com/office/drawing/2014/main" id="{58ECF905-DB2E-4F5A-8DFD-61CE553AA421}"/>
              </a:ext>
            </a:extLst>
          </p:cNvPr>
          <p:cNvSpPr>
            <a:spLocks noChangeShapeType="1"/>
          </p:cNvSpPr>
          <p:nvPr/>
        </p:nvSpPr>
        <p:spPr bwMode="auto">
          <a:xfrm>
            <a:off x="19050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8" name="Line 18">
            <a:extLst>
              <a:ext uri="{FF2B5EF4-FFF2-40B4-BE49-F238E27FC236}">
                <a16:creationId xmlns:a16="http://schemas.microsoft.com/office/drawing/2014/main" id="{468D64DC-DB3D-45F0-AC74-FFDF91CC6227}"/>
              </a:ext>
            </a:extLst>
          </p:cNvPr>
          <p:cNvSpPr>
            <a:spLocks noChangeShapeType="1"/>
          </p:cNvSpPr>
          <p:nvPr/>
        </p:nvSpPr>
        <p:spPr bwMode="auto">
          <a:xfrm flipV="1">
            <a:off x="19050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9" name="Text Box 19">
            <a:extLst>
              <a:ext uri="{FF2B5EF4-FFF2-40B4-BE49-F238E27FC236}">
                <a16:creationId xmlns:a16="http://schemas.microsoft.com/office/drawing/2014/main" id="{D5919618-CEF9-45BD-8491-72DC2EF9182E}"/>
              </a:ext>
            </a:extLst>
          </p:cNvPr>
          <p:cNvSpPr txBox="1">
            <a:spLocks noChangeArrowheads="1"/>
          </p:cNvSpPr>
          <p:nvPr/>
        </p:nvSpPr>
        <p:spPr bwMode="auto">
          <a:xfrm>
            <a:off x="1377950" y="28194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rPr>
              <a:t>3           </a:t>
            </a:r>
            <a:r>
              <a:rPr kumimoji="1" lang="en-US" altLang="zh-CN" sz="2800" b="1">
                <a:solidFill>
                  <a:srgbClr val="009900"/>
                </a:solidFill>
                <a:latin typeface="Times New Roman" panose="02020603050405020304" pitchFamily="18" charset="0"/>
              </a:rPr>
              <a:t>6</a:t>
            </a:r>
            <a:r>
              <a:rPr kumimoji="1" lang="en-US" altLang="zh-CN" sz="2800" b="1">
                <a:solidFill>
                  <a:schemeClr val="tx2"/>
                </a:solidFill>
                <a:latin typeface="Times New Roman" panose="02020603050405020304" pitchFamily="18" charset="0"/>
              </a:rPr>
              <a:t>       RetLoc2</a:t>
            </a:r>
            <a:endParaRPr kumimoji="1" lang="en-US" altLang="zh-CN" sz="3200" b="1">
              <a:solidFill>
                <a:schemeClr val="tx2"/>
              </a:solidFill>
              <a:latin typeface="Times New Roman" panose="02020603050405020304" pitchFamily="18" charset="0"/>
            </a:endParaRPr>
          </a:p>
        </p:txBody>
      </p:sp>
      <p:sp>
        <p:nvSpPr>
          <p:cNvPr id="353300" name="Rectangle 20" descr="再生纸">
            <a:extLst>
              <a:ext uri="{FF2B5EF4-FFF2-40B4-BE49-F238E27FC236}">
                <a16:creationId xmlns:a16="http://schemas.microsoft.com/office/drawing/2014/main" id="{615BA90A-F036-4BAF-A03E-820AA8FFAEB6}"/>
              </a:ext>
            </a:extLst>
          </p:cNvPr>
          <p:cNvSpPr>
            <a:spLocks noChangeArrowheads="1"/>
          </p:cNvSpPr>
          <p:nvPr/>
        </p:nvSpPr>
        <p:spPr bwMode="auto">
          <a:xfrm>
            <a:off x="1219200" y="19050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53301" name="Line 21">
            <a:extLst>
              <a:ext uri="{FF2B5EF4-FFF2-40B4-BE49-F238E27FC236}">
                <a16:creationId xmlns:a16="http://schemas.microsoft.com/office/drawing/2014/main" id="{ABEABBB1-F2D0-4096-AABA-99A58D70BD36}"/>
              </a:ext>
            </a:extLst>
          </p:cNvPr>
          <p:cNvSpPr>
            <a:spLocks noChangeShapeType="1"/>
          </p:cNvSpPr>
          <p:nvPr/>
        </p:nvSpPr>
        <p:spPr bwMode="auto">
          <a:xfrm>
            <a:off x="19050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2" name="Line 22">
            <a:extLst>
              <a:ext uri="{FF2B5EF4-FFF2-40B4-BE49-F238E27FC236}">
                <a16:creationId xmlns:a16="http://schemas.microsoft.com/office/drawing/2014/main" id="{8DBA326E-155E-41FD-AD9B-4659FE39DA61}"/>
              </a:ext>
            </a:extLst>
          </p:cNvPr>
          <p:cNvSpPr>
            <a:spLocks noChangeShapeType="1"/>
          </p:cNvSpPr>
          <p:nvPr/>
        </p:nvSpPr>
        <p:spPr bwMode="auto">
          <a:xfrm flipV="1">
            <a:off x="19050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03" name="Text Box 23">
            <a:extLst>
              <a:ext uri="{FF2B5EF4-FFF2-40B4-BE49-F238E27FC236}">
                <a16:creationId xmlns:a16="http://schemas.microsoft.com/office/drawing/2014/main" id="{6D9015E7-024C-4ACD-917B-5E4CC1990691}"/>
              </a:ext>
            </a:extLst>
          </p:cNvPr>
          <p:cNvSpPr txBox="1">
            <a:spLocks noChangeArrowheads="1"/>
          </p:cNvSpPr>
          <p:nvPr/>
        </p:nvSpPr>
        <p:spPr bwMode="auto">
          <a:xfrm>
            <a:off x="1371600" y="190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rPr>
              <a:t>4          </a:t>
            </a:r>
            <a:r>
              <a:rPr kumimoji="1" lang="en-US" altLang="zh-CN" sz="2800" b="1">
                <a:solidFill>
                  <a:srgbClr val="009900"/>
                </a:solidFill>
                <a:latin typeface="Times New Roman" panose="02020603050405020304" pitchFamily="18" charset="0"/>
              </a:rPr>
              <a:t>24</a:t>
            </a:r>
            <a:r>
              <a:rPr kumimoji="1" lang="en-US" altLang="zh-CN" sz="2800" b="1">
                <a:solidFill>
                  <a:schemeClr val="tx2"/>
                </a:solidFill>
                <a:latin typeface="Times New Roman" panose="02020603050405020304" pitchFamily="18" charset="0"/>
              </a:rPr>
              <a:t>      RetLoc1</a:t>
            </a:r>
            <a:endParaRPr kumimoji="1" lang="en-US" altLang="zh-CN" sz="3200" b="1">
              <a:solidFill>
                <a:schemeClr val="tx2"/>
              </a:solidFill>
              <a:latin typeface="Times New Roman" panose="02020603050405020304" pitchFamily="18" charset="0"/>
            </a:endParaRPr>
          </a:p>
        </p:txBody>
      </p:sp>
      <p:sp>
        <p:nvSpPr>
          <p:cNvPr id="353304" name="Text Box 24">
            <a:extLst>
              <a:ext uri="{FF2B5EF4-FFF2-40B4-BE49-F238E27FC236}">
                <a16:creationId xmlns:a16="http://schemas.microsoft.com/office/drawing/2014/main" id="{AA450ACD-0E93-4ADB-A20D-88C2573D35FA}"/>
              </a:ext>
            </a:extLst>
          </p:cNvPr>
          <p:cNvSpPr txBox="1">
            <a:spLocks noChangeArrowheads="1"/>
          </p:cNvSpPr>
          <p:nvPr/>
        </p:nvSpPr>
        <p:spPr bwMode="auto">
          <a:xfrm>
            <a:off x="1143000" y="11572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latin typeface="仿宋_GB2312" pitchFamily="49" charset="-122"/>
                <a:ea typeface="仿宋_GB2312" pitchFamily="49" charset="-122"/>
              </a:rPr>
              <a:t>参数 返回值 返回地址     返回时的指令</a:t>
            </a:r>
            <a:endParaRPr kumimoji="1" lang="zh-CN" altLang="en-US" sz="2400">
              <a:solidFill>
                <a:schemeClr val="hlink"/>
              </a:solidFill>
              <a:latin typeface="Times New Roman" panose="02020603050405020304" pitchFamily="18" charset="0"/>
            </a:endParaRPr>
          </a:p>
        </p:txBody>
      </p:sp>
      <p:sp>
        <p:nvSpPr>
          <p:cNvPr id="353305" name="Text Box 25">
            <a:extLst>
              <a:ext uri="{FF2B5EF4-FFF2-40B4-BE49-F238E27FC236}">
                <a16:creationId xmlns:a16="http://schemas.microsoft.com/office/drawing/2014/main" id="{36728137-FAE9-49F5-947F-F621C091DD4A}"/>
              </a:ext>
            </a:extLst>
          </p:cNvPr>
          <p:cNvSpPr txBox="1">
            <a:spLocks noChangeArrowheads="1"/>
          </p:cNvSpPr>
          <p:nvPr/>
        </p:nvSpPr>
        <p:spPr bwMode="auto">
          <a:xfrm>
            <a:off x="5181600" y="1843088"/>
            <a:ext cx="350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return 4*</a:t>
            </a:r>
            <a:r>
              <a:rPr kumimoji="1" lang="en-US" altLang="zh-CN" sz="2800" b="1">
                <a:solidFill>
                  <a:schemeClr val="tx2"/>
                </a:solidFill>
                <a:latin typeface="Times New Roman" panose="02020603050405020304" pitchFamily="18" charset="0"/>
              </a:rPr>
              <a:t>6  </a:t>
            </a:r>
            <a:r>
              <a:rPr kumimoji="1" lang="en-US" altLang="zh-CN" sz="2800" b="1">
                <a:solidFill>
                  <a:srgbClr val="800080"/>
                </a:solidFill>
                <a:latin typeface="Times New Roman" panose="02020603050405020304" pitchFamily="18" charset="0"/>
              </a:rPr>
              <a:t>//</a:t>
            </a:r>
            <a:r>
              <a:rPr kumimoji="1" lang="zh-CN" altLang="en-US" sz="2800" b="1">
                <a:solidFill>
                  <a:srgbClr val="800080"/>
                </a:solidFill>
                <a:effectLst>
                  <a:outerShdw blurRad="38100" dist="38100" dir="2700000" algn="tl">
                    <a:srgbClr val="C0C0C0"/>
                  </a:outerShdw>
                </a:effectLst>
                <a:latin typeface="Times New Roman" panose="02020603050405020304"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24</a:t>
            </a:r>
            <a:r>
              <a:rPr kumimoji="1" lang="en-US" altLang="en-US" sz="2800" b="1">
                <a:solidFill>
                  <a:schemeClr val="tx2"/>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353306" name="Text Box 26">
            <a:extLst>
              <a:ext uri="{FF2B5EF4-FFF2-40B4-BE49-F238E27FC236}">
                <a16:creationId xmlns:a16="http://schemas.microsoft.com/office/drawing/2014/main" id="{152D9289-1030-4B8E-89B1-AA990B618B12}"/>
              </a:ext>
            </a:extLst>
          </p:cNvPr>
          <p:cNvSpPr txBox="1">
            <a:spLocks noChangeArrowheads="1"/>
          </p:cNvSpPr>
          <p:nvPr/>
        </p:nvSpPr>
        <p:spPr bwMode="auto">
          <a:xfrm>
            <a:off x="5181600" y="2757488"/>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return 3*</a:t>
            </a:r>
            <a:r>
              <a:rPr kumimoji="1" lang="en-US" altLang="zh-CN" sz="2800" b="1">
                <a:solidFill>
                  <a:schemeClr val="tx2"/>
                </a:solidFill>
                <a:latin typeface="Times New Roman" panose="02020603050405020304" pitchFamily="18" charset="0"/>
              </a:rPr>
              <a:t>2  </a:t>
            </a:r>
            <a:r>
              <a:rPr kumimoji="1" lang="en-US" altLang="zh-CN" sz="2800" b="1">
                <a:solidFill>
                  <a:srgbClr val="800080"/>
                </a:solidFill>
                <a:latin typeface="Times New Roman" panose="02020603050405020304" pitchFamily="18" charset="0"/>
              </a:rPr>
              <a:t>//</a:t>
            </a:r>
            <a:r>
              <a:rPr kumimoji="1" lang="zh-CN" altLang="en-US" sz="2800" b="1">
                <a:solidFill>
                  <a:srgbClr val="800080"/>
                </a:solidFill>
                <a:effectLst>
                  <a:outerShdw blurRad="38100" dist="38100" dir="2700000" algn="tl">
                    <a:srgbClr val="C0C0C0"/>
                  </a:outerShdw>
                </a:effectLst>
                <a:latin typeface="Times New Roman" panose="02020603050405020304"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6</a:t>
            </a:r>
            <a:r>
              <a:rPr kumimoji="1" lang="en-US" altLang="en-US" sz="2800" b="1">
                <a:solidFill>
                  <a:schemeClr val="tx2"/>
                </a:solidFill>
                <a:latin typeface="Times New Roman" panose="02020603050405020304" pitchFamily="18" charset="0"/>
              </a:rPr>
              <a:t> </a:t>
            </a:r>
            <a:endParaRPr kumimoji="1" lang="en-US" altLang="zh-CN" sz="2800" b="1">
              <a:solidFill>
                <a:schemeClr val="tx2"/>
              </a:solidFill>
              <a:latin typeface="Times New Roman" panose="02020603050405020304" pitchFamily="18" charset="0"/>
            </a:endParaRPr>
          </a:p>
        </p:txBody>
      </p:sp>
      <p:sp>
        <p:nvSpPr>
          <p:cNvPr id="353307" name="Text Box 27">
            <a:extLst>
              <a:ext uri="{FF2B5EF4-FFF2-40B4-BE49-F238E27FC236}">
                <a16:creationId xmlns:a16="http://schemas.microsoft.com/office/drawing/2014/main" id="{CDF47829-BD43-4431-A8BC-4A1A2DF2684B}"/>
              </a:ext>
            </a:extLst>
          </p:cNvPr>
          <p:cNvSpPr txBox="1">
            <a:spLocks noChangeArrowheads="1"/>
          </p:cNvSpPr>
          <p:nvPr/>
        </p:nvSpPr>
        <p:spPr bwMode="auto">
          <a:xfrm>
            <a:off x="5181600" y="55626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return</a:t>
            </a:r>
            <a:r>
              <a:rPr kumimoji="1" lang="en-US" altLang="zh-CN" sz="2800" b="1">
                <a:solidFill>
                  <a:schemeClr val="accent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1      </a:t>
            </a:r>
            <a:r>
              <a:rPr kumimoji="1" lang="en-US" altLang="zh-CN" sz="2800" b="1">
                <a:solidFill>
                  <a:srgbClr val="800080"/>
                </a:solidFill>
                <a:latin typeface="Times New Roman" panose="02020603050405020304" pitchFamily="18" charset="0"/>
              </a:rPr>
              <a:t>//</a:t>
            </a:r>
            <a:r>
              <a:rPr kumimoji="1" lang="zh-CN" altLang="en-US" sz="2800" b="1">
                <a:solidFill>
                  <a:srgbClr val="800080"/>
                </a:solidFill>
                <a:effectLst>
                  <a:outerShdw blurRad="38100" dist="38100" dir="2700000" algn="tl">
                    <a:srgbClr val="C0C0C0"/>
                  </a:outerShdw>
                </a:effectLst>
                <a:latin typeface="Times New Roman" panose="02020603050405020304"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1</a:t>
            </a:r>
            <a:r>
              <a:rPr kumimoji="1" lang="en-US" altLang="en-US" sz="2800" b="1">
                <a:solidFill>
                  <a:schemeClr val="tx2"/>
                </a:solidFill>
                <a:latin typeface="Times New Roman" panose="02020603050405020304" pitchFamily="18" charset="0"/>
              </a:rPr>
              <a:t> </a:t>
            </a:r>
            <a:endParaRPr kumimoji="1" lang="en-US" altLang="zh-CN" sz="2800" b="1">
              <a:solidFill>
                <a:schemeClr val="tx2"/>
              </a:solidFill>
              <a:latin typeface="Times New Roman" panose="02020603050405020304" pitchFamily="18" charset="0"/>
            </a:endParaRPr>
          </a:p>
        </p:txBody>
      </p:sp>
      <p:sp>
        <p:nvSpPr>
          <p:cNvPr id="353308" name="Text Box 28">
            <a:extLst>
              <a:ext uri="{FF2B5EF4-FFF2-40B4-BE49-F238E27FC236}">
                <a16:creationId xmlns:a16="http://schemas.microsoft.com/office/drawing/2014/main" id="{B819BB2E-DC7C-449D-B5FC-8635A7953854}"/>
              </a:ext>
            </a:extLst>
          </p:cNvPr>
          <p:cNvSpPr txBox="1">
            <a:spLocks noChangeArrowheads="1"/>
          </p:cNvSpPr>
          <p:nvPr/>
        </p:nvSpPr>
        <p:spPr bwMode="auto">
          <a:xfrm>
            <a:off x="5181600" y="46482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return 1*</a:t>
            </a:r>
            <a:r>
              <a:rPr kumimoji="1" lang="en-US" altLang="zh-CN" sz="2800" b="1">
                <a:solidFill>
                  <a:schemeClr val="tx2"/>
                </a:solidFill>
                <a:latin typeface="Times New Roman" panose="02020603050405020304" pitchFamily="18" charset="0"/>
              </a:rPr>
              <a:t>1  </a:t>
            </a:r>
            <a:r>
              <a:rPr kumimoji="1" lang="en-US" altLang="zh-CN" sz="2800" b="1">
                <a:solidFill>
                  <a:srgbClr val="800080"/>
                </a:solidFill>
                <a:latin typeface="Times New Roman" panose="02020603050405020304" pitchFamily="18" charset="0"/>
              </a:rPr>
              <a:t>//</a:t>
            </a:r>
            <a:r>
              <a:rPr kumimoji="1" lang="zh-CN" altLang="en-US" sz="2800" b="1">
                <a:solidFill>
                  <a:srgbClr val="800080"/>
                </a:solidFill>
                <a:effectLst>
                  <a:outerShdw blurRad="38100" dist="38100" dir="2700000" algn="tl">
                    <a:srgbClr val="C0C0C0"/>
                  </a:outerShdw>
                </a:effectLst>
                <a:latin typeface="Times New Roman" panose="02020603050405020304"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1</a:t>
            </a:r>
            <a:r>
              <a:rPr kumimoji="1" lang="en-US" altLang="en-US" sz="2800" b="1">
                <a:solidFill>
                  <a:schemeClr val="tx2"/>
                </a:solidFill>
                <a:latin typeface="Times New Roman" panose="02020603050405020304" pitchFamily="18" charset="0"/>
              </a:rPr>
              <a:t> </a:t>
            </a:r>
            <a:endParaRPr kumimoji="1" lang="en-US" altLang="zh-CN" sz="2800" b="1">
              <a:solidFill>
                <a:schemeClr val="tx2"/>
              </a:solidFill>
              <a:latin typeface="Times New Roman" panose="02020603050405020304" pitchFamily="18" charset="0"/>
            </a:endParaRPr>
          </a:p>
        </p:txBody>
      </p:sp>
      <p:sp>
        <p:nvSpPr>
          <p:cNvPr id="353309" name="Text Box 29">
            <a:extLst>
              <a:ext uri="{FF2B5EF4-FFF2-40B4-BE49-F238E27FC236}">
                <a16:creationId xmlns:a16="http://schemas.microsoft.com/office/drawing/2014/main" id="{7B941F9F-675F-4400-87BF-0F8AE4EBEC3C}"/>
              </a:ext>
            </a:extLst>
          </p:cNvPr>
          <p:cNvSpPr txBox="1">
            <a:spLocks noChangeArrowheads="1"/>
          </p:cNvSpPr>
          <p:nvPr/>
        </p:nvSpPr>
        <p:spPr bwMode="auto">
          <a:xfrm>
            <a:off x="5181600" y="37338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anose="02020603050405020304" pitchFamily="18" charset="0"/>
              </a:rPr>
              <a:t>return 2*</a:t>
            </a:r>
            <a:r>
              <a:rPr kumimoji="1" lang="en-US" altLang="zh-CN" sz="2800" b="1">
                <a:solidFill>
                  <a:schemeClr val="tx2"/>
                </a:solidFill>
                <a:latin typeface="Times New Roman" panose="02020603050405020304" pitchFamily="18" charset="0"/>
              </a:rPr>
              <a:t>1  </a:t>
            </a:r>
            <a:r>
              <a:rPr kumimoji="1" lang="en-US" altLang="zh-CN" sz="2800" b="1">
                <a:solidFill>
                  <a:srgbClr val="800080"/>
                </a:solidFill>
                <a:latin typeface="Times New Roman" panose="02020603050405020304" pitchFamily="18" charset="0"/>
              </a:rPr>
              <a:t>//</a:t>
            </a:r>
            <a:r>
              <a:rPr kumimoji="1" lang="zh-CN" altLang="en-US" sz="2800" b="1">
                <a:solidFill>
                  <a:srgbClr val="800080"/>
                </a:solidFill>
                <a:effectLst>
                  <a:outerShdw blurRad="38100" dist="38100" dir="2700000" algn="tl">
                    <a:srgbClr val="C0C0C0"/>
                  </a:outerShdw>
                </a:effectLst>
                <a:latin typeface="Times New Roman" panose="02020603050405020304"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anose="02020603050405020304" pitchFamily="18" charset="0"/>
                <a:ea typeface="仿宋_GB2312" pitchFamily="49" charset="-122"/>
              </a:rPr>
              <a:t>2</a:t>
            </a:r>
            <a:r>
              <a:rPr kumimoji="1" lang="en-US" altLang="en-US" sz="2800" b="1">
                <a:solidFill>
                  <a:schemeClr val="tx2"/>
                </a:solidFill>
                <a:latin typeface="Times New Roman" panose="02020603050405020304" pitchFamily="18" charset="0"/>
              </a:rPr>
              <a:t> </a:t>
            </a:r>
            <a:endParaRPr kumimoji="1" lang="en-US" altLang="zh-CN" sz="2800" b="1">
              <a:solidFill>
                <a:schemeClr val="tx2"/>
              </a:solidFill>
              <a:latin typeface="Times New Roman" panose="02020603050405020304" pitchFamily="18" charset="0"/>
            </a:endParaRPr>
          </a:p>
        </p:txBody>
      </p:sp>
      <p:sp>
        <p:nvSpPr>
          <p:cNvPr id="353310" name="Line 30">
            <a:extLst>
              <a:ext uri="{FF2B5EF4-FFF2-40B4-BE49-F238E27FC236}">
                <a16:creationId xmlns:a16="http://schemas.microsoft.com/office/drawing/2014/main" id="{B2B7627C-1DBF-4127-8E18-C15564730ED7}"/>
              </a:ext>
            </a:extLst>
          </p:cNvPr>
          <p:cNvSpPr>
            <a:spLocks noChangeShapeType="1"/>
          </p:cNvSpPr>
          <p:nvPr/>
        </p:nvSpPr>
        <p:spPr bwMode="auto">
          <a:xfrm>
            <a:off x="32766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1" name="Line 31">
            <a:extLst>
              <a:ext uri="{FF2B5EF4-FFF2-40B4-BE49-F238E27FC236}">
                <a16:creationId xmlns:a16="http://schemas.microsoft.com/office/drawing/2014/main" id="{6431D559-0E33-4311-89A1-067F0D30785A}"/>
              </a:ext>
            </a:extLst>
          </p:cNvPr>
          <p:cNvSpPr>
            <a:spLocks noChangeShapeType="1"/>
          </p:cNvSpPr>
          <p:nvPr/>
        </p:nvSpPr>
        <p:spPr bwMode="auto">
          <a:xfrm flipV="1">
            <a:off x="32766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2" name="Line 32">
            <a:extLst>
              <a:ext uri="{FF2B5EF4-FFF2-40B4-BE49-F238E27FC236}">
                <a16:creationId xmlns:a16="http://schemas.microsoft.com/office/drawing/2014/main" id="{40A05F12-8F4F-484C-A2BB-0F13E673BCDA}"/>
              </a:ext>
            </a:extLst>
          </p:cNvPr>
          <p:cNvSpPr>
            <a:spLocks noChangeShapeType="1"/>
          </p:cNvSpPr>
          <p:nvPr/>
        </p:nvSpPr>
        <p:spPr bwMode="auto">
          <a:xfrm>
            <a:off x="32766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3" name="Line 33">
            <a:extLst>
              <a:ext uri="{FF2B5EF4-FFF2-40B4-BE49-F238E27FC236}">
                <a16:creationId xmlns:a16="http://schemas.microsoft.com/office/drawing/2014/main" id="{75EE08E0-23F4-4CCE-B068-B3F4333B8900}"/>
              </a:ext>
            </a:extLst>
          </p:cNvPr>
          <p:cNvSpPr>
            <a:spLocks noChangeShapeType="1"/>
          </p:cNvSpPr>
          <p:nvPr/>
        </p:nvSpPr>
        <p:spPr bwMode="auto">
          <a:xfrm flipV="1">
            <a:off x="32766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4" name="Line 34">
            <a:extLst>
              <a:ext uri="{FF2B5EF4-FFF2-40B4-BE49-F238E27FC236}">
                <a16:creationId xmlns:a16="http://schemas.microsoft.com/office/drawing/2014/main" id="{63B41318-D1B6-4BC5-9F7D-553A106C33CB}"/>
              </a:ext>
            </a:extLst>
          </p:cNvPr>
          <p:cNvSpPr>
            <a:spLocks noChangeShapeType="1"/>
          </p:cNvSpPr>
          <p:nvPr/>
        </p:nvSpPr>
        <p:spPr bwMode="auto">
          <a:xfrm>
            <a:off x="32766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5" name="Line 35">
            <a:extLst>
              <a:ext uri="{FF2B5EF4-FFF2-40B4-BE49-F238E27FC236}">
                <a16:creationId xmlns:a16="http://schemas.microsoft.com/office/drawing/2014/main" id="{430CCFC5-5EBC-4677-9CB3-19ECB4C81ED9}"/>
              </a:ext>
            </a:extLst>
          </p:cNvPr>
          <p:cNvSpPr>
            <a:spLocks noChangeShapeType="1"/>
          </p:cNvSpPr>
          <p:nvPr/>
        </p:nvSpPr>
        <p:spPr bwMode="auto">
          <a:xfrm flipV="1">
            <a:off x="32766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6" name="Line 36">
            <a:extLst>
              <a:ext uri="{FF2B5EF4-FFF2-40B4-BE49-F238E27FC236}">
                <a16:creationId xmlns:a16="http://schemas.microsoft.com/office/drawing/2014/main" id="{EF6F166F-AB1D-49D3-9338-1BFFFF184CC6}"/>
              </a:ext>
            </a:extLst>
          </p:cNvPr>
          <p:cNvSpPr>
            <a:spLocks noChangeShapeType="1"/>
          </p:cNvSpPr>
          <p:nvPr/>
        </p:nvSpPr>
        <p:spPr bwMode="auto">
          <a:xfrm>
            <a:off x="32766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7" name="Line 37">
            <a:extLst>
              <a:ext uri="{FF2B5EF4-FFF2-40B4-BE49-F238E27FC236}">
                <a16:creationId xmlns:a16="http://schemas.microsoft.com/office/drawing/2014/main" id="{CDB247C0-59F9-4E9D-8DA7-ABCF30C38279}"/>
              </a:ext>
            </a:extLst>
          </p:cNvPr>
          <p:cNvSpPr>
            <a:spLocks noChangeShapeType="1"/>
          </p:cNvSpPr>
          <p:nvPr/>
        </p:nvSpPr>
        <p:spPr bwMode="auto">
          <a:xfrm flipV="1">
            <a:off x="32766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8" name="Line 38">
            <a:extLst>
              <a:ext uri="{FF2B5EF4-FFF2-40B4-BE49-F238E27FC236}">
                <a16:creationId xmlns:a16="http://schemas.microsoft.com/office/drawing/2014/main" id="{07946438-D7E3-40F3-85CD-E985BEA0AA74}"/>
              </a:ext>
            </a:extLst>
          </p:cNvPr>
          <p:cNvSpPr>
            <a:spLocks noChangeShapeType="1"/>
          </p:cNvSpPr>
          <p:nvPr/>
        </p:nvSpPr>
        <p:spPr bwMode="auto">
          <a:xfrm>
            <a:off x="32766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19" name="Line 39">
            <a:extLst>
              <a:ext uri="{FF2B5EF4-FFF2-40B4-BE49-F238E27FC236}">
                <a16:creationId xmlns:a16="http://schemas.microsoft.com/office/drawing/2014/main" id="{24FF9B19-FEE1-4E1B-8844-1673A408EB83}"/>
              </a:ext>
            </a:extLst>
          </p:cNvPr>
          <p:cNvSpPr>
            <a:spLocks noChangeShapeType="1"/>
          </p:cNvSpPr>
          <p:nvPr/>
        </p:nvSpPr>
        <p:spPr bwMode="auto">
          <a:xfrm flipV="1">
            <a:off x="32766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E70B239-5B21-4575-B6F2-7B1E768EC703}"/>
              </a:ext>
            </a:extLst>
          </p:cNvPr>
          <p:cNvSpPr>
            <a:spLocks noGrp="1"/>
          </p:cNvSpPr>
          <p:nvPr>
            <p:ph type="sldNum" sz="quarter" idx="11"/>
          </p:nvPr>
        </p:nvSpPr>
        <p:spPr/>
        <p:txBody>
          <a:bodyPr/>
          <a:lstStyle/>
          <a:p>
            <a:fld id="{38A7D459-D4D6-4AD3-8CA9-12E38079BA39}" type="slidenum">
              <a:rPr lang="en-US" altLang="zh-CN"/>
              <a:pPr/>
              <a:t>81</a:t>
            </a:fld>
            <a:endParaRPr lang="en-US" altLang="zh-CN"/>
          </a:p>
        </p:txBody>
      </p:sp>
      <p:sp>
        <p:nvSpPr>
          <p:cNvPr id="354306" name="Rectangle 2">
            <a:extLst>
              <a:ext uri="{FF2B5EF4-FFF2-40B4-BE49-F238E27FC236}">
                <a16:creationId xmlns:a16="http://schemas.microsoft.com/office/drawing/2014/main" id="{5C66535C-A315-43F2-B35E-6F798B08A67D}"/>
              </a:ext>
            </a:extLst>
          </p:cNvPr>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ea typeface="华文新魏" panose="02010800040101010101" pitchFamily="2" charset="-122"/>
              </a:rPr>
              <a:t>递归过程改为非递归过程</a:t>
            </a:r>
            <a:endParaRPr lang="zh-CN" altLang="en-US">
              <a:solidFill>
                <a:schemeClr val="tx2"/>
              </a:solidFill>
              <a:ea typeface="华文新魏" panose="02010800040101010101" pitchFamily="2" charset="-122"/>
            </a:endParaRPr>
          </a:p>
        </p:txBody>
      </p:sp>
      <p:sp>
        <p:nvSpPr>
          <p:cNvPr id="354307" name="Rectangle 3">
            <a:extLst>
              <a:ext uri="{FF2B5EF4-FFF2-40B4-BE49-F238E27FC236}">
                <a16:creationId xmlns:a16="http://schemas.microsoft.com/office/drawing/2014/main" id="{1A6E38E7-C446-4D8A-8E98-54DFFA6C438C}"/>
              </a:ext>
            </a:extLst>
          </p:cNvPr>
          <p:cNvSpPr>
            <a:spLocks noGrp="1" noChangeArrowheads="1"/>
          </p:cNvSpPr>
          <p:nvPr>
            <p:ph type="body" idx="1"/>
          </p:nvPr>
        </p:nvSpPr>
        <p:spPr>
          <a:xfrm>
            <a:off x="736600" y="1376363"/>
            <a:ext cx="7543800" cy="4343400"/>
          </a:xfrm>
        </p:spPr>
        <p:txBody>
          <a:bodyPr/>
          <a:lstStyle/>
          <a:p>
            <a:pPr>
              <a:lnSpc>
                <a:spcPct val="105000"/>
              </a:lnSpc>
              <a:spcBef>
                <a:spcPct val="15000"/>
              </a:spcBef>
              <a:buClr>
                <a:srgbClr val="800080"/>
              </a:buClr>
              <a:buSzPct val="50000"/>
            </a:pPr>
            <a:r>
              <a:rPr lang="zh-CN" altLang="en-US" b="1">
                <a:ea typeface="仿宋_GB2312" pitchFamily="49" charset="-122"/>
              </a:rPr>
              <a:t>递归过程简洁、易编、易懂</a:t>
            </a:r>
          </a:p>
          <a:p>
            <a:pPr>
              <a:lnSpc>
                <a:spcPct val="105000"/>
              </a:lnSpc>
              <a:spcBef>
                <a:spcPct val="15000"/>
              </a:spcBef>
              <a:buClr>
                <a:srgbClr val="800080"/>
              </a:buClr>
              <a:buSzPct val="50000"/>
            </a:pPr>
            <a:r>
              <a:rPr lang="zh-CN" altLang="en-US" b="1">
                <a:ea typeface="仿宋_GB2312" pitchFamily="49" charset="-122"/>
              </a:rPr>
              <a:t>递归过程效率低，重复计算多</a:t>
            </a:r>
          </a:p>
          <a:p>
            <a:pPr>
              <a:lnSpc>
                <a:spcPct val="105000"/>
              </a:lnSpc>
              <a:spcBef>
                <a:spcPct val="15000"/>
              </a:spcBef>
              <a:buClr>
                <a:srgbClr val="800080"/>
              </a:buClr>
              <a:buSzPct val="50000"/>
            </a:pPr>
            <a:r>
              <a:rPr lang="zh-CN" altLang="en-US" b="1">
                <a:ea typeface="仿宋_GB2312" pitchFamily="49" charset="-122"/>
              </a:rPr>
              <a:t>改为非递归过程的目的是提高效率</a:t>
            </a:r>
          </a:p>
          <a:p>
            <a:pPr>
              <a:lnSpc>
                <a:spcPct val="105000"/>
              </a:lnSpc>
              <a:spcBef>
                <a:spcPct val="15000"/>
              </a:spcBef>
              <a:buClr>
                <a:srgbClr val="800080"/>
              </a:buClr>
              <a:buSzPct val="50000"/>
            </a:pPr>
            <a:r>
              <a:rPr lang="zh-CN" altLang="en-US" b="1">
                <a:ea typeface="仿宋_GB2312" pitchFamily="49" charset="-122"/>
              </a:rPr>
              <a:t>单向递归和尾递归可直接用迭代实现其非递归过程</a:t>
            </a:r>
          </a:p>
          <a:p>
            <a:pPr>
              <a:lnSpc>
                <a:spcPct val="105000"/>
              </a:lnSpc>
              <a:spcBef>
                <a:spcPct val="15000"/>
              </a:spcBef>
              <a:buClr>
                <a:srgbClr val="800080"/>
              </a:buClr>
              <a:buSzPct val="50000"/>
            </a:pPr>
            <a:r>
              <a:rPr lang="zh-CN" altLang="en-US" b="1">
                <a:ea typeface="仿宋_GB2312" pitchFamily="49" charset="-122"/>
              </a:rPr>
              <a:t>其他情形必须借助栈实现非递归过程</a:t>
            </a:r>
            <a:endParaRPr lang="zh-CN" altLang="en-US"/>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9980D4A8-5B09-4BCB-A3AE-4C2BE95B9841}"/>
              </a:ext>
            </a:extLst>
          </p:cNvPr>
          <p:cNvSpPr>
            <a:spLocks noGrp="1"/>
          </p:cNvSpPr>
          <p:nvPr>
            <p:ph type="sldNum" sz="quarter" idx="11"/>
          </p:nvPr>
        </p:nvSpPr>
        <p:spPr/>
        <p:txBody>
          <a:bodyPr/>
          <a:lstStyle/>
          <a:p>
            <a:fld id="{C5424BA3-DB7C-4120-8D09-DA4D7DD1F0AB}" type="slidenum">
              <a:rPr lang="en-US" altLang="zh-CN"/>
              <a:pPr/>
              <a:t>82</a:t>
            </a:fld>
            <a:endParaRPr lang="en-US" altLang="zh-CN"/>
          </a:p>
        </p:txBody>
      </p:sp>
      <p:sp>
        <p:nvSpPr>
          <p:cNvPr id="355330" name="Text Box 2">
            <a:extLst>
              <a:ext uri="{FF2B5EF4-FFF2-40B4-BE49-F238E27FC236}">
                <a16:creationId xmlns:a16="http://schemas.microsoft.com/office/drawing/2014/main" id="{34391072-D834-4EE0-B96E-799FA2F747A6}"/>
              </a:ext>
            </a:extLst>
          </p:cNvPr>
          <p:cNvSpPr txBox="1">
            <a:spLocks noChangeArrowheads="1"/>
          </p:cNvSpPr>
          <p:nvPr/>
        </p:nvSpPr>
        <p:spPr bwMode="auto">
          <a:xfrm>
            <a:off x="685800" y="627063"/>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chemeClr val="tx2"/>
                </a:solidFill>
                <a:latin typeface="华文新魏" panose="02010800040101010101" pitchFamily="2" charset="-122"/>
                <a:ea typeface="华文新魏" panose="02010800040101010101" pitchFamily="2" charset="-122"/>
              </a:rPr>
              <a:t>计算斐波那契数列的函数</a:t>
            </a:r>
            <a:r>
              <a:rPr kumimoji="1" lang="en-US" altLang="zh-CN" sz="3600" b="1">
                <a:solidFill>
                  <a:schemeClr val="tx2"/>
                </a:solidFill>
                <a:latin typeface="华文新魏" panose="02010800040101010101" pitchFamily="2" charset="-122"/>
                <a:ea typeface="华文新魏" panose="02010800040101010101" pitchFamily="2" charset="-122"/>
              </a:rPr>
              <a:t>Fib(n)</a:t>
            </a:r>
            <a:r>
              <a:rPr kumimoji="1" lang="zh-CN" altLang="en-US" sz="3600" b="1">
                <a:solidFill>
                  <a:schemeClr val="tx2"/>
                </a:solidFill>
                <a:latin typeface="华文新魏" panose="02010800040101010101" pitchFamily="2" charset="-122"/>
                <a:ea typeface="华文新魏" panose="02010800040101010101" pitchFamily="2" charset="-122"/>
              </a:rPr>
              <a:t>的定义</a:t>
            </a:r>
            <a:endParaRPr kumimoji="1" lang="zh-CN" altLang="en-US" sz="2400">
              <a:solidFill>
                <a:schemeClr val="tx2"/>
              </a:solidFill>
              <a:latin typeface="华文新魏" panose="02010800040101010101" pitchFamily="2" charset="-122"/>
              <a:ea typeface="华文新魏" panose="02010800040101010101" pitchFamily="2" charset="-122"/>
            </a:endParaRPr>
          </a:p>
        </p:txBody>
      </p:sp>
      <p:sp>
        <p:nvSpPr>
          <p:cNvPr id="355331" name="Rectangle 3">
            <a:extLst>
              <a:ext uri="{FF2B5EF4-FFF2-40B4-BE49-F238E27FC236}">
                <a16:creationId xmlns:a16="http://schemas.microsoft.com/office/drawing/2014/main" id="{14C606E2-D31C-4081-B833-B462B18B1198}"/>
              </a:ext>
            </a:extLst>
          </p:cNvPr>
          <p:cNvSpPr>
            <a:spLocks noGrp="1" noChangeArrowheads="1"/>
          </p:cNvSpPr>
          <p:nvPr>
            <p:ph type="title"/>
          </p:nvPr>
        </p:nvSpPr>
        <p:spPr>
          <a:xfrm>
            <a:off x="2667000" y="3505200"/>
            <a:ext cx="7772400" cy="3352800"/>
          </a:xfrm>
        </p:spPr>
        <p:txBody>
          <a:bodyPr/>
          <a:lstStyle/>
          <a:p>
            <a:br>
              <a:rPr lang="en-US" altLang="zh-CN" sz="2400">
                <a:ea typeface="仿宋_GB2312" pitchFamily="49" charset="-122"/>
              </a:rPr>
            </a:br>
            <a:endParaRPr lang="en-US" altLang="zh-CN" sz="2000">
              <a:ea typeface="仿宋_GB2312" pitchFamily="49" charset="-122"/>
            </a:endParaRPr>
          </a:p>
        </p:txBody>
      </p:sp>
      <p:sp>
        <p:nvSpPr>
          <p:cNvPr id="355332" name="Rectangle 4">
            <a:extLst>
              <a:ext uri="{FF2B5EF4-FFF2-40B4-BE49-F238E27FC236}">
                <a16:creationId xmlns:a16="http://schemas.microsoft.com/office/drawing/2014/main" id="{692E3794-8B3F-4FA6-AAD4-C0ACDD3F5F55}"/>
              </a:ext>
            </a:extLst>
          </p:cNvPr>
          <p:cNvSpPr>
            <a:spLocks noChangeArrowheads="1"/>
          </p:cNvSpPr>
          <p:nvPr/>
        </p:nvSpPr>
        <p:spPr bwMode="auto">
          <a:xfrm>
            <a:off x="685800" y="3444875"/>
            <a:ext cx="6934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chemeClr val="tx2"/>
                </a:solidFill>
                <a:latin typeface="华文新魏" panose="02010800040101010101" pitchFamily="2" charset="-122"/>
                <a:ea typeface="华文新魏" panose="02010800040101010101" pitchFamily="2" charset="-122"/>
              </a:rPr>
              <a:t>求解斐波那契数列的递归算法</a:t>
            </a:r>
          </a:p>
          <a:p>
            <a:endParaRPr kumimoji="1" lang="zh-CN" altLang="en-US" sz="1200">
              <a:solidFill>
                <a:schemeClr val="hlink"/>
              </a:solidFill>
              <a:latin typeface="宋体" panose="02010600030101010101" pitchFamily="2" charset="-122"/>
            </a:endParaRPr>
          </a:p>
          <a:p>
            <a:r>
              <a:rPr kumimoji="1" lang="zh-CN" altLang="en-US" sz="3200" b="1">
                <a:solidFill>
                  <a:schemeClr val="hlink"/>
                </a:solidFill>
                <a:latin typeface="Times New Roman" panose="02020603050405020304" pitchFamily="18" charset="0"/>
              </a:rPr>
              <a:t>  </a:t>
            </a:r>
            <a:r>
              <a:rPr kumimoji="1" lang="en-US" altLang="zh-CN" sz="3000" b="1">
                <a:latin typeface="Times New Roman" panose="02020603050405020304" pitchFamily="18" charset="0"/>
              </a:rPr>
              <a:t>long</a:t>
            </a:r>
            <a:r>
              <a:rPr kumimoji="1" lang="en-US" altLang="zh-CN" sz="3000">
                <a:latin typeface="Times New Roman" panose="02020603050405020304" pitchFamily="18" charset="0"/>
              </a:rPr>
              <a:t> Fib(</a:t>
            </a:r>
            <a:r>
              <a:rPr kumimoji="1" lang="en-US" altLang="zh-CN" sz="3000" b="1">
                <a:latin typeface="Times New Roman" panose="02020603050405020304" pitchFamily="18" charset="0"/>
              </a:rPr>
              <a:t>long</a:t>
            </a:r>
            <a:r>
              <a:rPr kumimoji="1" lang="en-US" altLang="zh-CN" sz="3000">
                <a:latin typeface="Times New Roman" panose="02020603050405020304" pitchFamily="18" charset="0"/>
              </a:rPr>
              <a:t> n) </a:t>
            </a:r>
            <a:r>
              <a:rPr kumimoji="1" lang="en-US" altLang="zh-CN" sz="3000" b="1">
                <a:latin typeface="Times New Roman" panose="02020603050405020304" pitchFamily="18" charset="0"/>
              </a:rPr>
              <a:t>{</a:t>
            </a:r>
            <a:br>
              <a:rPr kumimoji="1" lang="en-US" altLang="zh-CN" sz="3000" b="1">
                <a:latin typeface="Times New Roman" panose="02020603050405020304" pitchFamily="18" charset="0"/>
              </a:rPr>
            </a:br>
            <a:r>
              <a:rPr kumimoji="1" lang="en-US" altLang="zh-CN" sz="3000" b="1">
                <a:latin typeface="Times New Roman" panose="02020603050405020304" pitchFamily="18" charset="0"/>
              </a:rPr>
              <a:t>      if</a:t>
            </a:r>
            <a:r>
              <a:rPr kumimoji="1" lang="en-US" altLang="zh-CN" sz="3000">
                <a:latin typeface="Times New Roman" panose="02020603050405020304" pitchFamily="18" charset="0"/>
              </a:rPr>
              <a:t> (n &lt;= 1) </a:t>
            </a:r>
            <a:r>
              <a:rPr kumimoji="1" lang="en-US" altLang="zh-CN" sz="3000" b="1">
                <a:latin typeface="Times New Roman" panose="02020603050405020304" pitchFamily="18" charset="0"/>
              </a:rPr>
              <a:t>return </a:t>
            </a:r>
            <a:r>
              <a:rPr kumimoji="1" lang="en-US" altLang="zh-CN" sz="3000">
                <a:latin typeface="Times New Roman" panose="02020603050405020304" pitchFamily="18" charset="0"/>
              </a:rPr>
              <a:t>n</a:t>
            </a:r>
            <a:r>
              <a:rPr kumimoji="1" lang="en-US" altLang="zh-CN" sz="3000" b="1">
                <a:latin typeface="Times New Roman" panose="02020603050405020304" pitchFamily="18" charset="0"/>
              </a:rPr>
              <a:t>;		</a:t>
            </a:r>
            <a:br>
              <a:rPr kumimoji="1" lang="en-US" altLang="zh-CN" sz="3000" b="1">
                <a:latin typeface="Times New Roman" panose="02020603050405020304" pitchFamily="18" charset="0"/>
              </a:rPr>
            </a:b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else return</a:t>
            </a:r>
            <a:r>
              <a:rPr kumimoji="1" lang="en-US" altLang="zh-CN" sz="3000">
                <a:latin typeface="Times New Roman" panose="02020603050405020304" pitchFamily="18" charset="0"/>
              </a:rPr>
              <a:t> Fib(n</a:t>
            </a:r>
            <a:r>
              <a:rPr kumimoji="1" lang="en-US" altLang="zh-CN" sz="3000">
                <a:latin typeface="Courier New" panose="02070309020205020404" pitchFamily="49" charset="0"/>
              </a:rPr>
              <a:t>-</a:t>
            </a:r>
            <a:r>
              <a:rPr kumimoji="1" lang="en-US" altLang="zh-CN" sz="3000">
                <a:latin typeface="Times New Roman" panose="02020603050405020304" pitchFamily="18" charset="0"/>
              </a:rPr>
              <a:t>1)+Fib(n</a:t>
            </a:r>
            <a:r>
              <a:rPr kumimoji="1" lang="en-US" altLang="zh-CN" sz="3000">
                <a:latin typeface="Courier New" panose="02070309020205020404" pitchFamily="49" charset="0"/>
              </a:rPr>
              <a:t>-</a:t>
            </a:r>
            <a:r>
              <a:rPr kumimoji="1" lang="en-US" altLang="zh-CN" sz="3000">
                <a:latin typeface="Times New Roman" panose="02020603050405020304" pitchFamily="18" charset="0"/>
              </a:rPr>
              <a:t>2)</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rPr>
              <a:t>  }</a:t>
            </a:r>
            <a:endParaRPr kumimoji="1" lang="en-US" altLang="zh-CN" sz="3000">
              <a:latin typeface="Times New Roman" panose="02020603050405020304" pitchFamily="18" charset="0"/>
            </a:endParaRPr>
          </a:p>
        </p:txBody>
      </p:sp>
      <p:graphicFrame>
        <p:nvGraphicFramePr>
          <p:cNvPr id="355333" name="Object 5">
            <a:extLst>
              <a:ext uri="{FF2B5EF4-FFF2-40B4-BE49-F238E27FC236}">
                <a16:creationId xmlns:a16="http://schemas.microsoft.com/office/drawing/2014/main" id="{A36DE8F4-EB79-4B55-A4EE-59884293C1E8}"/>
              </a:ext>
            </a:extLst>
          </p:cNvPr>
          <p:cNvGraphicFramePr>
            <a:graphicFrameLocks noChangeAspect="1"/>
          </p:cNvGraphicFramePr>
          <p:nvPr/>
        </p:nvGraphicFramePr>
        <p:xfrm>
          <a:off x="815975" y="1371600"/>
          <a:ext cx="7261225" cy="1295400"/>
        </p:xfrm>
        <a:graphic>
          <a:graphicData uri="http://schemas.openxmlformats.org/presentationml/2006/ole">
            <mc:AlternateContent xmlns:mc="http://schemas.openxmlformats.org/markup-compatibility/2006">
              <mc:Choice xmlns:v="urn:schemas-microsoft-com:vml" Requires="v">
                <p:oleObj spid="_x0000_s355336" name="公式" r:id="rId3" imgW="2565360" imgH="457200" progId="Equation.3">
                  <p:embed/>
                </p:oleObj>
              </mc:Choice>
              <mc:Fallback>
                <p:oleObj name="公式" r:id="rId3" imgW="256536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371600"/>
                        <a:ext cx="726122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4" name="Text Box 6">
            <a:extLst>
              <a:ext uri="{FF2B5EF4-FFF2-40B4-BE49-F238E27FC236}">
                <a16:creationId xmlns:a16="http://schemas.microsoft.com/office/drawing/2014/main" id="{200821FD-CCA0-4DA2-B600-661BF0BDFB60}"/>
              </a:ext>
            </a:extLst>
          </p:cNvPr>
          <p:cNvSpPr txBox="1">
            <a:spLocks noChangeArrowheads="1"/>
          </p:cNvSpPr>
          <p:nvPr/>
        </p:nvSpPr>
        <p:spPr bwMode="auto">
          <a:xfrm>
            <a:off x="685800" y="2697163"/>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ea typeface="仿宋_GB2312" pitchFamily="49" charset="-122"/>
              </a:rPr>
              <a:t>如 </a:t>
            </a:r>
            <a:r>
              <a:rPr kumimoji="1" lang="en-US" altLang="zh-CN" sz="3200" b="1">
                <a:latin typeface="Times New Roman" panose="02020603050405020304" pitchFamily="18" charset="0"/>
                <a:ea typeface="仿宋_GB2312" pitchFamily="49" charset="-122"/>
              </a:rPr>
              <a:t>F</a:t>
            </a:r>
            <a:r>
              <a:rPr kumimoji="1" lang="en-US" altLang="zh-CN" sz="3200" b="1" baseline="-25000">
                <a:latin typeface="Times New Roman" panose="02020603050405020304" pitchFamily="18" charset="0"/>
                <a:ea typeface="仿宋_GB2312" pitchFamily="49" charset="-122"/>
              </a:rPr>
              <a:t>0</a:t>
            </a:r>
            <a:r>
              <a:rPr kumimoji="1" lang="en-US" altLang="zh-CN" sz="3200" b="1">
                <a:latin typeface="Times New Roman" panose="02020603050405020304" pitchFamily="18" charset="0"/>
                <a:ea typeface="仿宋_GB2312" pitchFamily="49" charset="-122"/>
              </a:rPr>
              <a:t> = 0, F</a:t>
            </a:r>
            <a:r>
              <a:rPr kumimoji="1" lang="en-US" altLang="zh-CN" sz="3200" b="1" baseline="-25000">
                <a:latin typeface="Times New Roman" panose="02020603050405020304" pitchFamily="18" charset="0"/>
                <a:ea typeface="仿宋_GB2312" pitchFamily="49" charset="-122"/>
              </a:rPr>
              <a:t>1</a:t>
            </a:r>
            <a:r>
              <a:rPr kumimoji="1" lang="en-US" altLang="zh-CN" sz="3200" b="1">
                <a:latin typeface="Times New Roman" panose="02020603050405020304" pitchFamily="18" charset="0"/>
                <a:ea typeface="仿宋_GB2312" pitchFamily="49" charset="-122"/>
              </a:rPr>
              <a:t> = 1, F</a:t>
            </a:r>
            <a:r>
              <a:rPr kumimoji="1" lang="en-US" altLang="zh-CN" sz="3200" b="1" baseline="-25000">
                <a:latin typeface="Times New Roman" panose="02020603050405020304" pitchFamily="18" charset="0"/>
                <a:ea typeface="仿宋_GB2312" pitchFamily="49" charset="-122"/>
              </a:rPr>
              <a:t>2</a:t>
            </a:r>
            <a:r>
              <a:rPr kumimoji="1" lang="en-US" altLang="zh-CN" sz="3200" b="1">
                <a:latin typeface="Times New Roman" panose="02020603050405020304" pitchFamily="18" charset="0"/>
                <a:ea typeface="仿宋_GB2312" pitchFamily="49" charset="-122"/>
              </a:rPr>
              <a:t> = 1, F</a:t>
            </a:r>
            <a:r>
              <a:rPr kumimoji="1" lang="en-US" altLang="zh-CN" sz="3200" b="1" baseline="-25000">
                <a:latin typeface="Times New Roman" panose="02020603050405020304" pitchFamily="18" charset="0"/>
                <a:ea typeface="仿宋_GB2312" pitchFamily="49" charset="-122"/>
              </a:rPr>
              <a:t>3</a:t>
            </a:r>
            <a:r>
              <a:rPr kumimoji="1" lang="en-US" altLang="zh-CN" sz="3200" b="1">
                <a:latin typeface="Times New Roman" panose="02020603050405020304" pitchFamily="18" charset="0"/>
                <a:ea typeface="仿宋_GB2312" pitchFamily="49" charset="-122"/>
              </a:rPr>
              <a:t> = 2, F</a:t>
            </a:r>
            <a:r>
              <a:rPr kumimoji="1" lang="en-US" altLang="zh-CN" sz="3200" b="1" baseline="-25000">
                <a:latin typeface="Times New Roman" panose="02020603050405020304" pitchFamily="18" charset="0"/>
                <a:ea typeface="仿宋_GB2312" pitchFamily="49" charset="-122"/>
              </a:rPr>
              <a:t>4</a:t>
            </a:r>
            <a:r>
              <a:rPr kumimoji="1" lang="en-US" altLang="zh-CN" sz="3200" b="1">
                <a:latin typeface="Times New Roman" panose="02020603050405020304" pitchFamily="18" charset="0"/>
                <a:ea typeface="仿宋_GB2312" pitchFamily="49" charset="-122"/>
              </a:rPr>
              <a:t> = 3, F</a:t>
            </a:r>
            <a:r>
              <a:rPr kumimoji="1" lang="en-US" altLang="zh-CN" sz="3200" b="1" baseline="-25000">
                <a:latin typeface="Times New Roman" panose="02020603050405020304" pitchFamily="18" charset="0"/>
                <a:ea typeface="仿宋_GB2312" pitchFamily="49" charset="-122"/>
              </a:rPr>
              <a:t>5</a:t>
            </a:r>
            <a:r>
              <a:rPr kumimoji="1" lang="en-US" altLang="zh-CN" sz="3200" b="1">
                <a:latin typeface="Times New Roman" panose="02020603050405020304" pitchFamily="18" charset="0"/>
                <a:ea typeface="仿宋_GB2312" pitchFamily="49" charset="-122"/>
              </a:rPr>
              <a:t> = 5</a:t>
            </a:r>
            <a:r>
              <a:rPr kumimoji="1" lang="en-US" altLang="zh-CN" sz="32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 </a:t>
            </a:r>
            <a:endParaRPr kumimoji="1" lang="en-US" altLang="zh-CN" sz="2400">
              <a:solidFill>
                <a:srgbClr val="006600"/>
              </a:solidFill>
              <a:latin typeface="Times New Roman" panose="02020603050405020304" pitchFamily="18" charset="0"/>
            </a:endParaRP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AD933F17-40B3-4766-9FCC-33472A7BE7E3}"/>
              </a:ext>
            </a:extLst>
          </p:cNvPr>
          <p:cNvSpPr>
            <a:spLocks noGrp="1"/>
          </p:cNvSpPr>
          <p:nvPr>
            <p:ph type="sldNum" sz="quarter" idx="11"/>
          </p:nvPr>
        </p:nvSpPr>
        <p:spPr/>
        <p:txBody>
          <a:bodyPr/>
          <a:lstStyle/>
          <a:p>
            <a:fld id="{0444CAA0-4C83-4117-9D37-D9E86E70AD2D}" type="slidenum">
              <a:rPr lang="en-US" altLang="zh-CN"/>
              <a:pPr/>
              <a:t>83</a:t>
            </a:fld>
            <a:endParaRPr lang="en-US" altLang="zh-CN"/>
          </a:p>
        </p:txBody>
      </p:sp>
      <p:sp>
        <p:nvSpPr>
          <p:cNvPr id="356354" name="Line 2">
            <a:extLst>
              <a:ext uri="{FF2B5EF4-FFF2-40B4-BE49-F238E27FC236}">
                <a16:creationId xmlns:a16="http://schemas.microsoft.com/office/drawing/2014/main" id="{BA7B8353-B4D3-48ED-B754-3DC84A37EFBD}"/>
              </a:ext>
            </a:extLst>
          </p:cNvPr>
          <p:cNvSpPr>
            <a:spLocks noChangeShapeType="1"/>
          </p:cNvSpPr>
          <p:nvPr/>
        </p:nvSpPr>
        <p:spPr bwMode="auto">
          <a:xfrm>
            <a:off x="19812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5" name="Line 3">
            <a:extLst>
              <a:ext uri="{FF2B5EF4-FFF2-40B4-BE49-F238E27FC236}">
                <a16:creationId xmlns:a16="http://schemas.microsoft.com/office/drawing/2014/main" id="{5AE79186-C150-44EB-A87E-E33A7F8E77ED}"/>
              </a:ext>
            </a:extLst>
          </p:cNvPr>
          <p:cNvSpPr>
            <a:spLocks noChangeShapeType="1"/>
          </p:cNvSpPr>
          <p:nvPr/>
        </p:nvSpPr>
        <p:spPr bwMode="auto">
          <a:xfrm flipH="1">
            <a:off x="11430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6" name="Line 4">
            <a:extLst>
              <a:ext uri="{FF2B5EF4-FFF2-40B4-BE49-F238E27FC236}">
                <a16:creationId xmlns:a16="http://schemas.microsoft.com/office/drawing/2014/main" id="{D156FBB5-F2D8-4C78-BCA3-1A0C50CE2B4E}"/>
              </a:ext>
            </a:extLst>
          </p:cNvPr>
          <p:cNvSpPr>
            <a:spLocks noChangeShapeType="1"/>
          </p:cNvSpPr>
          <p:nvPr/>
        </p:nvSpPr>
        <p:spPr bwMode="auto">
          <a:xfrm>
            <a:off x="25908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7" name="Line 5">
            <a:extLst>
              <a:ext uri="{FF2B5EF4-FFF2-40B4-BE49-F238E27FC236}">
                <a16:creationId xmlns:a16="http://schemas.microsoft.com/office/drawing/2014/main" id="{413DC3AE-91B5-4E21-A367-2921853E77E4}"/>
              </a:ext>
            </a:extLst>
          </p:cNvPr>
          <p:cNvSpPr>
            <a:spLocks noChangeShapeType="1"/>
          </p:cNvSpPr>
          <p:nvPr/>
        </p:nvSpPr>
        <p:spPr bwMode="auto">
          <a:xfrm flipH="1">
            <a:off x="1752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8" name="Line 6">
            <a:extLst>
              <a:ext uri="{FF2B5EF4-FFF2-40B4-BE49-F238E27FC236}">
                <a16:creationId xmlns:a16="http://schemas.microsoft.com/office/drawing/2014/main" id="{A460E31D-0D23-4597-AAE7-6AC6EC1B50A2}"/>
              </a:ext>
            </a:extLst>
          </p:cNvPr>
          <p:cNvSpPr>
            <a:spLocks noChangeShapeType="1"/>
          </p:cNvSpPr>
          <p:nvPr/>
        </p:nvSpPr>
        <p:spPr bwMode="auto">
          <a:xfrm>
            <a:off x="4800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59" name="Line 7">
            <a:extLst>
              <a:ext uri="{FF2B5EF4-FFF2-40B4-BE49-F238E27FC236}">
                <a16:creationId xmlns:a16="http://schemas.microsoft.com/office/drawing/2014/main" id="{FC660B27-8301-4FA4-9314-04237CF8E580}"/>
              </a:ext>
            </a:extLst>
          </p:cNvPr>
          <p:cNvSpPr>
            <a:spLocks noChangeShapeType="1"/>
          </p:cNvSpPr>
          <p:nvPr/>
        </p:nvSpPr>
        <p:spPr bwMode="auto">
          <a:xfrm flipH="1">
            <a:off x="3962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0" name="Line 8">
            <a:extLst>
              <a:ext uri="{FF2B5EF4-FFF2-40B4-BE49-F238E27FC236}">
                <a16:creationId xmlns:a16="http://schemas.microsoft.com/office/drawing/2014/main" id="{4D284539-4B51-4B88-B535-851C2E854140}"/>
              </a:ext>
            </a:extLst>
          </p:cNvPr>
          <p:cNvSpPr>
            <a:spLocks noChangeShapeType="1"/>
          </p:cNvSpPr>
          <p:nvPr/>
        </p:nvSpPr>
        <p:spPr bwMode="auto">
          <a:xfrm>
            <a:off x="7086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1" name="Line 9">
            <a:extLst>
              <a:ext uri="{FF2B5EF4-FFF2-40B4-BE49-F238E27FC236}">
                <a16:creationId xmlns:a16="http://schemas.microsoft.com/office/drawing/2014/main" id="{15E06722-3872-4EFE-823B-05E86F9B1AD9}"/>
              </a:ext>
            </a:extLst>
          </p:cNvPr>
          <p:cNvSpPr>
            <a:spLocks noChangeShapeType="1"/>
          </p:cNvSpPr>
          <p:nvPr/>
        </p:nvSpPr>
        <p:spPr bwMode="auto">
          <a:xfrm flipH="1">
            <a:off x="6248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2" name="Line 10">
            <a:extLst>
              <a:ext uri="{FF2B5EF4-FFF2-40B4-BE49-F238E27FC236}">
                <a16:creationId xmlns:a16="http://schemas.microsoft.com/office/drawing/2014/main" id="{73E6DBF8-9D1E-477F-8BCB-334C9B58942F}"/>
              </a:ext>
            </a:extLst>
          </p:cNvPr>
          <p:cNvSpPr>
            <a:spLocks noChangeShapeType="1"/>
          </p:cNvSpPr>
          <p:nvPr/>
        </p:nvSpPr>
        <p:spPr bwMode="auto">
          <a:xfrm>
            <a:off x="76200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3" name="Line 11">
            <a:extLst>
              <a:ext uri="{FF2B5EF4-FFF2-40B4-BE49-F238E27FC236}">
                <a16:creationId xmlns:a16="http://schemas.microsoft.com/office/drawing/2014/main" id="{2011EDF4-47A0-4E12-B4D3-6B37A6DA2494}"/>
              </a:ext>
            </a:extLst>
          </p:cNvPr>
          <p:cNvSpPr>
            <a:spLocks noChangeShapeType="1"/>
          </p:cNvSpPr>
          <p:nvPr/>
        </p:nvSpPr>
        <p:spPr bwMode="auto">
          <a:xfrm flipH="1">
            <a:off x="67818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4" name="Line 12">
            <a:extLst>
              <a:ext uri="{FF2B5EF4-FFF2-40B4-BE49-F238E27FC236}">
                <a16:creationId xmlns:a16="http://schemas.microsoft.com/office/drawing/2014/main" id="{A941BC03-E3EF-4CD6-B995-CAEF23CDDE64}"/>
              </a:ext>
            </a:extLst>
          </p:cNvPr>
          <p:cNvSpPr>
            <a:spLocks noChangeShapeType="1"/>
          </p:cNvSpPr>
          <p:nvPr/>
        </p:nvSpPr>
        <p:spPr bwMode="auto">
          <a:xfrm>
            <a:off x="3810000" y="1981200"/>
            <a:ext cx="5334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5" name="Line 13">
            <a:extLst>
              <a:ext uri="{FF2B5EF4-FFF2-40B4-BE49-F238E27FC236}">
                <a16:creationId xmlns:a16="http://schemas.microsoft.com/office/drawing/2014/main" id="{579124EE-2D78-451A-A58E-D76725464FAC}"/>
              </a:ext>
            </a:extLst>
          </p:cNvPr>
          <p:cNvSpPr>
            <a:spLocks noChangeShapeType="1"/>
          </p:cNvSpPr>
          <p:nvPr/>
        </p:nvSpPr>
        <p:spPr bwMode="auto">
          <a:xfrm>
            <a:off x="5867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6" name="Line 14">
            <a:extLst>
              <a:ext uri="{FF2B5EF4-FFF2-40B4-BE49-F238E27FC236}">
                <a16:creationId xmlns:a16="http://schemas.microsoft.com/office/drawing/2014/main" id="{A4C1230F-D5F0-4ACC-BFFF-5E82D041357E}"/>
              </a:ext>
            </a:extLst>
          </p:cNvPr>
          <p:cNvSpPr>
            <a:spLocks noChangeShapeType="1"/>
          </p:cNvSpPr>
          <p:nvPr/>
        </p:nvSpPr>
        <p:spPr bwMode="auto">
          <a:xfrm flipH="1">
            <a:off x="2514600" y="1981200"/>
            <a:ext cx="6858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7" name="Text Box 15">
            <a:extLst>
              <a:ext uri="{FF2B5EF4-FFF2-40B4-BE49-F238E27FC236}">
                <a16:creationId xmlns:a16="http://schemas.microsoft.com/office/drawing/2014/main" id="{D1B47FD8-B1CA-4920-8AE2-20701358B065}"/>
              </a:ext>
            </a:extLst>
          </p:cNvPr>
          <p:cNvSpPr txBox="1">
            <a:spLocks noChangeArrowheads="1"/>
          </p:cNvSpPr>
          <p:nvPr/>
        </p:nvSpPr>
        <p:spPr bwMode="auto">
          <a:xfrm>
            <a:off x="1066800" y="5562600"/>
            <a:ext cx="753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仿宋_GB2312" pitchFamily="49" charset="-122"/>
              </a:rPr>
              <a:t>调用次数</a:t>
            </a:r>
            <a:r>
              <a:rPr kumimoji="1" lang="zh-CN" altLang="en-US" sz="3600" b="1" i="1">
                <a:latin typeface="Times New Roman" panose="02020603050405020304" pitchFamily="18" charset="0"/>
              </a:rPr>
              <a:t>  </a:t>
            </a:r>
            <a:r>
              <a:rPr kumimoji="1" lang="en-US" altLang="zh-CN" sz="3200" b="1">
                <a:latin typeface="Times New Roman" panose="02020603050405020304" pitchFamily="18" charset="0"/>
              </a:rPr>
              <a:t>NumCall(k) = 2</a:t>
            </a:r>
            <a:r>
              <a:rPr kumimoji="1" lang="en-US" altLang="zh-CN" sz="3200" b="1">
                <a:latin typeface="宋体" panose="02010600030101010101" pitchFamily="2" charset="-122"/>
              </a:rPr>
              <a:t>*</a:t>
            </a:r>
            <a:r>
              <a:rPr kumimoji="1" lang="en-US" altLang="zh-CN" sz="3200" b="1">
                <a:latin typeface="Times New Roman" panose="02020603050405020304" pitchFamily="18" charset="0"/>
              </a:rPr>
              <a:t>Fib(k</a:t>
            </a:r>
            <a:r>
              <a:rPr kumimoji="1" lang="en-US" altLang="zh-CN" sz="3200" b="1" i="1">
                <a:latin typeface="Times New Roman" panose="02020603050405020304" pitchFamily="18" charset="0"/>
              </a:rPr>
              <a:t>+</a:t>
            </a:r>
            <a:r>
              <a:rPr kumimoji="1" lang="en-US" altLang="zh-CN" sz="3200" b="1">
                <a:latin typeface="Times New Roman" panose="02020603050405020304" pitchFamily="18" charset="0"/>
              </a:rPr>
              <a:t>1)</a:t>
            </a:r>
            <a:r>
              <a:rPr kumimoji="1" lang="en-US" altLang="zh-CN" sz="3200" b="1">
                <a:latin typeface="Courier New" panose="02070309020205020404" pitchFamily="49" charset="0"/>
              </a:rPr>
              <a:t>-</a:t>
            </a:r>
            <a:r>
              <a:rPr kumimoji="1" lang="en-US" altLang="zh-CN" sz="3200" b="1">
                <a:latin typeface="Times New Roman" panose="02020603050405020304" pitchFamily="18" charset="0"/>
              </a:rPr>
              <a:t>1</a:t>
            </a:r>
            <a:endParaRPr kumimoji="1" lang="en-US" altLang="zh-CN" sz="2200">
              <a:latin typeface="Times New Roman" panose="02020603050405020304" pitchFamily="18" charset="0"/>
            </a:endParaRPr>
          </a:p>
        </p:txBody>
      </p:sp>
      <p:sp>
        <p:nvSpPr>
          <p:cNvPr id="356368" name="Text Box 16">
            <a:extLst>
              <a:ext uri="{FF2B5EF4-FFF2-40B4-BE49-F238E27FC236}">
                <a16:creationId xmlns:a16="http://schemas.microsoft.com/office/drawing/2014/main" id="{B2F5BD93-0F5E-4178-83A9-02FD98ABFF28}"/>
              </a:ext>
            </a:extLst>
          </p:cNvPr>
          <p:cNvSpPr txBox="1">
            <a:spLocks noChangeArrowheads="1"/>
          </p:cNvSpPr>
          <p:nvPr/>
        </p:nvSpPr>
        <p:spPr bwMode="auto">
          <a:xfrm>
            <a:off x="1169988" y="4941888"/>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200" b="1">
                <a:solidFill>
                  <a:schemeClr val="tx2"/>
                </a:solidFill>
                <a:latin typeface="仿宋_GB2312" pitchFamily="49" charset="-122"/>
                <a:ea typeface="仿宋_GB2312" pitchFamily="49" charset="-122"/>
              </a:rPr>
              <a:t>斐波那契数列的递归调用树</a:t>
            </a:r>
            <a:endParaRPr kumimoji="1" lang="zh-CN" altLang="en-US" sz="2000">
              <a:solidFill>
                <a:schemeClr val="tx2"/>
              </a:solidFill>
              <a:latin typeface="Times New Roman" panose="02020603050405020304" pitchFamily="18" charset="0"/>
            </a:endParaRPr>
          </a:p>
        </p:txBody>
      </p:sp>
      <p:sp>
        <p:nvSpPr>
          <p:cNvPr id="356369" name="Rectangle 17">
            <a:extLst>
              <a:ext uri="{FF2B5EF4-FFF2-40B4-BE49-F238E27FC236}">
                <a16:creationId xmlns:a16="http://schemas.microsoft.com/office/drawing/2014/main" id="{B55D9078-B193-49BE-908B-C17594683EA6}"/>
              </a:ext>
            </a:extLst>
          </p:cNvPr>
          <p:cNvSpPr>
            <a:spLocks noChangeArrowheads="1"/>
          </p:cNvSpPr>
          <p:nvPr/>
        </p:nvSpPr>
        <p:spPr bwMode="auto">
          <a:xfrm>
            <a:off x="1219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0" name="Rectangle 18">
            <a:extLst>
              <a:ext uri="{FF2B5EF4-FFF2-40B4-BE49-F238E27FC236}">
                <a16:creationId xmlns:a16="http://schemas.microsoft.com/office/drawing/2014/main" id="{03E5762D-A9B3-4FCD-852E-A68EED866A8D}"/>
              </a:ext>
            </a:extLst>
          </p:cNvPr>
          <p:cNvSpPr>
            <a:spLocks noChangeArrowheads="1"/>
          </p:cNvSpPr>
          <p:nvPr/>
        </p:nvSpPr>
        <p:spPr bwMode="auto">
          <a:xfrm>
            <a:off x="2362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1" name="Rectangle 19">
            <a:extLst>
              <a:ext uri="{FF2B5EF4-FFF2-40B4-BE49-F238E27FC236}">
                <a16:creationId xmlns:a16="http://schemas.microsoft.com/office/drawing/2014/main" id="{045241B6-4768-4737-8002-BA5CB22875C9}"/>
              </a:ext>
            </a:extLst>
          </p:cNvPr>
          <p:cNvSpPr>
            <a:spLocks noChangeArrowheads="1"/>
          </p:cNvSpPr>
          <p:nvPr/>
        </p:nvSpPr>
        <p:spPr bwMode="auto">
          <a:xfrm>
            <a:off x="3505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2" name="Rectangle 20">
            <a:extLst>
              <a:ext uri="{FF2B5EF4-FFF2-40B4-BE49-F238E27FC236}">
                <a16:creationId xmlns:a16="http://schemas.microsoft.com/office/drawing/2014/main" id="{57839C46-0F3D-4914-8A48-B2368E439007}"/>
              </a:ext>
            </a:extLst>
          </p:cNvPr>
          <p:cNvSpPr>
            <a:spLocks noChangeArrowheads="1"/>
          </p:cNvSpPr>
          <p:nvPr/>
        </p:nvSpPr>
        <p:spPr bwMode="auto">
          <a:xfrm>
            <a:off x="4648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3" name="Rectangle 21">
            <a:extLst>
              <a:ext uri="{FF2B5EF4-FFF2-40B4-BE49-F238E27FC236}">
                <a16:creationId xmlns:a16="http://schemas.microsoft.com/office/drawing/2014/main" id="{312D6871-DA9F-45CD-906F-9F71A81B9511}"/>
              </a:ext>
            </a:extLst>
          </p:cNvPr>
          <p:cNvSpPr>
            <a:spLocks noChangeArrowheads="1"/>
          </p:cNvSpPr>
          <p:nvPr/>
        </p:nvSpPr>
        <p:spPr bwMode="auto">
          <a:xfrm>
            <a:off x="5791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4" name="Rectangle 22">
            <a:extLst>
              <a:ext uri="{FF2B5EF4-FFF2-40B4-BE49-F238E27FC236}">
                <a16:creationId xmlns:a16="http://schemas.microsoft.com/office/drawing/2014/main" id="{E75CB916-D58B-45EB-A15C-DFA92BAC9EC1}"/>
              </a:ext>
            </a:extLst>
          </p:cNvPr>
          <p:cNvSpPr>
            <a:spLocks noChangeArrowheads="1"/>
          </p:cNvSpPr>
          <p:nvPr/>
        </p:nvSpPr>
        <p:spPr bwMode="auto">
          <a:xfrm>
            <a:off x="6934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5" name="Rectangle 23">
            <a:extLst>
              <a:ext uri="{FF2B5EF4-FFF2-40B4-BE49-F238E27FC236}">
                <a16:creationId xmlns:a16="http://schemas.microsoft.com/office/drawing/2014/main" id="{208C51DC-71DA-40B2-9688-DEBE650ADD78}"/>
              </a:ext>
            </a:extLst>
          </p:cNvPr>
          <p:cNvSpPr>
            <a:spLocks noChangeArrowheads="1"/>
          </p:cNvSpPr>
          <p:nvPr/>
        </p:nvSpPr>
        <p:spPr bwMode="auto">
          <a:xfrm>
            <a:off x="6324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6" name="Rectangle 24">
            <a:extLst>
              <a:ext uri="{FF2B5EF4-FFF2-40B4-BE49-F238E27FC236}">
                <a16:creationId xmlns:a16="http://schemas.microsoft.com/office/drawing/2014/main" id="{3E0E0BA8-B4A6-4DC4-8142-CE5DB6712B62}"/>
              </a:ext>
            </a:extLst>
          </p:cNvPr>
          <p:cNvSpPr>
            <a:spLocks noChangeArrowheads="1"/>
          </p:cNvSpPr>
          <p:nvPr/>
        </p:nvSpPr>
        <p:spPr bwMode="auto">
          <a:xfrm>
            <a:off x="7467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7" name="Rectangle 25">
            <a:extLst>
              <a:ext uri="{FF2B5EF4-FFF2-40B4-BE49-F238E27FC236}">
                <a16:creationId xmlns:a16="http://schemas.microsoft.com/office/drawing/2014/main" id="{C1C7741C-B580-42C7-AE1A-956E595733D5}"/>
              </a:ext>
            </a:extLst>
          </p:cNvPr>
          <p:cNvSpPr>
            <a:spLocks noChangeArrowheads="1"/>
          </p:cNvSpPr>
          <p:nvPr/>
        </p:nvSpPr>
        <p:spPr bwMode="auto">
          <a:xfrm>
            <a:off x="685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8" name="Rectangle 26">
            <a:extLst>
              <a:ext uri="{FF2B5EF4-FFF2-40B4-BE49-F238E27FC236}">
                <a16:creationId xmlns:a16="http://schemas.microsoft.com/office/drawing/2014/main" id="{E6871FD2-460C-4571-B880-3FE19C14E7B2}"/>
              </a:ext>
            </a:extLst>
          </p:cNvPr>
          <p:cNvSpPr>
            <a:spLocks noChangeArrowheads="1"/>
          </p:cNvSpPr>
          <p:nvPr/>
        </p:nvSpPr>
        <p:spPr bwMode="auto">
          <a:xfrm>
            <a:off x="1828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79" name="Rectangle 27">
            <a:extLst>
              <a:ext uri="{FF2B5EF4-FFF2-40B4-BE49-F238E27FC236}">
                <a16:creationId xmlns:a16="http://schemas.microsoft.com/office/drawing/2014/main" id="{B815CB39-147A-49D9-8680-4FD3F4ED44F6}"/>
              </a:ext>
            </a:extLst>
          </p:cNvPr>
          <p:cNvSpPr>
            <a:spLocks noChangeArrowheads="1"/>
          </p:cNvSpPr>
          <p:nvPr/>
        </p:nvSpPr>
        <p:spPr bwMode="auto">
          <a:xfrm>
            <a:off x="18288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80" name="Rectangle 28">
            <a:extLst>
              <a:ext uri="{FF2B5EF4-FFF2-40B4-BE49-F238E27FC236}">
                <a16:creationId xmlns:a16="http://schemas.microsoft.com/office/drawing/2014/main" id="{D1999E4D-B500-4DF1-BE9F-118D1BE3E5B8}"/>
              </a:ext>
            </a:extLst>
          </p:cNvPr>
          <p:cNvSpPr>
            <a:spLocks noChangeArrowheads="1"/>
          </p:cNvSpPr>
          <p:nvPr/>
        </p:nvSpPr>
        <p:spPr bwMode="auto">
          <a:xfrm>
            <a:off x="4038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81" name="Rectangle 29">
            <a:extLst>
              <a:ext uri="{FF2B5EF4-FFF2-40B4-BE49-F238E27FC236}">
                <a16:creationId xmlns:a16="http://schemas.microsoft.com/office/drawing/2014/main" id="{CE49B9C8-19F0-4190-907A-6FE440954045}"/>
              </a:ext>
            </a:extLst>
          </p:cNvPr>
          <p:cNvSpPr>
            <a:spLocks noChangeArrowheads="1"/>
          </p:cNvSpPr>
          <p:nvPr/>
        </p:nvSpPr>
        <p:spPr bwMode="auto">
          <a:xfrm>
            <a:off x="29718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82" name="Rectangle 30">
            <a:extLst>
              <a:ext uri="{FF2B5EF4-FFF2-40B4-BE49-F238E27FC236}">
                <a16:creationId xmlns:a16="http://schemas.microsoft.com/office/drawing/2014/main" id="{0E2BFD0C-3119-4075-A9DC-9A606A74318D}"/>
              </a:ext>
            </a:extLst>
          </p:cNvPr>
          <p:cNvSpPr>
            <a:spLocks noChangeArrowheads="1"/>
          </p:cNvSpPr>
          <p:nvPr/>
        </p:nvSpPr>
        <p:spPr bwMode="auto">
          <a:xfrm>
            <a:off x="68580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83" name="Rectangle 31">
            <a:extLst>
              <a:ext uri="{FF2B5EF4-FFF2-40B4-BE49-F238E27FC236}">
                <a16:creationId xmlns:a16="http://schemas.microsoft.com/office/drawing/2014/main" id="{340984E2-9C9B-4CAF-862F-053E4B31CF2F}"/>
              </a:ext>
            </a:extLst>
          </p:cNvPr>
          <p:cNvSpPr>
            <a:spLocks noChangeArrowheads="1"/>
          </p:cNvSpPr>
          <p:nvPr/>
        </p:nvSpPr>
        <p:spPr bwMode="auto">
          <a:xfrm>
            <a:off x="4876800" y="609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56384" name="Line 32">
            <a:extLst>
              <a:ext uri="{FF2B5EF4-FFF2-40B4-BE49-F238E27FC236}">
                <a16:creationId xmlns:a16="http://schemas.microsoft.com/office/drawing/2014/main" id="{EF2F3A21-840F-4139-9115-B762C684A79A}"/>
              </a:ext>
            </a:extLst>
          </p:cNvPr>
          <p:cNvSpPr>
            <a:spLocks noChangeShapeType="1"/>
          </p:cNvSpPr>
          <p:nvPr/>
        </p:nvSpPr>
        <p:spPr bwMode="auto">
          <a:xfrm flipH="1">
            <a:off x="3962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85" name="Text Box 33">
            <a:extLst>
              <a:ext uri="{FF2B5EF4-FFF2-40B4-BE49-F238E27FC236}">
                <a16:creationId xmlns:a16="http://schemas.microsoft.com/office/drawing/2014/main" id="{C0FC8420-F289-4184-96E7-304D3D0378E6}"/>
              </a:ext>
            </a:extLst>
          </p:cNvPr>
          <p:cNvSpPr txBox="1">
            <a:spLocks noChangeArrowheads="1"/>
          </p:cNvSpPr>
          <p:nvPr/>
        </p:nvSpPr>
        <p:spPr bwMode="auto">
          <a:xfrm>
            <a:off x="762000" y="41910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Fib(1)</a:t>
            </a:r>
          </a:p>
        </p:txBody>
      </p:sp>
      <p:sp>
        <p:nvSpPr>
          <p:cNvPr id="356386" name="Text Box 34">
            <a:extLst>
              <a:ext uri="{FF2B5EF4-FFF2-40B4-BE49-F238E27FC236}">
                <a16:creationId xmlns:a16="http://schemas.microsoft.com/office/drawing/2014/main" id="{FD42CE33-F462-4B28-A30E-1F7B61684A62}"/>
              </a:ext>
            </a:extLst>
          </p:cNvPr>
          <p:cNvSpPr txBox="1">
            <a:spLocks noChangeArrowheads="1"/>
          </p:cNvSpPr>
          <p:nvPr/>
        </p:nvSpPr>
        <p:spPr bwMode="auto">
          <a:xfrm>
            <a:off x="1843088" y="41910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Fib(0)</a:t>
            </a:r>
          </a:p>
        </p:txBody>
      </p:sp>
      <p:sp>
        <p:nvSpPr>
          <p:cNvPr id="356387" name="Text Box 35">
            <a:extLst>
              <a:ext uri="{FF2B5EF4-FFF2-40B4-BE49-F238E27FC236}">
                <a16:creationId xmlns:a16="http://schemas.microsoft.com/office/drawing/2014/main" id="{FC515F55-59C0-4CF0-B8E8-E8BD5CC0161B}"/>
              </a:ext>
            </a:extLst>
          </p:cNvPr>
          <p:cNvSpPr txBox="1">
            <a:spLocks noChangeArrowheads="1"/>
          </p:cNvSpPr>
          <p:nvPr/>
        </p:nvSpPr>
        <p:spPr bwMode="auto">
          <a:xfrm>
            <a:off x="2376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Fib(1)</a:t>
            </a:r>
          </a:p>
        </p:txBody>
      </p:sp>
      <p:sp>
        <p:nvSpPr>
          <p:cNvPr id="356388" name="Text Box 36">
            <a:extLst>
              <a:ext uri="{FF2B5EF4-FFF2-40B4-BE49-F238E27FC236}">
                <a16:creationId xmlns:a16="http://schemas.microsoft.com/office/drawing/2014/main" id="{1FA5A3AE-7A67-4692-8F30-3DC4CD35DAD1}"/>
              </a:ext>
            </a:extLst>
          </p:cNvPr>
          <p:cNvSpPr txBox="1">
            <a:spLocks noChangeArrowheads="1"/>
          </p:cNvSpPr>
          <p:nvPr/>
        </p:nvSpPr>
        <p:spPr bwMode="auto">
          <a:xfrm>
            <a:off x="1233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Fib(2)</a:t>
            </a:r>
          </a:p>
        </p:txBody>
      </p:sp>
      <p:sp>
        <p:nvSpPr>
          <p:cNvPr id="356389" name="Text Box 37">
            <a:extLst>
              <a:ext uri="{FF2B5EF4-FFF2-40B4-BE49-F238E27FC236}">
                <a16:creationId xmlns:a16="http://schemas.microsoft.com/office/drawing/2014/main" id="{1BA03D8A-4180-4D9C-98A3-C21D4D067B2C}"/>
              </a:ext>
            </a:extLst>
          </p:cNvPr>
          <p:cNvSpPr txBox="1">
            <a:spLocks noChangeArrowheads="1"/>
          </p:cNvSpPr>
          <p:nvPr/>
        </p:nvSpPr>
        <p:spPr bwMode="auto">
          <a:xfrm>
            <a:off x="18430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Fib(3)</a:t>
            </a:r>
          </a:p>
        </p:txBody>
      </p:sp>
      <p:sp>
        <p:nvSpPr>
          <p:cNvPr id="356390" name="Text Box 38">
            <a:extLst>
              <a:ext uri="{FF2B5EF4-FFF2-40B4-BE49-F238E27FC236}">
                <a16:creationId xmlns:a16="http://schemas.microsoft.com/office/drawing/2014/main" id="{CCD32CB7-BEEA-4EB5-B07C-2B507F3AA121}"/>
              </a:ext>
            </a:extLst>
          </p:cNvPr>
          <p:cNvSpPr txBox="1">
            <a:spLocks noChangeArrowheads="1"/>
          </p:cNvSpPr>
          <p:nvPr/>
        </p:nvSpPr>
        <p:spPr bwMode="auto">
          <a:xfrm>
            <a:off x="2986088" y="14620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Fib(4)</a:t>
            </a:r>
          </a:p>
        </p:txBody>
      </p:sp>
      <p:sp>
        <p:nvSpPr>
          <p:cNvPr id="356391" name="Text Box 39">
            <a:extLst>
              <a:ext uri="{FF2B5EF4-FFF2-40B4-BE49-F238E27FC236}">
                <a16:creationId xmlns:a16="http://schemas.microsoft.com/office/drawing/2014/main" id="{0912303A-7A87-4814-942F-1E3D4ABC35DA}"/>
              </a:ext>
            </a:extLst>
          </p:cNvPr>
          <p:cNvSpPr txBox="1">
            <a:spLocks noChangeArrowheads="1"/>
          </p:cNvSpPr>
          <p:nvPr/>
        </p:nvSpPr>
        <p:spPr bwMode="auto">
          <a:xfrm>
            <a:off x="3581400" y="32766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Fib(1)</a:t>
            </a:r>
          </a:p>
        </p:txBody>
      </p:sp>
      <p:sp>
        <p:nvSpPr>
          <p:cNvPr id="356392" name="Text Box 40">
            <a:extLst>
              <a:ext uri="{FF2B5EF4-FFF2-40B4-BE49-F238E27FC236}">
                <a16:creationId xmlns:a16="http://schemas.microsoft.com/office/drawing/2014/main" id="{112371B9-300A-4333-AD9B-C6D4C7649A82}"/>
              </a:ext>
            </a:extLst>
          </p:cNvPr>
          <p:cNvSpPr txBox="1">
            <a:spLocks noChangeArrowheads="1"/>
          </p:cNvSpPr>
          <p:nvPr/>
        </p:nvSpPr>
        <p:spPr bwMode="auto">
          <a:xfrm>
            <a:off x="4662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Fib(0)</a:t>
            </a:r>
          </a:p>
        </p:txBody>
      </p:sp>
      <p:sp>
        <p:nvSpPr>
          <p:cNvPr id="356393" name="Text Box 41">
            <a:extLst>
              <a:ext uri="{FF2B5EF4-FFF2-40B4-BE49-F238E27FC236}">
                <a16:creationId xmlns:a16="http://schemas.microsoft.com/office/drawing/2014/main" id="{1E440651-7C80-44D2-A372-CF7F89606511}"/>
              </a:ext>
            </a:extLst>
          </p:cNvPr>
          <p:cNvSpPr txBox="1">
            <a:spLocks noChangeArrowheads="1"/>
          </p:cNvSpPr>
          <p:nvPr/>
        </p:nvSpPr>
        <p:spPr bwMode="auto">
          <a:xfrm>
            <a:off x="40528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Fib(2)</a:t>
            </a:r>
          </a:p>
        </p:txBody>
      </p:sp>
      <p:sp>
        <p:nvSpPr>
          <p:cNvPr id="356394" name="Text Box 42">
            <a:extLst>
              <a:ext uri="{FF2B5EF4-FFF2-40B4-BE49-F238E27FC236}">
                <a16:creationId xmlns:a16="http://schemas.microsoft.com/office/drawing/2014/main" id="{55D8617C-D536-4ABE-BC6E-D0125AA52503}"/>
              </a:ext>
            </a:extLst>
          </p:cNvPr>
          <p:cNvSpPr txBox="1">
            <a:spLocks noChangeArrowheads="1"/>
          </p:cNvSpPr>
          <p:nvPr/>
        </p:nvSpPr>
        <p:spPr bwMode="auto">
          <a:xfrm>
            <a:off x="5791200" y="32908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Fib(1)</a:t>
            </a:r>
          </a:p>
        </p:txBody>
      </p:sp>
      <p:sp>
        <p:nvSpPr>
          <p:cNvPr id="356395" name="Text Box 43">
            <a:extLst>
              <a:ext uri="{FF2B5EF4-FFF2-40B4-BE49-F238E27FC236}">
                <a16:creationId xmlns:a16="http://schemas.microsoft.com/office/drawing/2014/main" id="{2EE2C83A-B7C6-403F-B700-86C62772AB50}"/>
              </a:ext>
            </a:extLst>
          </p:cNvPr>
          <p:cNvSpPr txBox="1">
            <a:spLocks noChangeArrowheads="1"/>
          </p:cNvSpPr>
          <p:nvPr/>
        </p:nvSpPr>
        <p:spPr bwMode="auto">
          <a:xfrm>
            <a:off x="6948488" y="32908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Fib(0)</a:t>
            </a:r>
          </a:p>
        </p:txBody>
      </p:sp>
      <p:sp>
        <p:nvSpPr>
          <p:cNvPr id="356396" name="Text Box 44">
            <a:extLst>
              <a:ext uri="{FF2B5EF4-FFF2-40B4-BE49-F238E27FC236}">
                <a16:creationId xmlns:a16="http://schemas.microsoft.com/office/drawing/2014/main" id="{A428CE0E-0F7F-4AE6-AC61-178D96674E2C}"/>
              </a:ext>
            </a:extLst>
          </p:cNvPr>
          <p:cNvSpPr txBox="1">
            <a:spLocks noChangeArrowheads="1"/>
          </p:cNvSpPr>
          <p:nvPr/>
        </p:nvSpPr>
        <p:spPr bwMode="auto">
          <a:xfrm>
            <a:off x="7481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Fib(1)</a:t>
            </a:r>
          </a:p>
        </p:txBody>
      </p:sp>
      <p:sp>
        <p:nvSpPr>
          <p:cNvPr id="356397" name="Text Box 45">
            <a:extLst>
              <a:ext uri="{FF2B5EF4-FFF2-40B4-BE49-F238E27FC236}">
                <a16:creationId xmlns:a16="http://schemas.microsoft.com/office/drawing/2014/main" id="{3A3D75C1-4FE5-4D3D-89BA-119DA8A401A3}"/>
              </a:ext>
            </a:extLst>
          </p:cNvPr>
          <p:cNvSpPr txBox="1">
            <a:spLocks noChangeArrowheads="1"/>
          </p:cNvSpPr>
          <p:nvPr/>
        </p:nvSpPr>
        <p:spPr bwMode="auto">
          <a:xfrm>
            <a:off x="6338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Fib(2)</a:t>
            </a:r>
          </a:p>
        </p:txBody>
      </p:sp>
      <p:sp>
        <p:nvSpPr>
          <p:cNvPr id="356398" name="Text Box 46">
            <a:extLst>
              <a:ext uri="{FF2B5EF4-FFF2-40B4-BE49-F238E27FC236}">
                <a16:creationId xmlns:a16="http://schemas.microsoft.com/office/drawing/2014/main" id="{ED176747-4D78-465B-A417-528D8927B602}"/>
              </a:ext>
            </a:extLst>
          </p:cNvPr>
          <p:cNvSpPr txBox="1">
            <a:spLocks noChangeArrowheads="1"/>
          </p:cNvSpPr>
          <p:nvPr/>
        </p:nvSpPr>
        <p:spPr bwMode="auto">
          <a:xfrm>
            <a:off x="6934200" y="14620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Fib(3)</a:t>
            </a:r>
          </a:p>
        </p:txBody>
      </p:sp>
      <p:sp>
        <p:nvSpPr>
          <p:cNvPr id="356399" name="Text Box 47">
            <a:extLst>
              <a:ext uri="{FF2B5EF4-FFF2-40B4-BE49-F238E27FC236}">
                <a16:creationId xmlns:a16="http://schemas.microsoft.com/office/drawing/2014/main" id="{37889FBA-EEFC-48F7-869C-935C5DB08B25}"/>
              </a:ext>
            </a:extLst>
          </p:cNvPr>
          <p:cNvSpPr txBox="1">
            <a:spLocks noChangeArrowheads="1"/>
          </p:cNvSpPr>
          <p:nvPr/>
        </p:nvSpPr>
        <p:spPr bwMode="auto">
          <a:xfrm>
            <a:off x="4891088" y="609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latin typeface="Arial Narrow" panose="020B0606020202030204" pitchFamily="34" charset="0"/>
              </a:rPr>
              <a:t>Fib(5)</a:t>
            </a:r>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52D32F9-7AC8-4515-AAB8-ACB27D85BD79}"/>
              </a:ext>
            </a:extLst>
          </p:cNvPr>
          <p:cNvSpPr>
            <a:spLocks noGrp="1"/>
          </p:cNvSpPr>
          <p:nvPr>
            <p:ph type="sldNum" sz="quarter" idx="11"/>
          </p:nvPr>
        </p:nvSpPr>
        <p:spPr/>
        <p:txBody>
          <a:bodyPr/>
          <a:lstStyle/>
          <a:p>
            <a:fld id="{21D2B13F-E67E-48ED-98AD-AA3A0F7DCE12}" type="slidenum">
              <a:rPr lang="en-US" altLang="zh-CN"/>
              <a:pPr/>
              <a:t>84</a:t>
            </a:fld>
            <a:endParaRPr lang="en-US" altLang="zh-CN"/>
          </a:p>
        </p:txBody>
      </p:sp>
      <p:sp>
        <p:nvSpPr>
          <p:cNvPr id="362498" name="Rectangle 2">
            <a:extLst>
              <a:ext uri="{FF2B5EF4-FFF2-40B4-BE49-F238E27FC236}">
                <a16:creationId xmlns:a16="http://schemas.microsoft.com/office/drawing/2014/main" id="{A8C3C2A4-CE20-4C15-A10D-91F4BB762CDC}"/>
              </a:ext>
            </a:extLst>
          </p:cNvPr>
          <p:cNvSpPr>
            <a:spLocks noGrp="1" noChangeArrowheads="1"/>
          </p:cNvSpPr>
          <p:nvPr>
            <p:ph type="title"/>
          </p:nvPr>
        </p:nvSpPr>
        <p:spPr>
          <a:xfrm>
            <a:off x="1747838" y="457200"/>
            <a:ext cx="5808662" cy="955675"/>
          </a:xfrm>
        </p:spPr>
        <p:txBody>
          <a:bodyPr/>
          <a:lstStyle/>
          <a:p>
            <a:r>
              <a:rPr lang="zh-CN" altLang="en-US" sz="4000" b="1">
                <a:solidFill>
                  <a:schemeClr val="tx2"/>
                </a:solidFill>
                <a:ea typeface="华文新魏" panose="02010800040101010101" pitchFamily="2" charset="-122"/>
              </a:rPr>
              <a:t>单向递归用迭代法实现</a:t>
            </a:r>
            <a:endParaRPr lang="zh-CN" altLang="en-US">
              <a:solidFill>
                <a:schemeClr val="tx2"/>
              </a:solidFill>
              <a:ea typeface="华文新魏" panose="02010800040101010101" pitchFamily="2" charset="-122"/>
            </a:endParaRPr>
          </a:p>
        </p:txBody>
      </p:sp>
      <p:sp>
        <p:nvSpPr>
          <p:cNvPr id="362499" name="Rectangle 3">
            <a:extLst>
              <a:ext uri="{FF2B5EF4-FFF2-40B4-BE49-F238E27FC236}">
                <a16:creationId xmlns:a16="http://schemas.microsoft.com/office/drawing/2014/main" id="{2B524E8D-6F4B-4F14-883C-323DBF0FC056}"/>
              </a:ext>
            </a:extLst>
          </p:cNvPr>
          <p:cNvSpPr>
            <a:spLocks noGrp="1" noChangeArrowheads="1"/>
          </p:cNvSpPr>
          <p:nvPr>
            <p:ph type="body" idx="1"/>
          </p:nvPr>
        </p:nvSpPr>
        <p:spPr>
          <a:xfrm>
            <a:off x="762000" y="1371600"/>
            <a:ext cx="7772400" cy="4724400"/>
          </a:xfrm>
        </p:spPr>
        <p:txBody>
          <a:bodyPr/>
          <a:lstStyle/>
          <a:p>
            <a:pPr algn="just">
              <a:lnSpc>
                <a:spcPct val="105000"/>
              </a:lnSpc>
              <a:spcBef>
                <a:spcPct val="0"/>
              </a:spcBef>
              <a:buClr>
                <a:srgbClr val="CC3300"/>
              </a:buClr>
              <a:buFont typeface="Wingdings" panose="05000000000000000000" pitchFamily="2" charset="2"/>
              <a:buNone/>
            </a:pPr>
            <a:r>
              <a:rPr lang="en-US" altLang="zh-CN" sz="3000" b="1">
                <a:latin typeface="Times New Roman" panose="02020603050405020304" pitchFamily="18" charset="0"/>
              </a:rPr>
              <a:t>long</a:t>
            </a:r>
            <a:r>
              <a:rPr lang="en-US" altLang="zh-CN" sz="3000">
                <a:latin typeface="Times New Roman" panose="02020603050405020304" pitchFamily="18" charset="0"/>
              </a:rPr>
              <a:t> FibIter(</a:t>
            </a:r>
            <a:r>
              <a:rPr lang="en-US" altLang="zh-CN" sz="3000" b="1">
                <a:latin typeface="Times New Roman" panose="02020603050405020304" pitchFamily="18" charset="0"/>
              </a:rPr>
              <a:t>long</a:t>
            </a:r>
            <a:r>
              <a:rPr lang="en-US" altLang="zh-CN" sz="3000">
                <a:latin typeface="Times New Roman" panose="02020603050405020304" pitchFamily="18" charset="0"/>
              </a:rPr>
              <a:t> n) </a:t>
            </a:r>
            <a:r>
              <a:rPr lang="en-US" altLang="zh-CN" sz="3000" b="1">
                <a:latin typeface="Times New Roman" panose="02020603050405020304" pitchFamily="18" charset="0"/>
              </a:rPr>
              <a:t>{</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b="1">
                <a:latin typeface="Times New Roman" panose="02020603050405020304" pitchFamily="18" charset="0"/>
              </a:rPr>
              <a:t>     if</a:t>
            </a:r>
            <a:r>
              <a:rPr lang="en-US" altLang="zh-CN" sz="3000">
                <a:latin typeface="Times New Roman" panose="02020603050405020304" pitchFamily="18" charset="0"/>
              </a:rPr>
              <a:t> (n </a:t>
            </a:r>
            <a:r>
              <a:rPr lang="en-US" altLang="zh-CN" sz="3000" b="1">
                <a:latin typeface="Times New Roman" panose="02020603050405020304" pitchFamily="18" charset="0"/>
              </a:rPr>
              <a:t>&lt;=</a:t>
            </a:r>
            <a:r>
              <a:rPr lang="en-US" altLang="zh-CN" sz="3000">
                <a:latin typeface="Times New Roman" panose="02020603050405020304" pitchFamily="18" charset="0"/>
              </a:rPr>
              <a:t> 1) </a:t>
            </a:r>
            <a:r>
              <a:rPr lang="en-US" altLang="zh-CN" sz="3000" b="1">
                <a:latin typeface="Times New Roman" panose="02020603050405020304" pitchFamily="18" charset="0"/>
              </a:rPr>
              <a:t>return</a:t>
            </a:r>
            <a:r>
              <a:rPr lang="en-US" altLang="zh-CN" sz="3000">
                <a:latin typeface="Times New Roman" panose="02020603050405020304" pitchFamily="18" charset="0"/>
              </a:rPr>
              <a:t> n</a:t>
            </a:r>
            <a:r>
              <a:rPr lang="en-US" altLang="zh-CN" sz="3000" b="1">
                <a:latin typeface="Times New Roman" panose="02020603050405020304" pitchFamily="18" charset="0"/>
              </a:rPr>
              <a:t>;</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a:t>
            </a:r>
            <a:r>
              <a:rPr lang="en-US" altLang="zh-CN" sz="3000" b="1">
                <a:latin typeface="Times New Roman" panose="02020603050405020304" pitchFamily="18" charset="0"/>
              </a:rPr>
              <a:t>long</a:t>
            </a:r>
            <a:r>
              <a:rPr lang="en-US" altLang="zh-CN" sz="3000">
                <a:latin typeface="Times New Roman" panose="02020603050405020304" pitchFamily="18" charset="0"/>
              </a:rPr>
              <a:t> twoback = 0</a:t>
            </a:r>
            <a:r>
              <a:rPr lang="en-US" altLang="zh-CN" sz="3000" b="1">
                <a:latin typeface="Times New Roman" panose="02020603050405020304" pitchFamily="18" charset="0"/>
              </a:rPr>
              <a:t>,</a:t>
            </a:r>
            <a:r>
              <a:rPr lang="en-US" altLang="zh-CN" sz="3000">
                <a:latin typeface="Times New Roman" panose="02020603050405020304" pitchFamily="18" charset="0"/>
              </a:rPr>
              <a:t>  oneback = 1</a:t>
            </a:r>
            <a:r>
              <a:rPr lang="en-US" altLang="zh-CN" sz="3000" b="1">
                <a:latin typeface="Times New Roman" panose="02020603050405020304" pitchFamily="18" charset="0"/>
              </a:rPr>
              <a:t>, </a:t>
            </a:r>
            <a:r>
              <a:rPr lang="en-US" altLang="zh-CN" sz="3000">
                <a:latin typeface="Times New Roman" panose="02020603050405020304" pitchFamily="18" charset="0"/>
              </a:rPr>
              <a:t> Current</a:t>
            </a:r>
            <a:r>
              <a:rPr lang="en-US" altLang="zh-CN" sz="3000" b="1">
                <a:latin typeface="Times New Roman" panose="02020603050405020304" pitchFamily="18" charset="0"/>
              </a:rPr>
              <a:t>;</a:t>
            </a: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a:t>
            </a:r>
            <a:r>
              <a:rPr lang="en-US" altLang="zh-CN" sz="3000" b="1">
                <a:latin typeface="Times New Roman" panose="02020603050405020304" pitchFamily="18" charset="0"/>
              </a:rPr>
              <a:t>for</a:t>
            </a:r>
            <a:r>
              <a:rPr lang="en-US" altLang="zh-CN" sz="3000">
                <a:latin typeface="Times New Roman" panose="02020603050405020304" pitchFamily="18" charset="0"/>
              </a:rPr>
              <a:t> (</a:t>
            </a:r>
            <a:r>
              <a:rPr lang="en-US" altLang="zh-CN" sz="3000" b="1">
                <a:latin typeface="Times New Roman" panose="02020603050405020304" pitchFamily="18" charset="0"/>
              </a:rPr>
              <a:t>int </a:t>
            </a:r>
            <a:r>
              <a:rPr lang="en-US" altLang="zh-CN" sz="3000">
                <a:latin typeface="Times New Roman" panose="02020603050405020304" pitchFamily="18" charset="0"/>
              </a:rPr>
              <a:t>i = 2</a:t>
            </a:r>
            <a:r>
              <a:rPr lang="en-US" altLang="zh-CN" sz="3000" b="1">
                <a:latin typeface="Times New Roman" panose="02020603050405020304" pitchFamily="18" charset="0"/>
              </a:rPr>
              <a:t>;</a:t>
            </a:r>
            <a:r>
              <a:rPr lang="en-US" altLang="zh-CN" sz="3000">
                <a:latin typeface="Times New Roman" panose="02020603050405020304" pitchFamily="18" charset="0"/>
              </a:rPr>
              <a:t> i </a:t>
            </a:r>
            <a:r>
              <a:rPr lang="en-US" altLang="zh-CN" sz="3000" b="1">
                <a:latin typeface="Times New Roman" panose="02020603050405020304" pitchFamily="18" charset="0"/>
              </a:rPr>
              <a:t>&lt;= </a:t>
            </a:r>
            <a:r>
              <a:rPr lang="en-US" altLang="zh-CN" sz="3000">
                <a:latin typeface="Times New Roman" panose="02020603050405020304" pitchFamily="18" charset="0"/>
              </a:rPr>
              <a:t>n</a:t>
            </a:r>
            <a:r>
              <a:rPr lang="en-US" altLang="zh-CN" sz="3000" b="1">
                <a:latin typeface="Times New Roman" panose="02020603050405020304" pitchFamily="18" charset="0"/>
              </a:rPr>
              <a:t>;</a:t>
            </a:r>
            <a:r>
              <a:rPr lang="en-US" altLang="zh-CN" sz="3000">
                <a:latin typeface="Times New Roman" panose="02020603050405020304" pitchFamily="18" charset="0"/>
              </a:rPr>
              <a:t> i++)</a:t>
            </a:r>
            <a:r>
              <a:rPr lang="en-US" altLang="zh-CN" sz="3000" b="1">
                <a:latin typeface="Times New Roman" panose="02020603050405020304" pitchFamily="18" charset="0"/>
              </a:rPr>
              <a:t> {</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Current = twoback + oneback</a:t>
            </a:r>
            <a:r>
              <a:rPr lang="en-US" altLang="zh-CN" sz="3000" b="1">
                <a:latin typeface="Times New Roman" panose="02020603050405020304" pitchFamily="18" charset="0"/>
              </a:rPr>
              <a:t>;</a:t>
            </a: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twoback = oneback</a:t>
            </a:r>
            <a:r>
              <a:rPr lang="en-US" altLang="zh-CN" sz="3000" b="1">
                <a:latin typeface="Times New Roman" panose="02020603050405020304" pitchFamily="18" charset="0"/>
              </a:rPr>
              <a:t>; </a:t>
            </a:r>
            <a:r>
              <a:rPr lang="en-US" altLang="zh-CN" sz="3000">
                <a:latin typeface="Times New Roman" panose="02020603050405020304" pitchFamily="18" charset="0"/>
              </a:rPr>
              <a:t>  oneback = Current</a:t>
            </a:r>
            <a:r>
              <a:rPr lang="en-US" altLang="zh-CN" sz="3000" b="1">
                <a:latin typeface="Times New Roman" panose="02020603050405020304" pitchFamily="18" charset="0"/>
              </a:rPr>
              <a:t>;</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a:t>
            </a:r>
            <a:r>
              <a:rPr lang="en-US" altLang="zh-CN" sz="3000" b="1">
                <a:latin typeface="Times New Roman" panose="02020603050405020304" pitchFamily="18" charset="0"/>
              </a:rPr>
              <a:t>}</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a:latin typeface="Times New Roman" panose="02020603050405020304" pitchFamily="18" charset="0"/>
              </a:rPr>
              <a:t>	 </a:t>
            </a:r>
            <a:r>
              <a:rPr lang="en-US" altLang="zh-CN" sz="3000" b="1">
                <a:latin typeface="Times New Roman" panose="02020603050405020304" pitchFamily="18" charset="0"/>
              </a:rPr>
              <a:t>return</a:t>
            </a:r>
            <a:r>
              <a:rPr lang="en-US" altLang="zh-CN" sz="3000">
                <a:latin typeface="Times New Roman" panose="02020603050405020304" pitchFamily="18" charset="0"/>
              </a:rPr>
              <a:t> Current</a:t>
            </a:r>
            <a:r>
              <a:rPr lang="en-US" altLang="zh-CN" sz="3000" b="1">
                <a:latin typeface="Times New Roman" panose="02020603050405020304" pitchFamily="18" charset="0"/>
              </a:rPr>
              <a:t>;</a:t>
            </a:r>
            <a:endParaRPr lang="en-US" altLang="zh-CN" sz="3000">
              <a:latin typeface="Times New Roman" panose="02020603050405020304" pitchFamily="18" charset="0"/>
            </a:endParaRPr>
          </a:p>
          <a:p>
            <a:pPr algn="just">
              <a:lnSpc>
                <a:spcPct val="105000"/>
              </a:lnSpc>
              <a:spcBef>
                <a:spcPct val="0"/>
              </a:spcBef>
              <a:buClr>
                <a:srgbClr val="CC3300"/>
              </a:buClr>
              <a:buFont typeface="Wingdings" panose="05000000000000000000" pitchFamily="2" charset="2"/>
              <a:buNone/>
            </a:pPr>
            <a:r>
              <a:rPr lang="en-US" altLang="zh-CN" sz="3000" b="1">
                <a:latin typeface="Times New Roman" panose="02020603050405020304" pitchFamily="18" charset="0"/>
              </a:rPr>
              <a:t>}</a:t>
            </a:r>
            <a:endParaRPr lang="en-US" altLang="zh-CN" sz="3000">
              <a:latin typeface="Times New Roman" panose="02020603050405020304" pitchFamily="18" charset="0"/>
            </a:endParaRP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a:extLst>
              <a:ext uri="{FF2B5EF4-FFF2-40B4-BE49-F238E27FC236}">
                <a16:creationId xmlns:a16="http://schemas.microsoft.com/office/drawing/2014/main" id="{1534CF9D-2814-4FE2-8330-79AD59B36855}"/>
              </a:ext>
            </a:extLst>
          </p:cNvPr>
          <p:cNvSpPr>
            <a:spLocks noGrp="1"/>
          </p:cNvSpPr>
          <p:nvPr>
            <p:ph type="sldNum" sz="quarter" idx="11"/>
          </p:nvPr>
        </p:nvSpPr>
        <p:spPr/>
        <p:txBody>
          <a:bodyPr/>
          <a:lstStyle/>
          <a:p>
            <a:fld id="{7C54869A-3B91-42DF-92BE-A670C4E812D1}" type="slidenum">
              <a:rPr lang="en-US" altLang="zh-CN"/>
              <a:pPr/>
              <a:t>85</a:t>
            </a:fld>
            <a:endParaRPr lang="en-US" altLang="zh-CN"/>
          </a:p>
        </p:txBody>
      </p:sp>
      <p:sp>
        <p:nvSpPr>
          <p:cNvPr id="363522" name="Text Box 2">
            <a:extLst>
              <a:ext uri="{FF2B5EF4-FFF2-40B4-BE49-F238E27FC236}">
                <a16:creationId xmlns:a16="http://schemas.microsoft.com/office/drawing/2014/main" id="{94CA8340-BFD6-45C8-A4BD-F46DF0385149}"/>
              </a:ext>
            </a:extLst>
          </p:cNvPr>
          <p:cNvSpPr txBox="1">
            <a:spLocks noChangeArrowheads="1"/>
          </p:cNvSpPr>
          <p:nvPr/>
        </p:nvSpPr>
        <p:spPr bwMode="auto">
          <a:xfrm>
            <a:off x="990600" y="2362200"/>
            <a:ext cx="58674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pPr>
            <a:r>
              <a:rPr kumimoji="1" lang="en-US" altLang="zh-CN" sz="3000" b="1">
                <a:latin typeface="Times New Roman" panose="02020603050405020304" pitchFamily="18" charset="0"/>
              </a:rPr>
              <a:t>void</a:t>
            </a:r>
            <a:r>
              <a:rPr kumimoji="1" lang="en-US" altLang="zh-CN" sz="3000">
                <a:latin typeface="Times New Roman" panose="02020603050405020304" pitchFamily="18" charset="0"/>
              </a:rPr>
              <a:t> recfunc(</a:t>
            </a:r>
            <a:r>
              <a:rPr kumimoji="1" lang="en-US" altLang="zh-CN" sz="3000" b="1">
                <a:latin typeface="Times New Roman" panose="02020603050405020304" pitchFamily="18" charset="0"/>
              </a:rPr>
              <a:t>int</a:t>
            </a:r>
            <a:r>
              <a:rPr kumimoji="1" lang="en-US" altLang="zh-CN" sz="3000">
                <a:latin typeface="Times New Roman" panose="02020603050405020304" pitchFamily="18" charset="0"/>
              </a:rPr>
              <a:t> A[ ]</a:t>
            </a:r>
            <a:r>
              <a:rPr kumimoji="1" lang="en-US" altLang="zh-CN" sz="3000" b="1">
                <a:latin typeface="Times New Roman" panose="02020603050405020304" pitchFamily="18" charset="0"/>
              </a:rPr>
              <a:t>,  int</a:t>
            </a:r>
            <a:r>
              <a:rPr kumimoji="1" lang="en-US" altLang="zh-CN" sz="3000">
                <a:latin typeface="Times New Roman" panose="02020603050405020304" pitchFamily="18" charset="0"/>
              </a:rPr>
              <a:t> n) </a:t>
            </a:r>
            <a:r>
              <a:rPr kumimoji="1" lang="en-US" altLang="zh-CN" sz="3000" b="1">
                <a:latin typeface="Times New Roman" panose="02020603050405020304" pitchFamily="18" charset="0"/>
              </a:rPr>
              <a:t>{</a:t>
            </a:r>
          </a:p>
          <a:p>
            <a:pPr algn="just">
              <a:lnSpc>
                <a:spcPct val="105000"/>
              </a:lnSpc>
            </a:pPr>
            <a:r>
              <a:rPr kumimoji="1" lang="en-US" altLang="zh-CN" sz="3000" b="1">
                <a:latin typeface="Times New Roman" panose="02020603050405020304" pitchFamily="18" charset="0"/>
              </a:rPr>
              <a:t>     if </a:t>
            </a:r>
            <a:r>
              <a:rPr kumimoji="1" lang="en-US" altLang="zh-CN" sz="3000">
                <a:latin typeface="Times New Roman" panose="02020603050405020304" pitchFamily="18" charset="0"/>
              </a:rPr>
              <a:t>(n </a:t>
            </a:r>
            <a:r>
              <a:rPr kumimoji="1" lang="en-US" altLang="zh-CN" sz="3000" b="1">
                <a:latin typeface="Times New Roman" panose="02020603050405020304" pitchFamily="18" charset="0"/>
              </a:rPr>
              <a:t>&gt;=</a:t>
            </a:r>
            <a:r>
              <a:rPr kumimoji="1" lang="en-US" altLang="zh-CN" sz="3000">
                <a:latin typeface="Times New Roman" panose="02020603050405020304" pitchFamily="18" charset="0"/>
              </a:rPr>
              <a:t> 0)</a:t>
            </a:r>
            <a:r>
              <a:rPr kumimoji="1" lang="en-US" altLang="zh-CN" sz="3000" b="1">
                <a:latin typeface="Times New Roman" panose="02020603050405020304" pitchFamily="18" charset="0"/>
              </a:rPr>
              <a:t> {</a:t>
            </a:r>
            <a:endParaRPr kumimoji="1" lang="en-US" altLang="zh-CN" sz="3000">
              <a:latin typeface="Times New Roman" panose="02020603050405020304" pitchFamily="18" charset="0"/>
            </a:endParaRPr>
          </a:p>
          <a:p>
            <a:pPr algn="just">
              <a:lnSpc>
                <a:spcPct val="105000"/>
              </a:lnSpc>
            </a:pP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cout</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&lt;&lt;</a:t>
            </a:r>
            <a:r>
              <a:rPr kumimoji="1" lang="en-US" altLang="zh-CN" sz="3000">
                <a:latin typeface="Times New Roman" panose="02020603050405020304" pitchFamily="18" charset="0"/>
              </a:rPr>
              <a:t> A[n] </a:t>
            </a:r>
            <a:r>
              <a:rPr kumimoji="1" lang="en-US" altLang="zh-CN" sz="3000" b="1">
                <a:latin typeface="Times New Roman" panose="02020603050405020304" pitchFamily="18" charset="0"/>
              </a:rPr>
              <a:t>&lt;&lt;</a:t>
            </a:r>
            <a:r>
              <a:rPr kumimoji="1" lang="en-US" altLang="zh-CN" sz="3000">
                <a:latin typeface="Times New Roman" panose="02020603050405020304" pitchFamily="18" charset="0"/>
              </a:rPr>
              <a:t> “  ”</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pPr algn="just">
              <a:lnSpc>
                <a:spcPct val="105000"/>
              </a:lnSpc>
            </a:pPr>
            <a:r>
              <a:rPr kumimoji="1" lang="en-US" altLang="zh-CN" sz="3000">
                <a:latin typeface="Times New Roman" panose="02020603050405020304" pitchFamily="18" charset="0"/>
              </a:rPr>
              <a:t>          n</a:t>
            </a:r>
            <a:r>
              <a:rPr kumimoji="1" lang="en-US" altLang="zh-CN" sz="3000" i="1">
                <a:latin typeface="Courier New" panose="02070309020205020404" pitchFamily="49" charset="0"/>
                <a:ea typeface="楷体_GB2312" panose="02010609030101010101" pitchFamily="49" charset="-122"/>
              </a:rPr>
              <a:t>--</a:t>
            </a:r>
            <a:r>
              <a:rPr kumimoji="1" lang="en-US" altLang="zh-CN" sz="3000" b="1">
                <a:latin typeface="Times New Roman" panose="02020603050405020304" pitchFamily="18" charset="0"/>
              </a:rPr>
              <a:t>;</a:t>
            </a:r>
          </a:p>
          <a:p>
            <a:pPr algn="just">
              <a:lnSpc>
                <a:spcPct val="105000"/>
              </a:lnSpc>
            </a:pPr>
            <a:r>
              <a:rPr kumimoji="1" lang="en-US" altLang="zh-CN" sz="3000">
                <a:latin typeface="Times New Roman" panose="02020603050405020304" pitchFamily="18" charset="0"/>
              </a:rPr>
              <a:t>          recfunc(A</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n)</a:t>
            </a:r>
            <a:r>
              <a:rPr kumimoji="1" lang="en-US" altLang="zh-CN" sz="3000" b="1">
                <a:latin typeface="Times New Roman" panose="02020603050405020304" pitchFamily="18" charset="0"/>
              </a:rPr>
              <a:t>;</a:t>
            </a:r>
          </a:p>
          <a:p>
            <a:pPr algn="just">
              <a:lnSpc>
                <a:spcPct val="105000"/>
              </a:lnSpc>
            </a:pPr>
            <a:r>
              <a:rPr kumimoji="1" lang="en-US" altLang="zh-CN" sz="3000" b="1">
                <a:latin typeface="Times New Roman" panose="02020603050405020304" pitchFamily="18" charset="0"/>
              </a:rPr>
              <a:t>    }</a:t>
            </a:r>
          </a:p>
          <a:p>
            <a:pPr algn="just">
              <a:lnSpc>
                <a:spcPct val="105000"/>
              </a:lnSpc>
            </a:pPr>
            <a:r>
              <a:rPr kumimoji="1" lang="en-US" altLang="zh-CN" sz="3000" b="1">
                <a:latin typeface="Times New Roman" panose="02020603050405020304" pitchFamily="18" charset="0"/>
              </a:rPr>
              <a:t>}</a:t>
            </a:r>
          </a:p>
        </p:txBody>
      </p:sp>
      <p:sp>
        <p:nvSpPr>
          <p:cNvPr id="363523" name="Rectangle 3">
            <a:extLst>
              <a:ext uri="{FF2B5EF4-FFF2-40B4-BE49-F238E27FC236}">
                <a16:creationId xmlns:a16="http://schemas.microsoft.com/office/drawing/2014/main" id="{C18C0AD1-55D8-436C-9D0C-BEB77E6BD34D}"/>
              </a:ext>
            </a:extLst>
          </p:cNvPr>
          <p:cNvSpPr>
            <a:spLocks noChangeArrowheads="1"/>
          </p:cNvSpPr>
          <p:nvPr/>
        </p:nvSpPr>
        <p:spPr bwMode="auto">
          <a:xfrm>
            <a:off x="990600" y="1524000"/>
            <a:ext cx="6705600" cy="533400"/>
          </a:xfrm>
          <a:prstGeom prst="rect">
            <a:avLst/>
          </a:prstGeom>
          <a:solidFill>
            <a:srgbClr val="FFFFCC"/>
          </a:solidFill>
          <a:ln w="28575">
            <a:solidFill>
              <a:srgbClr val="008000"/>
            </a:solidFill>
            <a:miter lim="800000"/>
            <a:headEnd/>
            <a:tailEnd/>
          </a:ln>
          <a:effectLst>
            <a:outerShdw dist="107763" dir="2700000" algn="ctr" rotWithShape="0">
              <a:schemeClr val="bg2"/>
            </a:outerShdw>
          </a:effectLst>
        </p:spPr>
        <p:txBody>
          <a:bodyPr wrap="none" anchor="ctr"/>
          <a:lstStyle/>
          <a:p>
            <a:r>
              <a:rPr kumimoji="1" lang="en-US" altLang="zh-CN" sz="2400">
                <a:latin typeface="Times New Roman" panose="02020603050405020304" pitchFamily="18" charset="0"/>
              </a:rPr>
              <a:t>  </a:t>
            </a:r>
            <a:r>
              <a:rPr kumimoji="1" lang="en-US" altLang="zh-CN" sz="3200" b="1">
                <a:solidFill>
                  <a:srgbClr val="CC0099"/>
                </a:solidFill>
                <a:latin typeface="Times New Roman" panose="02020603050405020304" pitchFamily="18" charset="0"/>
              </a:rPr>
              <a:t>25    36    72    18    99     49    54    63</a:t>
            </a:r>
            <a:r>
              <a:rPr kumimoji="1" lang="en-US" altLang="zh-CN" sz="3200">
                <a:solidFill>
                  <a:srgbClr val="CC0099"/>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363524" name="Line 4">
            <a:extLst>
              <a:ext uri="{FF2B5EF4-FFF2-40B4-BE49-F238E27FC236}">
                <a16:creationId xmlns:a16="http://schemas.microsoft.com/office/drawing/2014/main" id="{72091E3A-9DF7-4BA9-80B7-3E28EB3DDB22}"/>
              </a:ext>
            </a:extLst>
          </p:cNvPr>
          <p:cNvSpPr>
            <a:spLocks noChangeShapeType="1"/>
          </p:cNvSpPr>
          <p:nvPr/>
        </p:nvSpPr>
        <p:spPr bwMode="auto">
          <a:xfrm>
            <a:off x="1828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5" name="Line 5">
            <a:extLst>
              <a:ext uri="{FF2B5EF4-FFF2-40B4-BE49-F238E27FC236}">
                <a16:creationId xmlns:a16="http://schemas.microsoft.com/office/drawing/2014/main" id="{F1A12AD1-94C8-4EF1-BFA9-BCB79AC78199}"/>
              </a:ext>
            </a:extLst>
          </p:cNvPr>
          <p:cNvSpPr>
            <a:spLocks noChangeShapeType="1"/>
          </p:cNvSpPr>
          <p:nvPr/>
        </p:nvSpPr>
        <p:spPr bwMode="auto">
          <a:xfrm>
            <a:off x="2667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6" name="Line 6">
            <a:extLst>
              <a:ext uri="{FF2B5EF4-FFF2-40B4-BE49-F238E27FC236}">
                <a16:creationId xmlns:a16="http://schemas.microsoft.com/office/drawing/2014/main" id="{F772C4E8-B558-4BDB-97EA-02A1303B98A7}"/>
              </a:ext>
            </a:extLst>
          </p:cNvPr>
          <p:cNvSpPr>
            <a:spLocks noChangeShapeType="1"/>
          </p:cNvSpPr>
          <p:nvPr/>
        </p:nvSpPr>
        <p:spPr bwMode="auto">
          <a:xfrm>
            <a:off x="35052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7" name="Line 7">
            <a:extLst>
              <a:ext uri="{FF2B5EF4-FFF2-40B4-BE49-F238E27FC236}">
                <a16:creationId xmlns:a16="http://schemas.microsoft.com/office/drawing/2014/main" id="{94E4B7B7-5A7E-4E05-98DC-EB0F594C8290}"/>
              </a:ext>
            </a:extLst>
          </p:cNvPr>
          <p:cNvSpPr>
            <a:spLocks noChangeShapeType="1"/>
          </p:cNvSpPr>
          <p:nvPr/>
        </p:nvSpPr>
        <p:spPr bwMode="auto">
          <a:xfrm>
            <a:off x="43434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8" name="Line 8">
            <a:extLst>
              <a:ext uri="{FF2B5EF4-FFF2-40B4-BE49-F238E27FC236}">
                <a16:creationId xmlns:a16="http://schemas.microsoft.com/office/drawing/2014/main" id="{05794417-9C8E-4C7E-84D6-72FDD8DAF9DB}"/>
              </a:ext>
            </a:extLst>
          </p:cNvPr>
          <p:cNvSpPr>
            <a:spLocks noChangeShapeType="1"/>
          </p:cNvSpPr>
          <p:nvPr/>
        </p:nvSpPr>
        <p:spPr bwMode="auto">
          <a:xfrm>
            <a:off x="51816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9" name="Line 9">
            <a:extLst>
              <a:ext uri="{FF2B5EF4-FFF2-40B4-BE49-F238E27FC236}">
                <a16:creationId xmlns:a16="http://schemas.microsoft.com/office/drawing/2014/main" id="{5FCF72FA-8480-46D2-B38E-DF327CB2E33C}"/>
              </a:ext>
            </a:extLst>
          </p:cNvPr>
          <p:cNvSpPr>
            <a:spLocks noChangeShapeType="1"/>
          </p:cNvSpPr>
          <p:nvPr/>
        </p:nvSpPr>
        <p:spPr bwMode="auto">
          <a:xfrm>
            <a:off x="60198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0" name="Line 10">
            <a:extLst>
              <a:ext uri="{FF2B5EF4-FFF2-40B4-BE49-F238E27FC236}">
                <a16:creationId xmlns:a16="http://schemas.microsoft.com/office/drawing/2014/main" id="{918CD39E-9684-4ADC-A2DE-26D7B414742B}"/>
              </a:ext>
            </a:extLst>
          </p:cNvPr>
          <p:cNvSpPr>
            <a:spLocks noChangeShapeType="1"/>
          </p:cNvSpPr>
          <p:nvPr/>
        </p:nvSpPr>
        <p:spPr bwMode="auto">
          <a:xfrm>
            <a:off x="6858000" y="1524000"/>
            <a:ext cx="0" cy="5334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1" name="Rectangle 11">
            <a:extLst>
              <a:ext uri="{FF2B5EF4-FFF2-40B4-BE49-F238E27FC236}">
                <a16:creationId xmlns:a16="http://schemas.microsoft.com/office/drawing/2014/main" id="{26E5933A-903F-4D7B-8D14-13DAD6C0212C}"/>
              </a:ext>
            </a:extLst>
          </p:cNvPr>
          <p:cNvSpPr>
            <a:spLocks noGrp="1" noChangeArrowheads="1"/>
          </p:cNvSpPr>
          <p:nvPr>
            <p:ph type="title"/>
          </p:nvPr>
        </p:nvSpPr>
        <p:spPr>
          <a:xfrm>
            <a:off x="1800225" y="512763"/>
            <a:ext cx="5486400" cy="963612"/>
          </a:xfrm>
          <a:noFill/>
          <a:ln/>
        </p:spPr>
        <p:txBody>
          <a:bodyPr/>
          <a:lstStyle/>
          <a:p>
            <a:r>
              <a:rPr lang="zh-CN" altLang="en-US" sz="4000" b="1">
                <a:solidFill>
                  <a:schemeClr val="tx2"/>
                </a:solidFill>
                <a:ea typeface="华文新魏" panose="02010800040101010101" pitchFamily="2" charset="-122"/>
              </a:rPr>
              <a:t>尾递归用迭代法实现</a:t>
            </a:r>
            <a:endParaRPr lang="zh-CN" altLang="en-US">
              <a:solidFill>
                <a:schemeClr val="tx2"/>
              </a:solidFill>
              <a:ea typeface="华文新魏" panose="02010800040101010101" pitchFamily="2" charset="-122"/>
            </a:endParaRPr>
          </a:p>
        </p:txBody>
      </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D4781613-7EE1-46E0-B4C6-EFAE50FA6B17}"/>
              </a:ext>
            </a:extLst>
          </p:cNvPr>
          <p:cNvSpPr>
            <a:spLocks noGrp="1"/>
          </p:cNvSpPr>
          <p:nvPr>
            <p:ph type="sldNum" sz="quarter" idx="11"/>
          </p:nvPr>
        </p:nvSpPr>
        <p:spPr/>
        <p:txBody>
          <a:bodyPr/>
          <a:lstStyle/>
          <a:p>
            <a:fld id="{27F7BBAB-1A75-4325-8736-01A4C6C8DFB4}" type="slidenum">
              <a:rPr lang="en-US" altLang="zh-CN"/>
              <a:pPr/>
              <a:t>86</a:t>
            </a:fld>
            <a:endParaRPr lang="en-US" altLang="zh-CN"/>
          </a:p>
        </p:txBody>
      </p:sp>
      <p:sp>
        <p:nvSpPr>
          <p:cNvPr id="364546" name="Text Box 2">
            <a:extLst>
              <a:ext uri="{FF2B5EF4-FFF2-40B4-BE49-F238E27FC236}">
                <a16:creationId xmlns:a16="http://schemas.microsoft.com/office/drawing/2014/main" id="{7F653D32-56E1-4593-B2D8-01D46126FC35}"/>
              </a:ext>
            </a:extLst>
          </p:cNvPr>
          <p:cNvSpPr txBox="1">
            <a:spLocks noChangeArrowheads="1"/>
          </p:cNvSpPr>
          <p:nvPr/>
        </p:nvSpPr>
        <p:spPr bwMode="auto">
          <a:xfrm>
            <a:off x="719138" y="930275"/>
            <a:ext cx="75438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000" b="1">
                <a:latin typeface="Times New Roman" panose="02020603050405020304" pitchFamily="18" charset="0"/>
                <a:ea typeface="仿宋_GB2312" pitchFamily="49" charset="-122"/>
              </a:rPr>
              <a:t>void</a:t>
            </a:r>
            <a:r>
              <a:rPr kumimoji="1" lang="en-US" altLang="zh-CN" sz="3000">
                <a:latin typeface="Times New Roman" panose="02020603050405020304" pitchFamily="18" charset="0"/>
                <a:ea typeface="仿宋_GB2312" pitchFamily="49" charset="-122"/>
              </a:rPr>
              <a:t> sterfunc(</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A[ ]</a:t>
            </a:r>
            <a:r>
              <a:rPr kumimoji="1" lang="en-US" altLang="zh-CN" sz="3000" b="1">
                <a:latin typeface="Times New Roman" panose="02020603050405020304" pitchFamily="18" charset="0"/>
                <a:ea typeface="仿宋_GB2312" pitchFamily="49" charset="-122"/>
              </a:rPr>
              <a:t>, int</a:t>
            </a:r>
            <a:r>
              <a:rPr kumimoji="1" lang="en-US" altLang="zh-CN" sz="3000">
                <a:latin typeface="Times New Roman" panose="02020603050405020304" pitchFamily="18" charset="0"/>
                <a:ea typeface="仿宋_GB2312" pitchFamily="49" charset="-122"/>
              </a:rPr>
              <a:t> n) </a:t>
            </a:r>
            <a:r>
              <a:rPr kumimoji="1" lang="en-US" altLang="zh-CN" sz="3000" b="1">
                <a:latin typeface="Times New Roman" panose="02020603050405020304" pitchFamily="18" charset="0"/>
                <a:ea typeface="仿宋_GB2312" pitchFamily="49" charset="-122"/>
              </a:rPr>
              <a:t>{</a:t>
            </a:r>
          </a:p>
          <a:p>
            <a:pPr>
              <a:lnSpc>
                <a:spcPct val="110000"/>
              </a:lnSpc>
            </a:pP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a:solidFill>
                  <a:schemeClr val="tx2"/>
                </a:solidFill>
                <a:latin typeface="Times New Roman" panose="02020603050405020304" pitchFamily="18" charset="0"/>
                <a:ea typeface="隶书" panose="02010509060101010101" pitchFamily="49" charset="-122"/>
              </a:rPr>
              <a:t>消除了尾递归的非递归函数</a:t>
            </a:r>
            <a:endParaRPr kumimoji="1" lang="zh-CN" altLang="en-US" sz="3000">
              <a:solidFill>
                <a:schemeClr val="tx2"/>
              </a:solidFill>
              <a:latin typeface="Times New Roman" panose="02020603050405020304" pitchFamily="18" charset="0"/>
              <a:ea typeface="仿宋_GB2312" pitchFamily="49" charset="-122"/>
            </a:endParaRPr>
          </a:p>
          <a:p>
            <a:pPr>
              <a:lnSpc>
                <a:spcPct val="110000"/>
              </a:lnSpc>
            </a:pPr>
            <a:r>
              <a:rPr kumimoji="1" lang="zh-CN" altLang="en-US"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while</a:t>
            </a:r>
            <a:r>
              <a:rPr kumimoji="1" lang="en-US" altLang="zh-CN" sz="3000">
                <a:latin typeface="Times New Roman" panose="02020603050405020304" pitchFamily="18" charset="0"/>
                <a:ea typeface="仿宋_GB2312" pitchFamily="49" charset="-122"/>
              </a:rPr>
              <a:t> (n </a:t>
            </a:r>
            <a:r>
              <a:rPr kumimoji="1" lang="en-US" altLang="zh-CN" sz="3000" b="1">
                <a:latin typeface="Times New Roman" panose="02020603050405020304" pitchFamily="18" charset="0"/>
                <a:ea typeface="仿宋_GB2312" pitchFamily="49" charset="-122"/>
              </a:rPr>
              <a:t>&gt;=</a:t>
            </a:r>
            <a:r>
              <a:rPr kumimoji="1" lang="en-US" altLang="zh-CN" sz="3000">
                <a:latin typeface="Times New Roman" panose="02020603050405020304" pitchFamily="18" charset="0"/>
                <a:ea typeface="仿宋_GB2312" pitchFamily="49" charset="-122"/>
              </a:rPr>
              <a:t> 0) </a:t>
            </a:r>
            <a:r>
              <a:rPr kumimoji="1" lang="en-US" altLang="zh-CN" sz="3000" b="1">
                <a:latin typeface="Times New Roman" panose="02020603050405020304" pitchFamily="18" charset="0"/>
                <a:ea typeface="仿宋_GB2312" pitchFamily="49" charset="-122"/>
              </a:rPr>
              <a:t>{</a:t>
            </a:r>
          </a:p>
          <a:p>
            <a:pPr>
              <a:lnSpc>
                <a:spcPct val="110000"/>
              </a:lnSpc>
            </a:pPr>
            <a:r>
              <a:rPr kumimoji="1" lang="en-US" altLang="zh-CN" sz="3000" b="1">
                <a:latin typeface="Times New Roman" panose="02020603050405020304" pitchFamily="18" charset="0"/>
                <a:ea typeface="仿宋_GB2312" pitchFamily="49" charset="-122"/>
              </a:rPr>
              <a:t>         cout</a:t>
            </a: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&lt;&lt;</a:t>
            </a:r>
            <a:r>
              <a:rPr kumimoji="1" lang="en-US" altLang="zh-CN" sz="3000">
                <a:latin typeface="Times New Roman" panose="02020603050405020304" pitchFamily="18" charset="0"/>
                <a:ea typeface="仿宋_GB2312" pitchFamily="49" charset="-122"/>
              </a:rPr>
              <a:t> "value    " </a:t>
            </a:r>
            <a:r>
              <a:rPr kumimoji="1" lang="en-US" altLang="zh-CN" sz="3000" b="1">
                <a:latin typeface="Times New Roman" panose="02020603050405020304" pitchFamily="18" charset="0"/>
                <a:ea typeface="仿宋_GB2312" pitchFamily="49" charset="-122"/>
              </a:rPr>
              <a:t>&lt;&lt;</a:t>
            </a:r>
            <a:r>
              <a:rPr kumimoji="1" lang="en-US" altLang="zh-CN" sz="3000">
                <a:latin typeface="Times New Roman" panose="02020603050405020304" pitchFamily="18" charset="0"/>
                <a:ea typeface="仿宋_GB2312" pitchFamily="49" charset="-122"/>
              </a:rPr>
              <a:t> A[n] </a:t>
            </a:r>
            <a:r>
              <a:rPr kumimoji="1" lang="en-US" altLang="zh-CN" sz="3000" b="1">
                <a:latin typeface="Times New Roman" panose="02020603050405020304" pitchFamily="18" charset="0"/>
                <a:ea typeface="仿宋_GB2312" pitchFamily="49" charset="-122"/>
              </a:rPr>
              <a:t>&lt;&lt; endl;</a:t>
            </a:r>
            <a:endParaRPr kumimoji="1" lang="en-US" altLang="zh-CN" sz="3000">
              <a:latin typeface="Times New Roman" panose="02020603050405020304" pitchFamily="18" charset="0"/>
              <a:ea typeface="仿宋_GB2312" pitchFamily="49" charset="-122"/>
            </a:endParaRPr>
          </a:p>
          <a:p>
            <a:pPr>
              <a:lnSpc>
                <a:spcPct val="110000"/>
              </a:lnSpc>
            </a:pPr>
            <a:r>
              <a:rPr kumimoji="1" lang="en-US" altLang="zh-CN" sz="3000">
                <a:latin typeface="Times New Roman" panose="02020603050405020304" pitchFamily="18" charset="0"/>
                <a:ea typeface="仿宋_GB2312" pitchFamily="49" charset="-122"/>
              </a:rPr>
              <a:t>         n</a:t>
            </a:r>
            <a:r>
              <a:rPr kumimoji="1" lang="en-US" altLang="zh-CN" sz="3000" i="1">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a:t>
            </a:r>
            <a:endParaRPr kumimoji="1" lang="en-US" altLang="zh-CN" sz="3000">
              <a:latin typeface="Times New Roman" panose="02020603050405020304" pitchFamily="18" charset="0"/>
              <a:ea typeface="仿宋_GB2312" pitchFamily="49" charset="-122"/>
            </a:endParaRPr>
          </a:p>
          <a:p>
            <a:pPr>
              <a:lnSpc>
                <a:spcPct val="110000"/>
              </a:lnSpc>
            </a:pPr>
            <a:r>
              <a:rPr kumimoji="1" lang="en-US" altLang="zh-CN" sz="3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t>
            </a:r>
          </a:p>
          <a:p>
            <a:pPr>
              <a:lnSpc>
                <a:spcPct val="110000"/>
              </a:lnSpc>
            </a:pP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rPr>
              <a:t>         </a:t>
            </a: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EFACDC2-D45B-4901-9CA8-0132B6E261FB}"/>
              </a:ext>
            </a:extLst>
          </p:cNvPr>
          <p:cNvSpPr>
            <a:spLocks noGrp="1"/>
          </p:cNvSpPr>
          <p:nvPr>
            <p:ph type="sldNum" sz="quarter" idx="11"/>
          </p:nvPr>
        </p:nvSpPr>
        <p:spPr/>
        <p:txBody>
          <a:bodyPr/>
          <a:lstStyle/>
          <a:p>
            <a:fld id="{890ACEA1-2DC7-429E-8D3B-8ADF98AD895E}" type="slidenum">
              <a:rPr lang="en-US" altLang="zh-CN"/>
              <a:pPr/>
              <a:t>87</a:t>
            </a:fld>
            <a:endParaRPr lang="en-US" altLang="zh-CN"/>
          </a:p>
        </p:txBody>
      </p:sp>
      <p:sp>
        <p:nvSpPr>
          <p:cNvPr id="365570" name="Rectangle 2">
            <a:extLst>
              <a:ext uri="{FF2B5EF4-FFF2-40B4-BE49-F238E27FC236}">
                <a16:creationId xmlns:a16="http://schemas.microsoft.com/office/drawing/2014/main" id="{BB74E755-CA47-4A53-9F99-A84CDF51A782}"/>
              </a:ext>
            </a:extLst>
          </p:cNvPr>
          <p:cNvSpPr>
            <a:spLocks noGrp="1" noChangeArrowheads="1"/>
          </p:cNvSpPr>
          <p:nvPr>
            <p:ph type="title"/>
          </p:nvPr>
        </p:nvSpPr>
        <p:spPr>
          <a:xfrm>
            <a:off x="838200" y="304800"/>
            <a:ext cx="7745413" cy="10715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递归与回溯</a:t>
            </a:r>
            <a:endParaRPr lang="zh-CN" altLang="en-US" sz="3600" b="1">
              <a:solidFill>
                <a:schemeClr val="tx2"/>
              </a:solidFill>
              <a:latin typeface="华文新魏" panose="02010800040101010101" pitchFamily="2" charset="-122"/>
              <a:ea typeface="华文新魏" panose="02010800040101010101" pitchFamily="2" charset="-122"/>
            </a:endParaRPr>
          </a:p>
        </p:txBody>
      </p:sp>
      <p:sp>
        <p:nvSpPr>
          <p:cNvPr id="365571" name="Rectangle 3">
            <a:extLst>
              <a:ext uri="{FF2B5EF4-FFF2-40B4-BE49-F238E27FC236}">
                <a16:creationId xmlns:a16="http://schemas.microsoft.com/office/drawing/2014/main" id="{8D33582A-1A3E-4C85-A2F3-597605102FE9}"/>
              </a:ext>
            </a:extLst>
          </p:cNvPr>
          <p:cNvSpPr>
            <a:spLocks noChangeArrowheads="1"/>
          </p:cNvSpPr>
          <p:nvPr/>
        </p:nvSpPr>
        <p:spPr bwMode="auto">
          <a:xfrm>
            <a:off x="631825" y="1231900"/>
            <a:ext cx="81534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对一个包含有许多结点，且每个结点有</a:t>
            </a:r>
            <a:r>
              <a:rPr kumimoji="1" lang="zh-CN" altLang="en-US" sz="3000" b="1">
                <a:solidFill>
                  <a:schemeClr val="tx2"/>
                </a:solidFill>
                <a:latin typeface="Times New Roman" panose="02020603050405020304" pitchFamily="18" charset="0"/>
                <a:ea typeface="仿宋_GB2312" pitchFamily="49" charset="-122"/>
              </a:rPr>
              <a:t>多个分支</a:t>
            </a:r>
            <a:r>
              <a:rPr kumimoji="1" lang="zh-CN" altLang="en-US" sz="3000" b="1">
                <a:latin typeface="Times New Roman" panose="02020603050405020304" pitchFamily="18" charset="0"/>
                <a:ea typeface="仿宋_GB2312" pitchFamily="49" charset="-122"/>
              </a:rPr>
              <a:t>的问题，可以先选择一个分支进行搜索。当搜索到某一结点，发现无法再继续搜索下去时，可以沿搜索路径回退到前一结点，沿另一分支继续搜索。</a:t>
            </a:r>
          </a:p>
          <a:p>
            <a:pPr>
              <a:spcBef>
                <a:spcPct val="2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如果回退之后没有其他选择，再沿搜索路径回退到更前结点，</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。依次执行，直到搜索到问题的解，或搜索完全部可搜索的分支没有解存在为止。</a:t>
            </a:r>
          </a:p>
          <a:p>
            <a:pPr>
              <a:spcBef>
                <a:spcPct val="2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回溯法与分治法本质相同，可用递归求解。</a:t>
            </a:r>
          </a:p>
        </p:txBody>
      </p:sp>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DBEB3DB-79EA-4BA4-9477-7812F59F95EA}"/>
              </a:ext>
            </a:extLst>
          </p:cNvPr>
          <p:cNvSpPr>
            <a:spLocks noGrp="1"/>
          </p:cNvSpPr>
          <p:nvPr>
            <p:ph type="sldNum" sz="quarter" idx="11"/>
          </p:nvPr>
        </p:nvSpPr>
        <p:spPr/>
        <p:txBody>
          <a:bodyPr/>
          <a:lstStyle/>
          <a:p>
            <a:fld id="{6AC6058B-214B-46DC-86A3-C8503D9790D3}" type="slidenum">
              <a:rPr lang="en-US" altLang="zh-CN"/>
              <a:pPr/>
              <a:t>88</a:t>
            </a:fld>
            <a:endParaRPr lang="en-US" altLang="zh-CN"/>
          </a:p>
        </p:txBody>
      </p:sp>
      <p:sp>
        <p:nvSpPr>
          <p:cNvPr id="366594" name="Rectangle 2">
            <a:extLst>
              <a:ext uri="{FF2B5EF4-FFF2-40B4-BE49-F238E27FC236}">
                <a16:creationId xmlns:a16="http://schemas.microsoft.com/office/drawing/2014/main" id="{9674E8D9-3430-478A-8799-DB1E1AC3E3D9}"/>
              </a:ext>
            </a:extLst>
          </p:cNvPr>
          <p:cNvSpPr>
            <a:spLocks noGrp="1" noChangeArrowheads="1"/>
          </p:cNvSpPr>
          <p:nvPr>
            <p:ph type="body" idx="1"/>
          </p:nvPr>
        </p:nvSpPr>
        <p:spPr>
          <a:xfrm>
            <a:off x="731838" y="1509713"/>
            <a:ext cx="7620000" cy="4114800"/>
          </a:xfrm>
        </p:spPr>
        <p:txBody>
          <a:bodyPr/>
          <a:lstStyle/>
          <a:p>
            <a:pPr>
              <a:lnSpc>
                <a:spcPct val="115000"/>
              </a:lnSpc>
              <a:spcBef>
                <a:spcPct val="5000"/>
              </a:spcBef>
              <a:buClr>
                <a:srgbClr val="800080"/>
              </a:buClr>
              <a:buSzPct val="50000"/>
            </a:pPr>
            <a:r>
              <a:rPr lang="zh-CN" altLang="en-US" sz="3000" b="1">
                <a:latin typeface="Times New Roman" panose="02020603050405020304" pitchFamily="18" charset="0"/>
                <a:ea typeface="仿宋_GB2312" pitchFamily="49" charset="-122"/>
              </a:rPr>
              <a:t>在 </a:t>
            </a:r>
            <a:r>
              <a:rPr lang="en-US" altLang="zh-CN" sz="3000" b="1">
                <a:latin typeface="Times New Roman" panose="02020603050405020304" pitchFamily="18" charset="0"/>
                <a:ea typeface="仿宋_GB2312" pitchFamily="49" charset="-122"/>
              </a:rPr>
              <a:t>n </a:t>
            </a:r>
            <a:r>
              <a:rPr lang="zh-CN" altLang="zh-CN" sz="3000" b="1">
                <a:latin typeface="Times New Roman" panose="02020603050405020304" pitchFamily="18" charset="0"/>
                <a:ea typeface="仿宋_GB2312" pitchFamily="49" charset="-122"/>
              </a:rPr>
              <a:t>行 </a:t>
            </a:r>
            <a:r>
              <a:rPr lang="en-US" altLang="zh-CN" sz="3000" b="1">
                <a:latin typeface="Times New Roman" panose="02020603050405020304" pitchFamily="18" charset="0"/>
                <a:ea typeface="仿宋_GB2312" pitchFamily="49" charset="-122"/>
              </a:rPr>
              <a:t>n </a:t>
            </a:r>
            <a:r>
              <a:rPr lang="zh-CN" altLang="zh-CN" sz="3000" b="1">
                <a:latin typeface="Times New Roman" panose="02020603050405020304" pitchFamily="18" charset="0"/>
                <a:ea typeface="仿宋_GB2312" pitchFamily="49" charset="-122"/>
              </a:rPr>
              <a:t>列的</a:t>
            </a:r>
            <a:r>
              <a:rPr lang="zh-CN" altLang="en-US" sz="3000" b="1">
                <a:latin typeface="Times New Roman" panose="02020603050405020304" pitchFamily="18" charset="0"/>
                <a:ea typeface="仿宋_GB2312" pitchFamily="49" charset="-122"/>
              </a:rPr>
              <a:t>国际象棋棋盘上，若两个皇后位于同一行、同一列、同一对角线上，则称为它们为互相攻击。</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皇后问题是指</a:t>
            </a:r>
            <a:r>
              <a:rPr lang="zh-CN" altLang="en-US" sz="3000" b="1" u="sng">
                <a:latin typeface="Times New Roman" panose="02020603050405020304" pitchFamily="18" charset="0"/>
                <a:ea typeface="仿宋_GB2312" pitchFamily="49" charset="-122"/>
              </a:rPr>
              <a:t>找到这</a:t>
            </a:r>
            <a:r>
              <a:rPr lang="zh-CN" altLang="en-US" sz="3000" b="1">
                <a:latin typeface="Times New Roman" panose="02020603050405020304" pitchFamily="18" charset="0"/>
                <a:ea typeface="仿宋_GB2312" pitchFamily="49" charset="-122"/>
              </a:rPr>
              <a:t> </a:t>
            </a:r>
            <a:r>
              <a:rPr lang="en-US" altLang="zh-CN" sz="3000" b="1" u="sng">
                <a:latin typeface="Times New Roman" panose="02020603050405020304" pitchFamily="18" charset="0"/>
                <a:ea typeface="仿宋_GB2312" pitchFamily="49" charset="-122"/>
              </a:rPr>
              <a:t>n </a:t>
            </a:r>
            <a:r>
              <a:rPr lang="zh-CN" altLang="en-US" sz="3000" b="1" u="sng">
                <a:latin typeface="Times New Roman" panose="02020603050405020304" pitchFamily="18" charset="0"/>
                <a:ea typeface="仿宋_GB2312" pitchFamily="49" charset="-122"/>
              </a:rPr>
              <a:t>个皇后的互不攻击的布局</a:t>
            </a:r>
            <a:r>
              <a:rPr lang="zh-CN" altLang="en-US" sz="3000" b="1">
                <a:latin typeface="Times New Roman" panose="02020603050405020304" pitchFamily="18" charset="0"/>
                <a:ea typeface="仿宋_GB2312" pitchFamily="49" charset="-122"/>
              </a:rPr>
              <a:t>。</a:t>
            </a:r>
          </a:p>
        </p:txBody>
      </p:sp>
      <p:sp>
        <p:nvSpPr>
          <p:cNvPr id="366595" name="Rectangle 3">
            <a:extLst>
              <a:ext uri="{FF2B5EF4-FFF2-40B4-BE49-F238E27FC236}">
                <a16:creationId xmlns:a16="http://schemas.microsoft.com/office/drawing/2014/main" id="{48FDAE57-46AB-46D5-B540-850B73A3D03E}"/>
              </a:ext>
            </a:extLst>
          </p:cNvPr>
          <p:cNvSpPr>
            <a:spLocks noGrp="1" noChangeArrowheads="1"/>
          </p:cNvSpPr>
          <p:nvPr>
            <p:ph type="title"/>
          </p:nvPr>
        </p:nvSpPr>
        <p:spPr>
          <a:xfrm>
            <a:off x="457200" y="457200"/>
            <a:ext cx="8229600" cy="11350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n</a:t>
            </a:r>
            <a:r>
              <a:rPr lang="zh-CN" altLang="en-US" sz="4000" b="1">
                <a:solidFill>
                  <a:schemeClr val="tx2"/>
                </a:solidFill>
                <a:latin typeface="华文新魏" panose="02010800040101010101" pitchFamily="2" charset="-122"/>
                <a:ea typeface="华文新魏" panose="02010800040101010101" pitchFamily="2" charset="-122"/>
              </a:rPr>
              <a:t>皇后问题</a:t>
            </a:r>
          </a:p>
        </p:txBody>
      </p:sp>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a:extLst>
              <a:ext uri="{FF2B5EF4-FFF2-40B4-BE49-F238E27FC236}">
                <a16:creationId xmlns:a16="http://schemas.microsoft.com/office/drawing/2014/main" id="{511249AA-4E41-487C-AD6B-7B99A7E7FFEA}"/>
              </a:ext>
            </a:extLst>
          </p:cNvPr>
          <p:cNvSpPr>
            <a:spLocks noGrp="1"/>
          </p:cNvSpPr>
          <p:nvPr>
            <p:ph type="sldNum" sz="quarter" idx="11"/>
          </p:nvPr>
        </p:nvSpPr>
        <p:spPr/>
        <p:txBody>
          <a:bodyPr/>
          <a:lstStyle/>
          <a:p>
            <a:fld id="{01CC170D-C956-40F3-A236-939EFA55CA7F}" type="slidenum">
              <a:rPr lang="en-US" altLang="zh-CN"/>
              <a:pPr/>
              <a:t>89</a:t>
            </a:fld>
            <a:endParaRPr lang="en-US" altLang="zh-CN"/>
          </a:p>
        </p:txBody>
      </p:sp>
      <p:sp>
        <p:nvSpPr>
          <p:cNvPr id="367618" name="Text Box 2">
            <a:extLst>
              <a:ext uri="{FF2B5EF4-FFF2-40B4-BE49-F238E27FC236}">
                <a16:creationId xmlns:a16="http://schemas.microsoft.com/office/drawing/2014/main" id="{64C5AE0B-2E45-47A4-B843-8DA8DDB8BA98}"/>
              </a:ext>
            </a:extLst>
          </p:cNvPr>
          <p:cNvSpPr txBox="1">
            <a:spLocks noChangeArrowheads="1"/>
          </p:cNvSpPr>
          <p:nvPr/>
        </p:nvSpPr>
        <p:spPr bwMode="auto">
          <a:xfrm>
            <a:off x="4114800" y="3657600"/>
            <a:ext cx="21590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3200" b="1">
                <a:solidFill>
                  <a:srgbClr val="CC3300"/>
                </a:solidFill>
                <a:latin typeface="Times New Roman" panose="02020603050405020304" pitchFamily="18" charset="0"/>
                <a:ea typeface="长城新魏碑体" pitchFamily="49" charset="-122"/>
              </a:rPr>
              <a:t>1</a:t>
            </a:r>
            <a:r>
              <a:rPr kumimoji="1" lang="en-US" altLang="zh-CN" sz="3200" b="1" baseline="30000">
                <a:solidFill>
                  <a:srgbClr val="CC3300"/>
                </a:solidFill>
                <a:latin typeface="Times New Roman" panose="02020603050405020304" pitchFamily="18" charset="0"/>
                <a:ea typeface="长城新魏碑体"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p>
          <a:p>
            <a:pPr>
              <a:lnSpc>
                <a:spcPct val="115000"/>
              </a:lnSpc>
            </a:pPr>
            <a:r>
              <a:rPr kumimoji="1" lang="en-US" altLang="zh-CN" sz="3200" b="1">
                <a:solidFill>
                  <a:srgbClr val="CC3300"/>
                </a:solidFill>
                <a:latin typeface="Times New Roman" panose="02020603050405020304" pitchFamily="18" charset="0"/>
                <a:ea typeface="仿宋_GB2312" pitchFamily="49" charset="-122"/>
              </a:rPr>
              <a:t>3</a:t>
            </a:r>
            <a:r>
              <a:rPr kumimoji="1" lang="en-US" altLang="zh-CN" sz="3200" b="1" baseline="30000">
                <a:solidFill>
                  <a:srgbClr val="CC3300"/>
                </a:solidFill>
                <a:latin typeface="Times New Roman" panose="02020603050405020304" pitchFamily="18" charset="0"/>
                <a:ea typeface="仿宋_GB2312"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p>
          <a:p>
            <a:pPr>
              <a:lnSpc>
                <a:spcPct val="115000"/>
              </a:lnSpc>
            </a:pPr>
            <a:r>
              <a:rPr kumimoji="1" lang="en-US" altLang="zh-CN" sz="3200" b="1">
                <a:solidFill>
                  <a:srgbClr val="CC3300"/>
                </a:solidFill>
                <a:latin typeface="Times New Roman" panose="02020603050405020304" pitchFamily="18" charset="0"/>
                <a:ea typeface="仿宋_GB2312" pitchFamily="49" charset="-122"/>
              </a:rPr>
              <a:t>5</a:t>
            </a:r>
            <a:r>
              <a:rPr kumimoji="1" lang="en-US" altLang="zh-CN" sz="3200" b="1" baseline="30000">
                <a:solidFill>
                  <a:srgbClr val="CC3300"/>
                </a:solidFill>
                <a:latin typeface="Times New Roman" panose="02020603050405020304" pitchFamily="18" charset="0"/>
                <a:ea typeface="仿宋_GB2312"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endParaRPr kumimoji="1" lang="zh-CN" altLang="en-US" sz="3200" b="1">
              <a:solidFill>
                <a:srgbClr val="CC3300"/>
              </a:solidFill>
              <a:latin typeface="Times New Roman" panose="02020603050405020304" pitchFamily="18" charset="0"/>
              <a:ea typeface="长城新魏碑体" pitchFamily="49" charset="-122"/>
            </a:endParaRPr>
          </a:p>
        </p:txBody>
      </p:sp>
      <p:sp>
        <p:nvSpPr>
          <p:cNvPr id="367619" name="Line 3">
            <a:extLst>
              <a:ext uri="{FF2B5EF4-FFF2-40B4-BE49-F238E27FC236}">
                <a16:creationId xmlns:a16="http://schemas.microsoft.com/office/drawing/2014/main" id="{7ED00983-FDCB-473D-A9B3-036708EB4EE2}"/>
              </a:ext>
            </a:extLst>
          </p:cNvPr>
          <p:cNvSpPr>
            <a:spLocks noChangeShapeType="1"/>
          </p:cNvSpPr>
          <p:nvPr/>
        </p:nvSpPr>
        <p:spPr bwMode="auto">
          <a:xfrm>
            <a:off x="2133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0" name="Line 4">
            <a:extLst>
              <a:ext uri="{FF2B5EF4-FFF2-40B4-BE49-F238E27FC236}">
                <a16:creationId xmlns:a16="http://schemas.microsoft.com/office/drawing/2014/main" id="{63D7E1E1-C11F-4009-9F85-DF8524674906}"/>
              </a:ext>
            </a:extLst>
          </p:cNvPr>
          <p:cNvSpPr>
            <a:spLocks noChangeShapeType="1"/>
          </p:cNvSpPr>
          <p:nvPr/>
        </p:nvSpPr>
        <p:spPr bwMode="auto">
          <a:xfrm flipH="1">
            <a:off x="1066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1" name="Line 5">
            <a:extLst>
              <a:ext uri="{FF2B5EF4-FFF2-40B4-BE49-F238E27FC236}">
                <a16:creationId xmlns:a16="http://schemas.microsoft.com/office/drawing/2014/main" id="{E71C6214-D1B0-4B9F-A346-C0B6BB3C2199}"/>
              </a:ext>
            </a:extLst>
          </p:cNvPr>
          <p:cNvSpPr>
            <a:spLocks noChangeShapeType="1"/>
          </p:cNvSpPr>
          <p:nvPr/>
        </p:nvSpPr>
        <p:spPr bwMode="auto">
          <a:xfrm>
            <a:off x="1219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2" name="Line 6">
            <a:extLst>
              <a:ext uri="{FF2B5EF4-FFF2-40B4-BE49-F238E27FC236}">
                <a16:creationId xmlns:a16="http://schemas.microsoft.com/office/drawing/2014/main" id="{17434B90-0835-4F6E-91E7-E52C61441703}"/>
              </a:ext>
            </a:extLst>
          </p:cNvPr>
          <p:cNvSpPr>
            <a:spLocks noChangeShapeType="1"/>
          </p:cNvSpPr>
          <p:nvPr/>
        </p:nvSpPr>
        <p:spPr bwMode="auto">
          <a:xfrm>
            <a:off x="1219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3" name="Line 7">
            <a:extLst>
              <a:ext uri="{FF2B5EF4-FFF2-40B4-BE49-F238E27FC236}">
                <a16:creationId xmlns:a16="http://schemas.microsoft.com/office/drawing/2014/main" id="{3626B4EB-1164-4BDC-AA64-E2DE1487A231}"/>
              </a:ext>
            </a:extLst>
          </p:cNvPr>
          <p:cNvSpPr>
            <a:spLocks noChangeShapeType="1"/>
          </p:cNvSpPr>
          <p:nvPr/>
        </p:nvSpPr>
        <p:spPr bwMode="auto">
          <a:xfrm>
            <a:off x="1219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4" name="Line 8">
            <a:extLst>
              <a:ext uri="{FF2B5EF4-FFF2-40B4-BE49-F238E27FC236}">
                <a16:creationId xmlns:a16="http://schemas.microsoft.com/office/drawing/2014/main" id="{E0F70028-DEEC-4E1C-93AF-61F5B2632E3F}"/>
              </a:ext>
            </a:extLst>
          </p:cNvPr>
          <p:cNvSpPr>
            <a:spLocks noChangeShapeType="1"/>
          </p:cNvSpPr>
          <p:nvPr/>
        </p:nvSpPr>
        <p:spPr bwMode="auto">
          <a:xfrm>
            <a:off x="1219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5" name="Line 9">
            <a:extLst>
              <a:ext uri="{FF2B5EF4-FFF2-40B4-BE49-F238E27FC236}">
                <a16:creationId xmlns:a16="http://schemas.microsoft.com/office/drawing/2014/main" id="{DE73128B-80C5-48B6-823C-96BEA5AF860B}"/>
              </a:ext>
            </a:extLst>
          </p:cNvPr>
          <p:cNvSpPr>
            <a:spLocks noChangeShapeType="1"/>
          </p:cNvSpPr>
          <p:nvPr/>
        </p:nvSpPr>
        <p:spPr bwMode="auto">
          <a:xfrm>
            <a:off x="1219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6" name="Line 10">
            <a:extLst>
              <a:ext uri="{FF2B5EF4-FFF2-40B4-BE49-F238E27FC236}">
                <a16:creationId xmlns:a16="http://schemas.microsoft.com/office/drawing/2014/main" id="{5A6270AA-C595-4E7A-A08D-3CC729705E76}"/>
              </a:ext>
            </a:extLst>
          </p:cNvPr>
          <p:cNvSpPr>
            <a:spLocks noChangeShapeType="1"/>
          </p:cNvSpPr>
          <p:nvPr/>
        </p:nvSpPr>
        <p:spPr bwMode="auto">
          <a:xfrm>
            <a:off x="1219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7" name="Line 11">
            <a:extLst>
              <a:ext uri="{FF2B5EF4-FFF2-40B4-BE49-F238E27FC236}">
                <a16:creationId xmlns:a16="http://schemas.microsoft.com/office/drawing/2014/main" id="{D5862701-18A1-4640-B0E4-55798609650E}"/>
              </a:ext>
            </a:extLst>
          </p:cNvPr>
          <p:cNvSpPr>
            <a:spLocks noChangeShapeType="1"/>
          </p:cNvSpPr>
          <p:nvPr/>
        </p:nvSpPr>
        <p:spPr bwMode="auto">
          <a:xfrm>
            <a:off x="1752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8" name="Line 12">
            <a:extLst>
              <a:ext uri="{FF2B5EF4-FFF2-40B4-BE49-F238E27FC236}">
                <a16:creationId xmlns:a16="http://schemas.microsoft.com/office/drawing/2014/main" id="{71E98B76-8DD0-482B-9BC3-7E3638C7A0F4}"/>
              </a:ext>
            </a:extLst>
          </p:cNvPr>
          <p:cNvSpPr>
            <a:spLocks noChangeShapeType="1"/>
          </p:cNvSpPr>
          <p:nvPr/>
        </p:nvSpPr>
        <p:spPr bwMode="auto">
          <a:xfrm>
            <a:off x="2286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9" name="Line 13">
            <a:extLst>
              <a:ext uri="{FF2B5EF4-FFF2-40B4-BE49-F238E27FC236}">
                <a16:creationId xmlns:a16="http://schemas.microsoft.com/office/drawing/2014/main" id="{D084C79E-FE09-40DF-AA8A-2EC15FE58896}"/>
              </a:ext>
            </a:extLst>
          </p:cNvPr>
          <p:cNvSpPr>
            <a:spLocks noChangeShapeType="1"/>
          </p:cNvSpPr>
          <p:nvPr/>
        </p:nvSpPr>
        <p:spPr bwMode="auto">
          <a:xfrm>
            <a:off x="2819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0" name="Line 14">
            <a:extLst>
              <a:ext uri="{FF2B5EF4-FFF2-40B4-BE49-F238E27FC236}">
                <a16:creationId xmlns:a16="http://schemas.microsoft.com/office/drawing/2014/main" id="{1ED6697A-5A14-40F8-911F-D70A0B62DCD7}"/>
              </a:ext>
            </a:extLst>
          </p:cNvPr>
          <p:cNvSpPr>
            <a:spLocks noChangeShapeType="1"/>
          </p:cNvSpPr>
          <p:nvPr/>
        </p:nvSpPr>
        <p:spPr bwMode="auto">
          <a:xfrm>
            <a:off x="3352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1" name="Text Box 15">
            <a:extLst>
              <a:ext uri="{FF2B5EF4-FFF2-40B4-BE49-F238E27FC236}">
                <a16:creationId xmlns:a16="http://schemas.microsoft.com/office/drawing/2014/main" id="{48261BEE-6461-4C6F-9831-B06C28719000}"/>
              </a:ext>
            </a:extLst>
          </p:cNvPr>
          <p:cNvSpPr txBox="1">
            <a:spLocks noChangeArrowheads="1"/>
          </p:cNvSpPr>
          <p:nvPr/>
        </p:nvSpPr>
        <p:spPr bwMode="auto">
          <a:xfrm>
            <a:off x="2209800" y="212407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solidFill>
                  <a:srgbClr val="800080"/>
                </a:solidFill>
                <a:latin typeface="Times New Roman" panose="02020603050405020304" pitchFamily="18" charset="0"/>
                <a:sym typeface="Wingdings" panose="05000000000000000000" pitchFamily="2" charset="2"/>
              </a:rPr>
              <a:t></a:t>
            </a:r>
            <a:endParaRPr kumimoji="1" lang="en-US" altLang="zh-CN" sz="3600">
              <a:latin typeface="Times New Roman" panose="02020603050405020304" pitchFamily="18" charset="0"/>
            </a:endParaRPr>
          </a:p>
        </p:txBody>
      </p:sp>
      <p:sp>
        <p:nvSpPr>
          <p:cNvPr id="367633" name="Text Box 17">
            <a:extLst>
              <a:ext uri="{FF2B5EF4-FFF2-40B4-BE49-F238E27FC236}">
                <a16:creationId xmlns:a16="http://schemas.microsoft.com/office/drawing/2014/main" id="{279EB428-A5A8-4F51-ADEB-C6F85CFF1067}"/>
              </a:ext>
            </a:extLst>
          </p:cNvPr>
          <p:cNvSpPr txBox="1">
            <a:spLocks noChangeArrowheads="1"/>
          </p:cNvSpPr>
          <p:nvPr/>
        </p:nvSpPr>
        <p:spPr bwMode="auto">
          <a:xfrm>
            <a:off x="2803525" y="31845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solidFill>
                  <a:srgbClr val="800080"/>
                </a:solidFill>
                <a:latin typeface="Times New Roman" panose="02020603050405020304" pitchFamily="18" charset="0"/>
                <a:sym typeface="Wingdings" panose="05000000000000000000" pitchFamily="2" charset="2"/>
              </a:rPr>
              <a:t></a:t>
            </a:r>
          </a:p>
        </p:txBody>
      </p:sp>
      <p:sp>
        <p:nvSpPr>
          <p:cNvPr id="367634" name="Line 18">
            <a:extLst>
              <a:ext uri="{FF2B5EF4-FFF2-40B4-BE49-F238E27FC236}">
                <a16:creationId xmlns:a16="http://schemas.microsoft.com/office/drawing/2014/main" id="{DD5A00C1-C83F-4ED3-9B02-07AA0E0E7E38}"/>
              </a:ext>
            </a:extLst>
          </p:cNvPr>
          <p:cNvSpPr>
            <a:spLocks noChangeShapeType="1"/>
          </p:cNvSpPr>
          <p:nvPr/>
        </p:nvSpPr>
        <p:spPr bwMode="auto">
          <a:xfrm flipH="1">
            <a:off x="1066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5" name="Line 19">
            <a:extLst>
              <a:ext uri="{FF2B5EF4-FFF2-40B4-BE49-F238E27FC236}">
                <a16:creationId xmlns:a16="http://schemas.microsoft.com/office/drawing/2014/main" id="{B20DF8FA-C734-4626-AD56-E5CAE56B602D}"/>
              </a:ext>
            </a:extLst>
          </p:cNvPr>
          <p:cNvSpPr>
            <a:spLocks noChangeShapeType="1"/>
          </p:cNvSpPr>
          <p:nvPr/>
        </p:nvSpPr>
        <p:spPr bwMode="auto">
          <a:xfrm flipH="1">
            <a:off x="1066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6" name="Line 20">
            <a:extLst>
              <a:ext uri="{FF2B5EF4-FFF2-40B4-BE49-F238E27FC236}">
                <a16:creationId xmlns:a16="http://schemas.microsoft.com/office/drawing/2014/main" id="{5FDC3ADE-8CC9-4F06-88BC-97EBE8D5B018}"/>
              </a:ext>
            </a:extLst>
          </p:cNvPr>
          <p:cNvSpPr>
            <a:spLocks noChangeShapeType="1"/>
          </p:cNvSpPr>
          <p:nvPr/>
        </p:nvSpPr>
        <p:spPr bwMode="auto">
          <a:xfrm flipH="1">
            <a:off x="1066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7" name="Line 21">
            <a:extLst>
              <a:ext uri="{FF2B5EF4-FFF2-40B4-BE49-F238E27FC236}">
                <a16:creationId xmlns:a16="http://schemas.microsoft.com/office/drawing/2014/main" id="{E95AD144-2BAE-4900-83A3-8783DD7778CF}"/>
              </a:ext>
            </a:extLst>
          </p:cNvPr>
          <p:cNvSpPr>
            <a:spLocks noChangeShapeType="1"/>
          </p:cNvSpPr>
          <p:nvPr/>
        </p:nvSpPr>
        <p:spPr bwMode="auto">
          <a:xfrm flipV="1">
            <a:off x="1600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8" name="Line 22">
            <a:extLst>
              <a:ext uri="{FF2B5EF4-FFF2-40B4-BE49-F238E27FC236}">
                <a16:creationId xmlns:a16="http://schemas.microsoft.com/office/drawing/2014/main" id="{D5B75226-DA5C-42FB-B729-3B06179A5031}"/>
              </a:ext>
            </a:extLst>
          </p:cNvPr>
          <p:cNvSpPr>
            <a:spLocks noChangeShapeType="1"/>
          </p:cNvSpPr>
          <p:nvPr/>
        </p:nvSpPr>
        <p:spPr bwMode="auto">
          <a:xfrm flipV="1">
            <a:off x="2133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39" name="Line 23">
            <a:extLst>
              <a:ext uri="{FF2B5EF4-FFF2-40B4-BE49-F238E27FC236}">
                <a16:creationId xmlns:a16="http://schemas.microsoft.com/office/drawing/2014/main" id="{B4CA0F30-60E1-4AC2-979A-C8383DDF1168}"/>
              </a:ext>
            </a:extLst>
          </p:cNvPr>
          <p:cNvSpPr>
            <a:spLocks noChangeShapeType="1"/>
          </p:cNvSpPr>
          <p:nvPr/>
        </p:nvSpPr>
        <p:spPr bwMode="auto">
          <a:xfrm flipV="1">
            <a:off x="2667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0" name="Line 24">
            <a:extLst>
              <a:ext uri="{FF2B5EF4-FFF2-40B4-BE49-F238E27FC236}">
                <a16:creationId xmlns:a16="http://schemas.microsoft.com/office/drawing/2014/main" id="{5B6F9B84-9B29-4214-9802-81AB442D3FC0}"/>
              </a:ext>
            </a:extLst>
          </p:cNvPr>
          <p:cNvSpPr>
            <a:spLocks noChangeShapeType="1"/>
          </p:cNvSpPr>
          <p:nvPr/>
        </p:nvSpPr>
        <p:spPr bwMode="auto">
          <a:xfrm>
            <a:off x="2743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1" name="Text Box 25">
            <a:extLst>
              <a:ext uri="{FF2B5EF4-FFF2-40B4-BE49-F238E27FC236}">
                <a16:creationId xmlns:a16="http://schemas.microsoft.com/office/drawing/2014/main" id="{B6D42F34-A4F2-4436-B39F-AC96D4C314CC}"/>
              </a:ext>
            </a:extLst>
          </p:cNvPr>
          <p:cNvSpPr txBox="1">
            <a:spLocks noChangeArrowheads="1"/>
          </p:cNvSpPr>
          <p:nvPr/>
        </p:nvSpPr>
        <p:spPr bwMode="auto">
          <a:xfrm>
            <a:off x="4114800" y="779463"/>
            <a:ext cx="2330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a:solidFill>
                  <a:srgbClr val="008080"/>
                </a:solidFill>
                <a:latin typeface="Times New Roman" panose="02020603050405020304" pitchFamily="18" charset="0"/>
                <a:ea typeface="长城新魏碑体" pitchFamily="49" charset="-122"/>
              </a:rPr>
              <a:t>0</a:t>
            </a:r>
            <a:r>
              <a:rPr kumimoji="1" lang="en-US" altLang="zh-CN" sz="3200" b="1" baseline="30000">
                <a:solidFill>
                  <a:srgbClr val="008080"/>
                </a:solidFill>
                <a:latin typeface="Times New Roman" panose="02020603050405020304" pitchFamily="18" charset="0"/>
                <a:ea typeface="长城新魏碑体"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p>
          <a:p>
            <a:pPr>
              <a:lnSpc>
                <a:spcPct val="120000"/>
              </a:lnSpc>
            </a:pPr>
            <a:r>
              <a:rPr kumimoji="1" lang="en-US" altLang="zh-CN" sz="3200" b="1">
                <a:solidFill>
                  <a:srgbClr val="008080"/>
                </a:solidFill>
                <a:latin typeface="Times New Roman" panose="02020603050405020304" pitchFamily="18" charset="0"/>
                <a:ea typeface="仿宋_GB2312" pitchFamily="49" charset="-122"/>
              </a:rPr>
              <a:t>2</a:t>
            </a:r>
            <a:r>
              <a:rPr kumimoji="1" lang="en-US" altLang="zh-CN" sz="3200" b="1" baseline="30000">
                <a:solidFill>
                  <a:srgbClr val="008080"/>
                </a:solidFill>
                <a:latin typeface="Times New Roman" panose="02020603050405020304" pitchFamily="18" charset="0"/>
                <a:ea typeface="仿宋_GB2312"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p>
          <a:p>
            <a:pPr>
              <a:lnSpc>
                <a:spcPct val="120000"/>
              </a:lnSpc>
            </a:pPr>
            <a:r>
              <a:rPr kumimoji="1" lang="en-US" altLang="zh-CN" sz="3200" b="1">
                <a:solidFill>
                  <a:srgbClr val="008080"/>
                </a:solidFill>
                <a:latin typeface="Times New Roman" panose="02020603050405020304" pitchFamily="18" charset="0"/>
                <a:ea typeface="仿宋_GB2312" pitchFamily="49" charset="-122"/>
              </a:rPr>
              <a:t>4</a:t>
            </a:r>
            <a:r>
              <a:rPr kumimoji="1" lang="en-US" altLang="zh-CN" sz="3200" b="1" baseline="30000">
                <a:solidFill>
                  <a:srgbClr val="008080"/>
                </a:solidFill>
                <a:latin typeface="Times New Roman" panose="02020603050405020304" pitchFamily="18" charset="0"/>
                <a:ea typeface="仿宋_GB2312"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p>
          <a:p>
            <a:pPr>
              <a:lnSpc>
                <a:spcPct val="120000"/>
              </a:lnSpc>
            </a:pPr>
            <a:r>
              <a:rPr kumimoji="1" lang="en-US" altLang="zh-CN" sz="3200" b="1">
                <a:solidFill>
                  <a:srgbClr val="008080"/>
                </a:solidFill>
                <a:latin typeface="Times New Roman" panose="02020603050405020304" pitchFamily="18" charset="0"/>
                <a:ea typeface="仿宋_GB2312" pitchFamily="49" charset="-122"/>
              </a:rPr>
              <a:t>6</a:t>
            </a:r>
            <a:r>
              <a:rPr kumimoji="1" lang="en-US" altLang="zh-CN" sz="3200" b="1" baseline="30000">
                <a:solidFill>
                  <a:srgbClr val="008080"/>
                </a:solidFill>
                <a:latin typeface="Times New Roman" panose="02020603050405020304" pitchFamily="18" charset="0"/>
                <a:ea typeface="仿宋_GB2312"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endParaRPr kumimoji="1" lang="zh-CN" altLang="en-US" sz="2400">
              <a:solidFill>
                <a:srgbClr val="008080"/>
              </a:solidFill>
              <a:latin typeface="Times New Roman" panose="02020603050405020304" pitchFamily="18" charset="0"/>
            </a:endParaRPr>
          </a:p>
        </p:txBody>
      </p:sp>
      <p:sp>
        <p:nvSpPr>
          <p:cNvPr id="367642" name="Text Box 26">
            <a:extLst>
              <a:ext uri="{FF2B5EF4-FFF2-40B4-BE49-F238E27FC236}">
                <a16:creationId xmlns:a16="http://schemas.microsoft.com/office/drawing/2014/main" id="{A0975B10-B836-4CC1-9DE1-5DA85C1B21A8}"/>
              </a:ext>
            </a:extLst>
          </p:cNvPr>
          <p:cNvSpPr txBox="1">
            <a:spLocks noChangeArrowheads="1"/>
          </p:cNvSpPr>
          <p:nvPr/>
        </p:nvSpPr>
        <p:spPr bwMode="auto">
          <a:xfrm>
            <a:off x="6375400" y="1050925"/>
            <a:ext cx="215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3200" b="1">
                <a:solidFill>
                  <a:srgbClr val="008080"/>
                </a:solidFill>
                <a:latin typeface="Times New Roman" panose="02020603050405020304" pitchFamily="18" charset="0"/>
                <a:ea typeface="长城新魏碑体" pitchFamily="49" charset="-122"/>
              </a:rPr>
              <a:t>1</a:t>
            </a:r>
            <a:r>
              <a:rPr kumimoji="1" lang="en-US" altLang="zh-CN" sz="3200" b="1" baseline="30000">
                <a:solidFill>
                  <a:srgbClr val="008080"/>
                </a:solidFill>
                <a:latin typeface="Times New Roman" panose="02020603050405020304" pitchFamily="18" charset="0"/>
                <a:ea typeface="长城新魏碑体"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p>
          <a:p>
            <a:pPr>
              <a:lnSpc>
                <a:spcPct val="120000"/>
              </a:lnSpc>
            </a:pPr>
            <a:r>
              <a:rPr kumimoji="1" lang="en-US" altLang="zh-CN" sz="3200" b="1">
                <a:solidFill>
                  <a:srgbClr val="008080"/>
                </a:solidFill>
                <a:latin typeface="Times New Roman" panose="02020603050405020304" pitchFamily="18" charset="0"/>
                <a:ea typeface="仿宋_GB2312" pitchFamily="49" charset="-122"/>
              </a:rPr>
              <a:t>3</a:t>
            </a:r>
            <a:r>
              <a:rPr kumimoji="1" lang="en-US" altLang="zh-CN" sz="3200" b="1" baseline="30000">
                <a:solidFill>
                  <a:srgbClr val="008080"/>
                </a:solidFill>
                <a:latin typeface="Times New Roman" panose="02020603050405020304" pitchFamily="18" charset="0"/>
                <a:ea typeface="仿宋_GB2312"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p>
          <a:p>
            <a:pPr>
              <a:lnSpc>
                <a:spcPct val="120000"/>
              </a:lnSpc>
            </a:pPr>
            <a:r>
              <a:rPr kumimoji="1" lang="en-US" altLang="zh-CN" sz="3200" b="1">
                <a:solidFill>
                  <a:srgbClr val="008080"/>
                </a:solidFill>
                <a:latin typeface="Times New Roman" panose="02020603050405020304" pitchFamily="18" charset="0"/>
                <a:ea typeface="仿宋_GB2312" pitchFamily="49" charset="-122"/>
              </a:rPr>
              <a:t>5</a:t>
            </a:r>
            <a:r>
              <a:rPr kumimoji="1" lang="en-US" altLang="zh-CN" sz="3200" b="1" baseline="30000">
                <a:solidFill>
                  <a:srgbClr val="008080"/>
                </a:solidFill>
                <a:latin typeface="Times New Roman" panose="02020603050405020304" pitchFamily="18" charset="0"/>
                <a:ea typeface="仿宋_GB2312" pitchFamily="49" charset="-122"/>
              </a:rPr>
              <a:t>#</a:t>
            </a:r>
            <a:r>
              <a:rPr kumimoji="1" lang="zh-CN" altLang="en-US" sz="3200" b="1">
                <a:solidFill>
                  <a:srgbClr val="008080"/>
                </a:solidFill>
                <a:latin typeface="Times New Roman" panose="02020603050405020304" pitchFamily="18" charset="0"/>
                <a:ea typeface="仿宋_GB2312" pitchFamily="49" charset="-122"/>
              </a:rPr>
              <a:t>次对角线</a:t>
            </a:r>
            <a:endParaRPr kumimoji="1" lang="zh-CN" altLang="en-US" sz="2400">
              <a:latin typeface="Times New Roman" panose="02020603050405020304" pitchFamily="18" charset="0"/>
            </a:endParaRPr>
          </a:p>
        </p:txBody>
      </p:sp>
      <p:sp>
        <p:nvSpPr>
          <p:cNvPr id="367643" name="Line 27">
            <a:extLst>
              <a:ext uri="{FF2B5EF4-FFF2-40B4-BE49-F238E27FC236}">
                <a16:creationId xmlns:a16="http://schemas.microsoft.com/office/drawing/2014/main" id="{2A26E989-BBD4-4CA5-AF22-84407E904AF9}"/>
              </a:ext>
            </a:extLst>
          </p:cNvPr>
          <p:cNvSpPr>
            <a:spLocks noChangeShapeType="1"/>
          </p:cNvSpPr>
          <p:nvPr/>
        </p:nvSpPr>
        <p:spPr bwMode="auto">
          <a:xfrm flipH="1">
            <a:off x="3048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4" name="Line 28">
            <a:extLst>
              <a:ext uri="{FF2B5EF4-FFF2-40B4-BE49-F238E27FC236}">
                <a16:creationId xmlns:a16="http://schemas.microsoft.com/office/drawing/2014/main" id="{39B6EC2A-0EB0-4C79-995D-D2DBC2F28A38}"/>
              </a:ext>
            </a:extLst>
          </p:cNvPr>
          <p:cNvSpPr>
            <a:spLocks noChangeShapeType="1"/>
          </p:cNvSpPr>
          <p:nvPr/>
        </p:nvSpPr>
        <p:spPr bwMode="auto">
          <a:xfrm flipH="1">
            <a:off x="3276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5" name="Line 29">
            <a:extLst>
              <a:ext uri="{FF2B5EF4-FFF2-40B4-BE49-F238E27FC236}">
                <a16:creationId xmlns:a16="http://schemas.microsoft.com/office/drawing/2014/main" id="{E2AB29CB-102F-48E0-B398-97E8EBB810A0}"/>
              </a:ext>
            </a:extLst>
          </p:cNvPr>
          <p:cNvSpPr>
            <a:spLocks noChangeShapeType="1"/>
          </p:cNvSpPr>
          <p:nvPr/>
        </p:nvSpPr>
        <p:spPr bwMode="auto">
          <a:xfrm flipH="1">
            <a:off x="3505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6" name="Line 30">
            <a:extLst>
              <a:ext uri="{FF2B5EF4-FFF2-40B4-BE49-F238E27FC236}">
                <a16:creationId xmlns:a16="http://schemas.microsoft.com/office/drawing/2014/main" id="{F5F0E08C-C51B-43C8-BA98-A9700F2D66ED}"/>
              </a:ext>
            </a:extLst>
          </p:cNvPr>
          <p:cNvSpPr>
            <a:spLocks noChangeShapeType="1"/>
          </p:cNvSpPr>
          <p:nvPr/>
        </p:nvSpPr>
        <p:spPr bwMode="auto">
          <a:xfrm flipH="1">
            <a:off x="3810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7" name="Line 31">
            <a:extLst>
              <a:ext uri="{FF2B5EF4-FFF2-40B4-BE49-F238E27FC236}">
                <a16:creationId xmlns:a16="http://schemas.microsoft.com/office/drawing/2014/main" id="{A169E30F-264C-44B9-9EB9-C2D8166682F6}"/>
              </a:ext>
            </a:extLst>
          </p:cNvPr>
          <p:cNvSpPr>
            <a:spLocks noChangeShapeType="1"/>
          </p:cNvSpPr>
          <p:nvPr/>
        </p:nvSpPr>
        <p:spPr bwMode="auto">
          <a:xfrm flipH="1">
            <a:off x="4038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48" name="Text Box 32">
            <a:extLst>
              <a:ext uri="{FF2B5EF4-FFF2-40B4-BE49-F238E27FC236}">
                <a16:creationId xmlns:a16="http://schemas.microsoft.com/office/drawing/2014/main" id="{0ABE0A43-BF4E-4EA4-A869-9E470387DA7C}"/>
              </a:ext>
            </a:extLst>
          </p:cNvPr>
          <p:cNvSpPr txBox="1">
            <a:spLocks noChangeArrowheads="1"/>
          </p:cNvSpPr>
          <p:nvPr/>
        </p:nvSpPr>
        <p:spPr bwMode="auto">
          <a:xfrm>
            <a:off x="6302375" y="3333750"/>
            <a:ext cx="2159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3200" b="1">
                <a:solidFill>
                  <a:srgbClr val="CC3300"/>
                </a:solidFill>
                <a:latin typeface="Times New Roman" panose="02020603050405020304" pitchFamily="18" charset="0"/>
                <a:ea typeface="长城新魏碑体" pitchFamily="49" charset="-122"/>
              </a:rPr>
              <a:t>0</a:t>
            </a:r>
            <a:r>
              <a:rPr kumimoji="1" lang="en-US" altLang="zh-CN" sz="3200" b="1" baseline="30000">
                <a:solidFill>
                  <a:srgbClr val="CC3300"/>
                </a:solidFill>
                <a:latin typeface="Times New Roman" panose="02020603050405020304" pitchFamily="18" charset="0"/>
                <a:ea typeface="长城新魏碑体"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p>
          <a:p>
            <a:pPr>
              <a:lnSpc>
                <a:spcPct val="120000"/>
              </a:lnSpc>
            </a:pPr>
            <a:r>
              <a:rPr kumimoji="1" lang="en-US" altLang="zh-CN" sz="3200" b="1">
                <a:solidFill>
                  <a:srgbClr val="CC3300"/>
                </a:solidFill>
                <a:latin typeface="Times New Roman" panose="02020603050405020304" pitchFamily="18" charset="0"/>
                <a:ea typeface="仿宋_GB2312" pitchFamily="49" charset="-122"/>
              </a:rPr>
              <a:t>2</a:t>
            </a:r>
            <a:r>
              <a:rPr kumimoji="1" lang="en-US" altLang="zh-CN" sz="3200" b="1" baseline="30000">
                <a:solidFill>
                  <a:srgbClr val="CC3300"/>
                </a:solidFill>
                <a:latin typeface="Times New Roman" panose="02020603050405020304" pitchFamily="18" charset="0"/>
                <a:ea typeface="仿宋_GB2312"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p>
          <a:p>
            <a:pPr>
              <a:lnSpc>
                <a:spcPct val="120000"/>
              </a:lnSpc>
            </a:pPr>
            <a:r>
              <a:rPr kumimoji="1" lang="en-US" altLang="zh-CN" sz="3200" b="1">
                <a:solidFill>
                  <a:srgbClr val="CC3300"/>
                </a:solidFill>
                <a:latin typeface="Times New Roman" panose="02020603050405020304" pitchFamily="18" charset="0"/>
                <a:ea typeface="仿宋_GB2312" pitchFamily="49" charset="-122"/>
              </a:rPr>
              <a:t>4</a:t>
            </a:r>
            <a:r>
              <a:rPr kumimoji="1" lang="en-US" altLang="zh-CN" sz="3200" b="1" baseline="30000">
                <a:solidFill>
                  <a:srgbClr val="CC3300"/>
                </a:solidFill>
                <a:latin typeface="Times New Roman" panose="02020603050405020304" pitchFamily="18" charset="0"/>
                <a:ea typeface="仿宋_GB2312"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p>
          <a:p>
            <a:pPr>
              <a:lnSpc>
                <a:spcPct val="120000"/>
              </a:lnSpc>
            </a:pPr>
            <a:r>
              <a:rPr kumimoji="1" lang="en-US" altLang="zh-CN" sz="3200" b="1">
                <a:solidFill>
                  <a:srgbClr val="CC3300"/>
                </a:solidFill>
                <a:latin typeface="Times New Roman" panose="02020603050405020304" pitchFamily="18" charset="0"/>
                <a:ea typeface="仿宋_GB2312" pitchFamily="49" charset="-122"/>
              </a:rPr>
              <a:t>6</a:t>
            </a:r>
            <a:r>
              <a:rPr kumimoji="1" lang="en-US" altLang="zh-CN" sz="3200" b="1" baseline="30000">
                <a:solidFill>
                  <a:srgbClr val="CC3300"/>
                </a:solidFill>
                <a:latin typeface="Times New Roman" panose="02020603050405020304" pitchFamily="18" charset="0"/>
                <a:ea typeface="仿宋_GB2312" pitchFamily="49" charset="-122"/>
              </a:rPr>
              <a:t>#</a:t>
            </a:r>
            <a:r>
              <a:rPr kumimoji="1" lang="zh-CN" altLang="en-US" sz="3200" b="1">
                <a:solidFill>
                  <a:srgbClr val="CC3300"/>
                </a:solidFill>
                <a:latin typeface="Times New Roman" panose="02020603050405020304" pitchFamily="18" charset="0"/>
                <a:ea typeface="仿宋_GB2312" pitchFamily="49" charset="-122"/>
              </a:rPr>
              <a:t>主对角线</a:t>
            </a:r>
            <a:endParaRPr kumimoji="1" lang="zh-CN" altLang="en-US" sz="3200" b="1">
              <a:solidFill>
                <a:srgbClr val="CC3300"/>
              </a:solidFill>
              <a:latin typeface="Times New Roman" panose="02020603050405020304" pitchFamily="18" charset="0"/>
              <a:ea typeface="长城新魏碑体" pitchFamily="49" charset="-122"/>
            </a:endParaRPr>
          </a:p>
        </p:txBody>
      </p:sp>
      <p:sp>
        <p:nvSpPr>
          <p:cNvPr id="367649" name="Line 33">
            <a:extLst>
              <a:ext uri="{FF2B5EF4-FFF2-40B4-BE49-F238E27FC236}">
                <a16:creationId xmlns:a16="http://schemas.microsoft.com/office/drawing/2014/main" id="{BCC535D5-6187-48A2-9606-2921742B1F62}"/>
              </a:ext>
            </a:extLst>
          </p:cNvPr>
          <p:cNvSpPr>
            <a:spLocks noChangeShapeType="1"/>
          </p:cNvSpPr>
          <p:nvPr/>
        </p:nvSpPr>
        <p:spPr bwMode="auto">
          <a:xfrm flipH="1">
            <a:off x="4343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0" name="Line 34">
            <a:extLst>
              <a:ext uri="{FF2B5EF4-FFF2-40B4-BE49-F238E27FC236}">
                <a16:creationId xmlns:a16="http://schemas.microsoft.com/office/drawing/2014/main" id="{23BA7A58-36E5-4C59-AF89-9DE2BAB4C947}"/>
              </a:ext>
            </a:extLst>
          </p:cNvPr>
          <p:cNvSpPr>
            <a:spLocks noChangeShapeType="1"/>
          </p:cNvSpPr>
          <p:nvPr/>
        </p:nvSpPr>
        <p:spPr bwMode="auto">
          <a:xfrm>
            <a:off x="2667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1" name="Line 35">
            <a:extLst>
              <a:ext uri="{FF2B5EF4-FFF2-40B4-BE49-F238E27FC236}">
                <a16:creationId xmlns:a16="http://schemas.microsoft.com/office/drawing/2014/main" id="{F327FAE3-341B-4D73-81DB-0E754BCC6985}"/>
              </a:ext>
            </a:extLst>
          </p:cNvPr>
          <p:cNvSpPr>
            <a:spLocks noChangeShapeType="1"/>
          </p:cNvSpPr>
          <p:nvPr/>
        </p:nvSpPr>
        <p:spPr bwMode="auto">
          <a:xfrm>
            <a:off x="1600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2" name="Line 36">
            <a:extLst>
              <a:ext uri="{FF2B5EF4-FFF2-40B4-BE49-F238E27FC236}">
                <a16:creationId xmlns:a16="http://schemas.microsoft.com/office/drawing/2014/main" id="{34CC1F84-C0A7-4161-8919-F638585B0D0F}"/>
              </a:ext>
            </a:extLst>
          </p:cNvPr>
          <p:cNvSpPr>
            <a:spLocks noChangeShapeType="1"/>
          </p:cNvSpPr>
          <p:nvPr/>
        </p:nvSpPr>
        <p:spPr bwMode="auto">
          <a:xfrm flipH="1">
            <a:off x="3810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3" name="Line 37">
            <a:extLst>
              <a:ext uri="{FF2B5EF4-FFF2-40B4-BE49-F238E27FC236}">
                <a16:creationId xmlns:a16="http://schemas.microsoft.com/office/drawing/2014/main" id="{9F31AD91-0D45-4C3A-805D-EA24A1A8331F}"/>
              </a:ext>
            </a:extLst>
          </p:cNvPr>
          <p:cNvSpPr>
            <a:spLocks noChangeShapeType="1"/>
          </p:cNvSpPr>
          <p:nvPr/>
        </p:nvSpPr>
        <p:spPr bwMode="auto">
          <a:xfrm>
            <a:off x="1066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4" name="Line 38">
            <a:extLst>
              <a:ext uri="{FF2B5EF4-FFF2-40B4-BE49-F238E27FC236}">
                <a16:creationId xmlns:a16="http://schemas.microsoft.com/office/drawing/2014/main" id="{29DD2284-6DFC-499D-BE4B-84A795C69C36}"/>
              </a:ext>
            </a:extLst>
          </p:cNvPr>
          <p:cNvSpPr>
            <a:spLocks noChangeShapeType="1"/>
          </p:cNvSpPr>
          <p:nvPr/>
        </p:nvSpPr>
        <p:spPr bwMode="auto">
          <a:xfrm flipH="1">
            <a:off x="3352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5" name="Line 39">
            <a:extLst>
              <a:ext uri="{FF2B5EF4-FFF2-40B4-BE49-F238E27FC236}">
                <a16:creationId xmlns:a16="http://schemas.microsoft.com/office/drawing/2014/main" id="{813332EA-4A9F-4F81-8FE1-5BB5AB290C15}"/>
              </a:ext>
            </a:extLst>
          </p:cNvPr>
          <p:cNvSpPr>
            <a:spLocks noChangeShapeType="1"/>
          </p:cNvSpPr>
          <p:nvPr/>
        </p:nvSpPr>
        <p:spPr bwMode="auto">
          <a:xfrm>
            <a:off x="1066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6" name="Line 40">
            <a:extLst>
              <a:ext uri="{FF2B5EF4-FFF2-40B4-BE49-F238E27FC236}">
                <a16:creationId xmlns:a16="http://schemas.microsoft.com/office/drawing/2014/main" id="{1A9D0F42-E71E-4D18-B471-A60F2B8FE184}"/>
              </a:ext>
            </a:extLst>
          </p:cNvPr>
          <p:cNvSpPr>
            <a:spLocks noChangeShapeType="1"/>
          </p:cNvSpPr>
          <p:nvPr/>
        </p:nvSpPr>
        <p:spPr bwMode="auto">
          <a:xfrm flipH="1">
            <a:off x="2895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7" name="Text Box 41">
            <a:extLst>
              <a:ext uri="{FF2B5EF4-FFF2-40B4-BE49-F238E27FC236}">
                <a16:creationId xmlns:a16="http://schemas.microsoft.com/office/drawing/2014/main" id="{356EC647-F084-49D1-A8A8-E8E9473E5B4D}"/>
              </a:ext>
            </a:extLst>
          </p:cNvPr>
          <p:cNvSpPr txBox="1">
            <a:spLocks noChangeArrowheads="1"/>
          </p:cNvSpPr>
          <p:nvPr/>
        </p:nvSpPr>
        <p:spPr bwMode="auto">
          <a:xfrm>
            <a:off x="1736725" y="37179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solidFill>
                  <a:srgbClr val="800080"/>
                </a:solidFill>
                <a:latin typeface="Times New Roman" panose="02020603050405020304" pitchFamily="18" charset="0"/>
                <a:sym typeface="Wingdings" panose="05000000000000000000" pitchFamily="2" charset="2"/>
              </a:rPr>
              <a:t></a:t>
            </a:r>
          </a:p>
        </p:txBody>
      </p:sp>
      <p:sp>
        <p:nvSpPr>
          <p:cNvPr id="367658" name="Line 42">
            <a:extLst>
              <a:ext uri="{FF2B5EF4-FFF2-40B4-BE49-F238E27FC236}">
                <a16:creationId xmlns:a16="http://schemas.microsoft.com/office/drawing/2014/main" id="{8301D968-5857-44CD-ABC4-C0CC5F4CC56F}"/>
              </a:ext>
            </a:extLst>
          </p:cNvPr>
          <p:cNvSpPr>
            <a:spLocks noChangeShapeType="1"/>
          </p:cNvSpPr>
          <p:nvPr/>
        </p:nvSpPr>
        <p:spPr bwMode="auto">
          <a:xfrm flipH="1">
            <a:off x="4038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59" name="Line 43">
            <a:extLst>
              <a:ext uri="{FF2B5EF4-FFF2-40B4-BE49-F238E27FC236}">
                <a16:creationId xmlns:a16="http://schemas.microsoft.com/office/drawing/2014/main" id="{16B919CB-97F0-478D-8B4A-12A21F0992F7}"/>
              </a:ext>
            </a:extLst>
          </p:cNvPr>
          <p:cNvSpPr>
            <a:spLocks noChangeShapeType="1"/>
          </p:cNvSpPr>
          <p:nvPr/>
        </p:nvSpPr>
        <p:spPr bwMode="auto">
          <a:xfrm flipH="1">
            <a:off x="3581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60" name="Line 44">
            <a:extLst>
              <a:ext uri="{FF2B5EF4-FFF2-40B4-BE49-F238E27FC236}">
                <a16:creationId xmlns:a16="http://schemas.microsoft.com/office/drawing/2014/main" id="{ECF00BB8-0E67-4D06-B6A2-DE918255367A}"/>
              </a:ext>
            </a:extLst>
          </p:cNvPr>
          <p:cNvSpPr>
            <a:spLocks noChangeShapeType="1"/>
          </p:cNvSpPr>
          <p:nvPr/>
        </p:nvSpPr>
        <p:spPr bwMode="auto">
          <a:xfrm>
            <a:off x="1079500" y="2060575"/>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61" name="Line 45">
            <a:extLst>
              <a:ext uri="{FF2B5EF4-FFF2-40B4-BE49-F238E27FC236}">
                <a16:creationId xmlns:a16="http://schemas.microsoft.com/office/drawing/2014/main" id="{0D89BF57-CF93-4141-8F34-DDAED9C255CE}"/>
              </a:ext>
            </a:extLst>
          </p:cNvPr>
          <p:cNvSpPr>
            <a:spLocks noChangeShapeType="1"/>
          </p:cNvSpPr>
          <p:nvPr/>
        </p:nvSpPr>
        <p:spPr bwMode="auto">
          <a:xfrm>
            <a:off x="1066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62" name="Line 46">
            <a:extLst>
              <a:ext uri="{FF2B5EF4-FFF2-40B4-BE49-F238E27FC236}">
                <a16:creationId xmlns:a16="http://schemas.microsoft.com/office/drawing/2014/main" id="{EA9F8621-7BF5-427F-8DAC-44E02EEBAD2E}"/>
              </a:ext>
            </a:extLst>
          </p:cNvPr>
          <p:cNvSpPr>
            <a:spLocks noChangeShapeType="1"/>
          </p:cNvSpPr>
          <p:nvPr/>
        </p:nvSpPr>
        <p:spPr bwMode="auto">
          <a:xfrm flipH="1">
            <a:off x="3124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63" name="Text Box 47">
            <a:extLst>
              <a:ext uri="{FF2B5EF4-FFF2-40B4-BE49-F238E27FC236}">
                <a16:creationId xmlns:a16="http://schemas.microsoft.com/office/drawing/2014/main" id="{9CA6C9BA-335A-46FD-876C-77FA46BDFF8B}"/>
              </a:ext>
            </a:extLst>
          </p:cNvPr>
          <p:cNvSpPr txBox="1">
            <a:spLocks noChangeArrowheads="1"/>
          </p:cNvSpPr>
          <p:nvPr/>
        </p:nvSpPr>
        <p:spPr bwMode="auto">
          <a:xfrm>
            <a:off x="1314450" y="1630363"/>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anose="02020603050405020304" pitchFamily="18" charset="0"/>
              </a:rPr>
              <a:t>0   1   2   3  </a:t>
            </a:r>
            <a:endParaRPr kumimoji="1" lang="en-US" altLang="zh-CN" sz="2400">
              <a:latin typeface="Times New Roman" panose="02020603050405020304" pitchFamily="18" charset="0"/>
            </a:endParaRPr>
          </a:p>
        </p:txBody>
      </p:sp>
      <p:sp>
        <p:nvSpPr>
          <p:cNvPr id="367664" name="Text Box 48">
            <a:extLst>
              <a:ext uri="{FF2B5EF4-FFF2-40B4-BE49-F238E27FC236}">
                <a16:creationId xmlns:a16="http://schemas.microsoft.com/office/drawing/2014/main" id="{7C29FEDF-6B72-466E-8E31-AD788FA928A4}"/>
              </a:ext>
            </a:extLst>
          </p:cNvPr>
          <p:cNvSpPr txBox="1">
            <a:spLocks noChangeArrowheads="1"/>
          </p:cNvSpPr>
          <p:nvPr/>
        </p:nvSpPr>
        <p:spPr bwMode="auto">
          <a:xfrm>
            <a:off x="762000" y="2057400"/>
            <a:ext cx="387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3200" b="1">
                <a:solidFill>
                  <a:srgbClr val="000099"/>
                </a:solidFill>
                <a:latin typeface="Times New Roman" panose="02020603050405020304" pitchFamily="18" charset="0"/>
              </a:rPr>
              <a:t>0</a:t>
            </a:r>
          </a:p>
          <a:p>
            <a:pPr>
              <a:lnSpc>
                <a:spcPct val="115000"/>
              </a:lnSpc>
            </a:pPr>
            <a:r>
              <a:rPr kumimoji="1" lang="en-US" altLang="zh-CN" sz="3200" b="1">
                <a:solidFill>
                  <a:srgbClr val="000099"/>
                </a:solidFill>
                <a:latin typeface="Times New Roman" panose="02020603050405020304" pitchFamily="18" charset="0"/>
              </a:rPr>
              <a:t>1</a:t>
            </a:r>
          </a:p>
          <a:p>
            <a:pPr>
              <a:lnSpc>
                <a:spcPct val="115000"/>
              </a:lnSpc>
            </a:pPr>
            <a:r>
              <a:rPr kumimoji="1" lang="en-US" altLang="zh-CN" sz="3200" b="1">
                <a:solidFill>
                  <a:srgbClr val="000099"/>
                </a:solidFill>
                <a:latin typeface="Times New Roman" panose="02020603050405020304" pitchFamily="18" charset="0"/>
              </a:rPr>
              <a:t>2</a:t>
            </a:r>
          </a:p>
          <a:p>
            <a:pPr>
              <a:lnSpc>
                <a:spcPct val="115000"/>
              </a:lnSpc>
            </a:pPr>
            <a:r>
              <a:rPr kumimoji="1" lang="en-US" altLang="zh-CN" sz="3200" b="1">
                <a:solidFill>
                  <a:srgbClr val="000099"/>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67665" name="Text Box 49">
            <a:extLst>
              <a:ext uri="{FF2B5EF4-FFF2-40B4-BE49-F238E27FC236}">
                <a16:creationId xmlns:a16="http://schemas.microsoft.com/office/drawing/2014/main" id="{BAFB2B45-7218-4D5C-930E-469C8F954BCA}"/>
              </a:ext>
            </a:extLst>
          </p:cNvPr>
          <p:cNvSpPr txBox="1">
            <a:spLocks noChangeArrowheads="1"/>
          </p:cNvSpPr>
          <p:nvPr/>
        </p:nvSpPr>
        <p:spPr bwMode="auto">
          <a:xfrm>
            <a:off x="768350" y="933450"/>
            <a:ext cx="132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6666"/>
                </a:solidFill>
                <a:latin typeface="Times New Roman" panose="02020603050405020304" pitchFamily="18" charset="0"/>
              </a:rPr>
              <a:t>k = i+j</a:t>
            </a:r>
            <a:endParaRPr kumimoji="1" lang="en-US" altLang="zh-CN" sz="3200">
              <a:latin typeface="Times New Roman" panose="02020603050405020304" pitchFamily="18" charset="0"/>
            </a:endParaRPr>
          </a:p>
        </p:txBody>
      </p:sp>
      <p:sp>
        <p:nvSpPr>
          <p:cNvPr id="367666" name="Text Box 50">
            <a:extLst>
              <a:ext uri="{FF2B5EF4-FFF2-40B4-BE49-F238E27FC236}">
                <a16:creationId xmlns:a16="http://schemas.microsoft.com/office/drawing/2014/main" id="{E1F67A4E-7A1E-485B-AC6D-665489D6B577}"/>
              </a:ext>
            </a:extLst>
          </p:cNvPr>
          <p:cNvSpPr txBox="1">
            <a:spLocks noChangeArrowheads="1"/>
          </p:cNvSpPr>
          <p:nvPr/>
        </p:nvSpPr>
        <p:spPr bwMode="auto">
          <a:xfrm>
            <a:off x="990600" y="5565775"/>
            <a:ext cx="224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tx2"/>
                </a:solidFill>
                <a:latin typeface="Times New Roman" panose="02020603050405020304" pitchFamily="18" charset="0"/>
              </a:rPr>
              <a:t>k = n+i</a:t>
            </a:r>
            <a:r>
              <a:rPr kumimoji="1" lang="en-US" altLang="zh-CN" sz="3200" b="1">
                <a:solidFill>
                  <a:schemeClr val="tx2"/>
                </a:solidFill>
                <a:effectLst>
                  <a:outerShdw blurRad="38100" dist="38100" dir="2700000" algn="tl">
                    <a:srgbClr val="C0C0C0"/>
                  </a:outerShdw>
                </a:effectLst>
                <a:latin typeface="Courier New" panose="02070309020205020404" pitchFamily="49" charset="0"/>
                <a:ea typeface="仿宋_GB2312" pitchFamily="49" charset="-122"/>
              </a:rPr>
              <a:t>-</a:t>
            </a:r>
            <a:r>
              <a:rPr kumimoji="1" lang="en-US" altLang="zh-CN" sz="3200" b="1">
                <a:solidFill>
                  <a:schemeClr val="tx2"/>
                </a:solidFill>
                <a:latin typeface="Times New Roman" panose="02020603050405020304" pitchFamily="18" charset="0"/>
              </a:rPr>
              <a:t>j</a:t>
            </a:r>
            <a:r>
              <a:rPr kumimoji="1" lang="en-US" altLang="zh-CN" sz="3200" b="1">
                <a:solidFill>
                  <a:schemeClr val="tx2"/>
                </a:solidFill>
                <a:latin typeface="Courier New" panose="02070309020205020404" pitchFamily="49" charset="0"/>
              </a:rPr>
              <a:t>-</a:t>
            </a:r>
            <a:r>
              <a:rPr kumimoji="1" lang="en-US" altLang="zh-CN" sz="3200" b="1">
                <a:solidFill>
                  <a:schemeClr val="tx2"/>
                </a:solidFill>
                <a:latin typeface="Times New Roman" panose="02020603050405020304" pitchFamily="18" charset="0"/>
              </a:rPr>
              <a:t>1</a:t>
            </a:r>
          </a:p>
        </p:txBody>
      </p:sp>
      <p:sp>
        <p:nvSpPr>
          <p:cNvPr id="367632" name="Text Box 16">
            <a:extLst>
              <a:ext uri="{FF2B5EF4-FFF2-40B4-BE49-F238E27FC236}">
                <a16:creationId xmlns:a16="http://schemas.microsoft.com/office/drawing/2014/main" id="{36A81CFA-B259-4DF0-B040-4C2A5DBAA99E}"/>
              </a:ext>
            </a:extLst>
          </p:cNvPr>
          <p:cNvSpPr txBox="1">
            <a:spLocks noChangeArrowheads="1"/>
          </p:cNvSpPr>
          <p:nvPr/>
        </p:nvSpPr>
        <p:spPr bwMode="auto">
          <a:xfrm>
            <a:off x="1187450" y="2655888"/>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solidFill>
                  <a:srgbClr val="800080"/>
                </a:solidFill>
                <a:latin typeface="Times New Roman" panose="02020603050405020304" pitchFamily="18" charset="0"/>
                <a:sym typeface="Wingdings" panose="05000000000000000000" pitchFamily="2" charset="2"/>
              </a:rPr>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832069E-588F-4E9F-BB4A-C5ECF2B98418}"/>
              </a:ext>
            </a:extLst>
          </p:cNvPr>
          <p:cNvSpPr>
            <a:spLocks noGrp="1"/>
          </p:cNvSpPr>
          <p:nvPr>
            <p:ph type="sldNum" sz="quarter" idx="11"/>
          </p:nvPr>
        </p:nvSpPr>
        <p:spPr/>
        <p:txBody>
          <a:bodyPr/>
          <a:lstStyle/>
          <a:p>
            <a:fld id="{0436B7D7-9274-4A61-B5D7-CD6150A72B1A}" type="slidenum">
              <a:rPr lang="en-US" altLang="zh-CN"/>
              <a:pPr/>
              <a:t>9</a:t>
            </a:fld>
            <a:endParaRPr lang="en-US" altLang="zh-CN"/>
          </a:p>
        </p:txBody>
      </p:sp>
      <p:sp>
        <p:nvSpPr>
          <p:cNvPr id="245763" name="Rectangle 3">
            <a:extLst>
              <a:ext uri="{FF2B5EF4-FFF2-40B4-BE49-F238E27FC236}">
                <a16:creationId xmlns:a16="http://schemas.microsoft.com/office/drawing/2014/main" id="{C8BED78C-28F2-44A8-B4D3-D5203DC39FA7}"/>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顺序栈的操作</a:t>
            </a:r>
          </a:p>
        </p:txBody>
      </p:sp>
      <p:sp>
        <p:nvSpPr>
          <p:cNvPr id="245764" name="Rectangle 4">
            <a:extLst>
              <a:ext uri="{FF2B5EF4-FFF2-40B4-BE49-F238E27FC236}">
                <a16:creationId xmlns:a16="http://schemas.microsoft.com/office/drawing/2014/main" id="{C2AD0144-7DB6-4DA7-8316-EBD83A24159C}"/>
              </a:ext>
            </a:extLst>
          </p:cNvPr>
          <p:cNvSpPr>
            <a:spLocks noGrp="1" noChangeArrowheads="1"/>
          </p:cNvSpPr>
          <p:nvPr>
            <p:ph type="body" idx="1"/>
          </p:nvPr>
        </p:nvSpPr>
        <p:spPr>
          <a:xfrm>
            <a:off x="698500" y="1304925"/>
            <a:ext cx="8229600" cy="5040313"/>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SeqStack&lt;E&gt;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overflowProcess()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私有函数：当栈满则执行扩充栈存储空间处理</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*newArray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E[2*maxSize]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创建更大的存储数组</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 &lt;= top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newArray[i] = elements[i]</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maxSize += maxSize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 ]elements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elements = newArray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改变</a:t>
            </a:r>
            <a:r>
              <a:rPr lang="en-US" altLang="zh-CN" sz="2800">
                <a:solidFill>
                  <a:schemeClr val="tx2"/>
                </a:solidFill>
                <a:latin typeface="Times New Roman" panose="02020603050405020304" pitchFamily="18" charset="0"/>
                <a:ea typeface="隶书" panose="02010509060101010101" pitchFamily="49" charset="-122"/>
              </a:rPr>
              <a:t>elements</a:t>
            </a:r>
            <a:r>
              <a:rPr lang="zh-CN" altLang="en-US" sz="2800">
                <a:solidFill>
                  <a:schemeClr val="tx2"/>
                </a:solidFill>
                <a:latin typeface="Times New Roman" panose="02020603050405020304" pitchFamily="18" charset="0"/>
                <a:ea typeface="隶书" panose="02010509060101010101" pitchFamily="49" charset="-122"/>
              </a:rPr>
              <a:t>指针</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BAABC37-9291-494F-B0D4-6AB2213C4E29}"/>
              </a:ext>
            </a:extLst>
          </p:cNvPr>
          <p:cNvSpPr>
            <a:spLocks noGrp="1"/>
          </p:cNvSpPr>
          <p:nvPr>
            <p:ph type="sldNum" sz="quarter" idx="11"/>
          </p:nvPr>
        </p:nvSpPr>
        <p:spPr/>
        <p:txBody>
          <a:bodyPr/>
          <a:lstStyle/>
          <a:p>
            <a:fld id="{13AC2F6B-BEC6-4062-A2E6-99D7FAF5BBD6}" type="slidenum">
              <a:rPr lang="en-US" altLang="zh-CN"/>
              <a:pPr/>
              <a:t>90</a:t>
            </a:fld>
            <a:endParaRPr lang="en-US" altLang="zh-CN"/>
          </a:p>
        </p:txBody>
      </p:sp>
      <p:sp>
        <p:nvSpPr>
          <p:cNvPr id="368642" name="Rectangle 2">
            <a:extLst>
              <a:ext uri="{FF2B5EF4-FFF2-40B4-BE49-F238E27FC236}">
                <a16:creationId xmlns:a16="http://schemas.microsoft.com/office/drawing/2014/main" id="{7C7E2D85-6DEA-4CD9-AC50-F7FC0AB8018D}"/>
              </a:ext>
            </a:extLst>
          </p:cNvPr>
          <p:cNvSpPr>
            <a:spLocks noGrp="1" noChangeArrowheads="1"/>
          </p:cNvSpPr>
          <p:nvPr>
            <p:ph type="title"/>
          </p:nvPr>
        </p:nvSpPr>
        <p:spPr>
          <a:xfrm>
            <a:off x="3276600" y="381000"/>
            <a:ext cx="2667000" cy="1068388"/>
          </a:xfrm>
        </p:spPr>
        <p:txBody>
          <a:bodyPr/>
          <a:lstStyle/>
          <a:p>
            <a:pPr algn="ctr"/>
            <a:r>
              <a:rPr lang="zh-CN" altLang="en-US" sz="4000" b="1">
                <a:solidFill>
                  <a:schemeClr val="tx2"/>
                </a:solidFill>
                <a:ea typeface="华文新魏" panose="02010800040101010101" pitchFamily="2" charset="-122"/>
              </a:rPr>
              <a:t>解题思路</a:t>
            </a:r>
            <a:endParaRPr lang="zh-CN" altLang="en-US">
              <a:solidFill>
                <a:schemeClr val="tx2"/>
              </a:solidFill>
              <a:ea typeface="华文新魏" panose="02010800040101010101" pitchFamily="2" charset="-122"/>
            </a:endParaRPr>
          </a:p>
        </p:txBody>
      </p:sp>
      <p:sp>
        <p:nvSpPr>
          <p:cNvPr id="368643" name="Rectangle 3">
            <a:extLst>
              <a:ext uri="{FF2B5EF4-FFF2-40B4-BE49-F238E27FC236}">
                <a16:creationId xmlns:a16="http://schemas.microsoft.com/office/drawing/2014/main" id="{DF51516D-317E-4611-843A-A01858A532F5}"/>
              </a:ext>
            </a:extLst>
          </p:cNvPr>
          <p:cNvSpPr>
            <a:spLocks noGrp="1" noChangeArrowheads="1"/>
          </p:cNvSpPr>
          <p:nvPr>
            <p:ph type="body" idx="1"/>
          </p:nvPr>
        </p:nvSpPr>
        <p:spPr>
          <a:xfrm>
            <a:off x="762000" y="1371600"/>
            <a:ext cx="7772400" cy="4495800"/>
          </a:xfrm>
        </p:spPr>
        <p:txBody>
          <a:bodyPr/>
          <a:lstStyle/>
          <a:p>
            <a:pPr>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安放</a:t>
            </a:r>
            <a:r>
              <a:rPr lang="zh-CN" altLang="en-US" sz="3000" b="1">
                <a:solidFill>
                  <a:srgbClr val="FF3300"/>
                </a:solidFill>
                <a:latin typeface="Times New Roman" panose="02020603050405020304" pitchFamily="18" charset="0"/>
                <a:ea typeface="仿宋_GB2312" pitchFamily="49" charset="-122"/>
              </a:rPr>
              <a:t>第 </a:t>
            </a:r>
            <a:r>
              <a:rPr lang="en-US" altLang="zh-CN" sz="3000" b="1">
                <a:solidFill>
                  <a:srgbClr val="FF3300"/>
                </a:solidFill>
                <a:latin typeface="Times New Roman" panose="02020603050405020304" pitchFamily="18" charset="0"/>
                <a:ea typeface="仿宋_GB2312" pitchFamily="49" charset="-122"/>
              </a:rPr>
              <a:t>i </a:t>
            </a:r>
            <a:r>
              <a:rPr lang="zh-CN" altLang="en-US" sz="3000" b="1">
                <a:solidFill>
                  <a:srgbClr val="FF3300"/>
                </a:solidFill>
                <a:latin typeface="Times New Roman" panose="02020603050405020304" pitchFamily="18" charset="0"/>
                <a:ea typeface="仿宋_GB2312" pitchFamily="49" charset="-122"/>
              </a:rPr>
              <a:t>行</a:t>
            </a:r>
            <a:r>
              <a:rPr lang="zh-CN" altLang="en-US" sz="3000" b="1">
                <a:solidFill>
                  <a:srgbClr val="000099"/>
                </a:solidFill>
                <a:latin typeface="Times New Roman" panose="02020603050405020304" pitchFamily="18" charset="0"/>
                <a:ea typeface="仿宋_GB2312" pitchFamily="49" charset="-122"/>
              </a:rPr>
              <a:t>皇后时，需要在列的方向从 </a:t>
            </a:r>
            <a:r>
              <a:rPr lang="en-US" altLang="zh-CN" sz="3000" b="1">
                <a:solidFill>
                  <a:srgbClr val="000099"/>
                </a:solidFill>
                <a:latin typeface="Times New Roman" panose="02020603050405020304" pitchFamily="18" charset="0"/>
                <a:ea typeface="仿宋_GB2312" pitchFamily="49" charset="-122"/>
              </a:rPr>
              <a:t>0 </a:t>
            </a:r>
            <a:r>
              <a:rPr lang="zh-CN" altLang="en-US" sz="3000" b="1">
                <a:solidFill>
                  <a:srgbClr val="000099"/>
                </a:solidFill>
                <a:latin typeface="Times New Roman" panose="02020603050405020304" pitchFamily="18" charset="0"/>
                <a:ea typeface="仿宋_GB2312" pitchFamily="49" charset="-122"/>
              </a:rPr>
              <a:t>到 </a:t>
            </a:r>
            <a:r>
              <a:rPr lang="en-US" altLang="zh-CN" sz="3000" b="1">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Courier New" panose="02070309020205020404" pitchFamily="49"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试探 </a:t>
            </a:r>
            <a:r>
              <a:rPr lang="en-US" altLang="zh-CN" sz="3000" b="1">
                <a:solidFill>
                  <a:srgbClr val="000099"/>
                </a:solidFill>
                <a:latin typeface="Times New Roman" panose="02020603050405020304" pitchFamily="18" charset="0"/>
                <a:ea typeface="仿宋_GB2312" pitchFamily="49" charset="-122"/>
              </a:rPr>
              <a:t>( j = 0, …, n</a:t>
            </a:r>
            <a:r>
              <a:rPr lang="en-US" altLang="zh-CN" sz="3000" b="1">
                <a:solidFill>
                  <a:srgbClr val="000099"/>
                </a:solidFill>
                <a:latin typeface="Courier New" panose="02070309020205020404" pitchFamily="49"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1 ) </a:t>
            </a:r>
          </a:p>
          <a:p>
            <a:pPr>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在</a:t>
            </a:r>
            <a:r>
              <a:rPr lang="zh-CN" altLang="en-US" sz="3000" b="1">
                <a:solidFill>
                  <a:srgbClr val="FF3300"/>
                </a:solidFill>
                <a:latin typeface="Times New Roman" panose="02020603050405020304" pitchFamily="18" charset="0"/>
                <a:ea typeface="仿宋_GB2312" pitchFamily="49" charset="-122"/>
              </a:rPr>
              <a:t>第</a:t>
            </a: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j </a:t>
            </a:r>
            <a:r>
              <a:rPr lang="zh-CN" altLang="en-US" sz="3000" b="1">
                <a:solidFill>
                  <a:srgbClr val="FF3300"/>
                </a:solidFill>
                <a:latin typeface="Times New Roman" panose="02020603050405020304" pitchFamily="18" charset="0"/>
                <a:ea typeface="仿宋_GB2312" pitchFamily="49" charset="-122"/>
              </a:rPr>
              <a:t>列</a:t>
            </a:r>
            <a:r>
              <a:rPr lang="zh-CN" altLang="en-US" sz="3000" b="1">
                <a:solidFill>
                  <a:srgbClr val="000099"/>
                </a:solidFill>
                <a:latin typeface="Times New Roman" panose="02020603050405020304" pitchFamily="18" charset="0"/>
                <a:ea typeface="仿宋_GB2312" pitchFamily="49" charset="-122"/>
              </a:rPr>
              <a:t>安放一个皇后：</a:t>
            </a:r>
          </a:p>
          <a:p>
            <a:pPr marL="819150" lvl="1">
              <a:lnSpc>
                <a:spcPct val="110000"/>
              </a:lnSpc>
              <a:spcBef>
                <a:spcPct val="1500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如果在列、主对角线、次对角线方向有其它皇后，则出现攻击，撤消在第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列安放的皇后。</a:t>
            </a:r>
          </a:p>
          <a:p>
            <a:pPr marL="819150" lvl="1">
              <a:lnSpc>
                <a:spcPct val="110000"/>
              </a:lnSpc>
              <a:spcBef>
                <a:spcPct val="15000"/>
              </a:spcBef>
              <a:buClr>
                <a:srgbClr val="0066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如果没有出现攻击，在第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列安放的皇后不动，递归安放第 </a:t>
            </a:r>
            <a:r>
              <a:rPr lang="en-US" altLang="zh-CN" sz="3000" b="1">
                <a:latin typeface="Times New Roman" panose="02020603050405020304" pitchFamily="18" charset="0"/>
                <a:ea typeface="仿宋_GB2312" pitchFamily="49" charset="-122"/>
              </a:rPr>
              <a:t>i+1</a:t>
            </a:r>
            <a:r>
              <a:rPr lang="zh-CN" altLang="en-US" sz="3000" b="1">
                <a:latin typeface="Times New Roman" panose="02020603050405020304" pitchFamily="18" charset="0"/>
                <a:ea typeface="仿宋_GB2312" pitchFamily="49" charset="-122"/>
              </a:rPr>
              <a:t>行皇后。</a:t>
            </a: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320BD43-CF34-496A-BB1B-445C29A9E945}"/>
              </a:ext>
            </a:extLst>
          </p:cNvPr>
          <p:cNvSpPr>
            <a:spLocks noGrp="1"/>
          </p:cNvSpPr>
          <p:nvPr>
            <p:ph type="sldNum" sz="quarter" idx="11"/>
          </p:nvPr>
        </p:nvSpPr>
        <p:spPr/>
        <p:txBody>
          <a:bodyPr/>
          <a:lstStyle/>
          <a:p>
            <a:fld id="{ED6FD616-2C56-42C9-BA28-E02935B5AAFF}" type="slidenum">
              <a:rPr lang="en-US" altLang="zh-CN"/>
              <a:pPr/>
              <a:t>91</a:t>
            </a:fld>
            <a:endParaRPr lang="en-US" altLang="zh-CN"/>
          </a:p>
        </p:txBody>
      </p:sp>
      <p:sp>
        <p:nvSpPr>
          <p:cNvPr id="369666" name="Rectangle 2">
            <a:extLst>
              <a:ext uri="{FF2B5EF4-FFF2-40B4-BE49-F238E27FC236}">
                <a16:creationId xmlns:a16="http://schemas.microsoft.com/office/drawing/2014/main" id="{69DCE7A0-7656-4A70-93DC-21EBF83AE42D}"/>
              </a:ext>
            </a:extLst>
          </p:cNvPr>
          <p:cNvSpPr>
            <a:spLocks noGrp="1" noChangeArrowheads="1"/>
          </p:cNvSpPr>
          <p:nvPr>
            <p:ph type="body" idx="1"/>
          </p:nvPr>
        </p:nvSpPr>
        <p:spPr>
          <a:xfrm>
            <a:off x="719138" y="812800"/>
            <a:ext cx="7543800" cy="5029200"/>
          </a:xfrm>
        </p:spPr>
        <p:txBody>
          <a:bodyPr/>
          <a:lstStyle/>
          <a:p>
            <a:pPr>
              <a:lnSpc>
                <a:spcPct val="110000"/>
              </a:lnSpc>
              <a:spcBef>
                <a:spcPct val="15000"/>
              </a:spcBef>
              <a:buClr>
                <a:srgbClr val="800080"/>
              </a:buClr>
              <a:buSzPct val="50000"/>
            </a:pPr>
            <a:r>
              <a:rPr lang="zh-CN" altLang="en-US" sz="3000" b="1">
                <a:solidFill>
                  <a:srgbClr val="800080"/>
                </a:solidFill>
                <a:latin typeface="Times New Roman" panose="02020603050405020304" pitchFamily="18" charset="0"/>
                <a:ea typeface="仿宋_GB2312" pitchFamily="49" charset="-122"/>
              </a:rPr>
              <a:t>设置 </a:t>
            </a:r>
            <a:r>
              <a:rPr lang="en-US" altLang="zh-CN" sz="3000" b="1">
                <a:solidFill>
                  <a:srgbClr val="800080"/>
                </a:solidFill>
                <a:latin typeface="Times New Roman" panose="02020603050405020304" pitchFamily="18" charset="0"/>
                <a:ea typeface="仿宋_GB2312" pitchFamily="49" charset="-122"/>
              </a:rPr>
              <a:t>4 </a:t>
            </a:r>
            <a:r>
              <a:rPr lang="zh-CN" altLang="en-US" sz="3000" b="1">
                <a:solidFill>
                  <a:srgbClr val="800080"/>
                </a:solidFill>
                <a:latin typeface="Times New Roman" panose="02020603050405020304" pitchFamily="18" charset="0"/>
                <a:ea typeface="仿宋_GB2312" pitchFamily="49" charset="-122"/>
              </a:rPr>
              <a:t>个数组</a:t>
            </a:r>
            <a:endParaRPr lang="zh-CN" altLang="en-US" sz="3000">
              <a:latin typeface="Times New Roman" panose="02020603050405020304" pitchFamily="18" charset="0"/>
              <a:ea typeface="仿宋_GB2312" pitchFamily="49" charset="-122"/>
            </a:endParaRPr>
          </a:p>
          <a:p>
            <a:pPr lvl="1">
              <a:lnSpc>
                <a:spcPct val="110000"/>
              </a:lnSpc>
              <a:spcBef>
                <a:spcPct val="15000"/>
              </a:spcBef>
              <a:buClr>
                <a:srgbClr val="009900"/>
              </a:buClr>
              <a:buSzPct val="50000"/>
              <a:buFont typeface="Wingdings" panose="05000000000000000000" pitchFamily="2" charset="2"/>
              <a:buChar char="u"/>
            </a:pPr>
            <a:r>
              <a:rPr lang="zh-CN" altLang="en-US" sz="3000" b="1" i="1">
                <a:solidFill>
                  <a:srgbClr val="CC3300"/>
                </a:solidFill>
                <a:latin typeface="Times New Roman" panose="02020603050405020304" pitchFamily="18" charset="0"/>
                <a:ea typeface="仿宋_GB2312" pitchFamily="49" charset="-122"/>
              </a:rPr>
              <a:t> </a:t>
            </a:r>
            <a:r>
              <a:rPr lang="en-US" altLang="zh-CN" sz="3000" b="1">
                <a:solidFill>
                  <a:srgbClr val="CC3300"/>
                </a:solidFill>
                <a:latin typeface="Times New Roman" panose="02020603050405020304" pitchFamily="18" charset="0"/>
                <a:ea typeface="仿宋_GB2312" pitchFamily="49" charset="-122"/>
              </a:rPr>
              <a:t>col [n]</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col[i] </a:t>
            </a:r>
            <a:r>
              <a:rPr lang="zh-CN" altLang="zh-CN" sz="3000" b="1">
                <a:solidFill>
                  <a:srgbClr val="000099"/>
                </a:solidFill>
                <a:latin typeface="Times New Roman" panose="02020603050405020304" pitchFamily="18" charset="0"/>
                <a:ea typeface="仿宋_GB2312" pitchFamily="49" charset="-122"/>
              </a:rPr>
              <a:t>标识第 </a:t>
            </a:r>
            <a:r>
              <a:rPr lang="en-US" altLang="zh-CN" sz="3000" b="1">
                <a:solidFill>
                  <a:srgbClr val="000099"/>
                </a:solidFill>
                <a:latin typeface="Times New Roman" panose="02020603050405020304" pitchFamily="18" charset="0"/>
                <a:ea typeface="仿宋_GB2312" pitchFamily="49" charset="-122"/>
              </a:rPr>
              <a:t>i </a:t>
            </a:r>
            <a:r>
              <a:rPr lang="zh-CN" altLang="zh-CN" sz="3000" b="1">
                <a:solidFill>
                  <a:srgbClr val="000099"/>
                </a:solidFill>
                <a:latin typeface="Times New Roman" panose="02020603050405020304" pitchFamily="18" charset="0"/>
                <a:ea typeface="仿宋_GB2312" pitchFamily="49" charset="-122"/>
              </a:rPr>
              <a:t>列是否安放了皇后</a:t>
            </a:r>
          </a:p>
          <a:p>
            <a:pPr lvl="1">
              <a:lnSpc>
                <a:spcPct val="110000"/>
              </a:lnSpc>
              <a:spcBef>
                <a:spcPct val="15000"/>
              </a:spcBef>
              <a:buClr>
                <a:srgbClr val="009900"/>
              </a:buClr>
              <a:buSzPct val="50000"/>
              <a:buFont typeface="Wingdings" panose="05000000000000000000" pitchFamily="2" charset="2"/>
              <a:buChar char="u"/>
            </a:pPr>
            <a:r>
              <a:rPr lang="zh-CN" altLang="en-US" sz="3000" b="1">
                <a:solidFill>
                  <a:srgbClr val="CC3300"/>
                </a:solidFill>
                <a:latin typeface="Times New Roman" panose="02020603050405020304" pitchFamily="18" charset="0"/>
                <a:ea typeface="仿宋_GB2312" pitchFamily="49" charset="-122"/>
              </a:rPr>
              <a:t> </a:t>
            </a:r>
            <a:r>
              <a:rPr lang="en-US" altLang="zh-CN" sz="3000" b="1">
                <a:solidFill>
                  <a:srgbClr val="CC3300"/>
                </a:solidFill>
                <a:latin typeface="Times New Roman" panose="02020603050405020304" pitchFamily="18" charset="0"/>
                <a:ea typeface="仿宋_GB2312" pitchFamily="49" charset="-122"/>
              </a:rPr>
              <a:t>md[2n</a:t>
            </a:r>
            <a:r>
              <a:rPr lang="en-US" altLang="zh-CN" sz="3000" b="1">
                <a:solidFill>
                  <a:srgbClr val="CC3300"/>
                </a:solidFill>
                <a:latin typeface="楷体_GB2312" panose="02010609030101010101" pitchFamily="49" charset="-122"/>
                <a:ea typeface="楷体_GB2312" panose="02010609030101010101" pitchFamily="49" charset="-122"/>
              </a:rPr>
              <a:t>-</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rgbClr val="000099"/>
                </a:solidFill>
                <a:latin typeface="Times New Roman" panose="02020603050405020304" pitchFamily="18" charset="0"/>
                <a:ea typeface="仿宋_GB2312" pitchFamily="49" charset="-122"/>
              </a:rPr>
              <a:t> : md[k] </a:t>
            </a:r>
            <a:r>
              <a:rPr lang="zh-CN" altLang="zh-CN" sz="3000" b="1">
                <a:solidFill>
                  <a:srgbClr val="000099"/>
                </a:solidFill>
                <a:latin typeface="Times New Roman" panose="02020603050405020304" pitchFamily="18" charset="0"/>
                <a:ea typeface="仿宋_GB2312" pitchFamily="49" charset="-122"/>
              </a:rPr>
              <a:t>标识第 </a:t>
            </a:r>
            <a:r>
              <a:rPr lang="en-US" altLang="zh-CN" sz="3000" b="1">
                <a:solidFill>
                  <a:srgbClr val="000099"/>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条主对角线是否安放了皇后</a:t>
            </a:r>
          </a:p>
          <a:p>
            <a:pPr lvl="1">
              <a:lnSpc>
                <a:spcPct val="110000"/>
              </a:lnSpc>
              <a:spcBef>
                <a:spcPct val="15000"/>
              </a:spcBef>
              <a:buClr>
                <a:srgbClr val="009900"/>
              </a:buClr>
              <a:buSzPct val="50000"/>
              <a:buFont typeface="Wingdings" panose="05000000000000000000" pitchFamily="2" charset="2"/>
              <a:buChar char="u"/>
            </a:pPr>
            <a:r>
              <a:rPr lang="zh-CN" altLang="en-US" sz="3000" b="1">
                <a:solidFill>
                  <a:srgbClr val="CC3300"/>
                </a:solidFill>
                <a:latin typeface="Times New Roman" panose="02020603050405020304" pitchFamily="18" charset="0"/>
                <a:ea typeface="仿宋_GB2312" pitchFamily="49" charset="-122"/>
              </a:rPr>
              <a:t> </a:t>
            </a:r>
            <a:r>
              <a:rPr lang="en-US" altLang="zh-CN" sz="3000" b="1">
                <a:solidFill>
                  <a:srgbClr val="CC3300"/>
                </a:solidFill>
                <a:latin typeface="Times New Roman" panose="02020603050405020304" pitchFamily="18" charset="0"/>
                <a:ea typeface="仿宋_GB2312" pitchFamily="49" charset="-122"/>
              </a:rPr>
              <a:t>sd[2n</a:t>
            </a:r>
            <a:r>
              <a:rPr lang="en-US" altLang="zh-CN" sz="3000" b="1">
                <a:solidFill>
                  <a:srgbClr val="CC3300"/>
                </a:solidFill>
                <a:latin typeface="楷体_GB2312" panose="02010609030101010101" pitchFamily="49" charset="-122"/>
                <a:ea typeface="楷体_GB2312" panose="02010609030101010101" pitchFamily="49" charset="-122"/>
              </a:rPr>
              <a:t>-</a:t>
            </a:r>
            <a:r>
              <a:rPr lang="en-US" altLang="zh-CN" sz="3000" b="1">
                <a:solidFill>
                  <a:srgbClr val="CC3300"/>
                </a:solidFill>
                <a:latin typeface="Times New Roman" panose="02020603050405020304" pitchFamily="18" charset="0"/>
                <a:ea typeface="仿宋_GB2312" pitchFamily="49" charset="-122"/>
              </a:rPr>
              <a:t>1]</a:t>
            </a:r>
            <a:r>
              <a:rPr lang="en-US" altLang="zh-CN" sz="3000" b="1">
                <a:solidFill>
                  <a:srgbClr val="000099"/>
                </a:solidFill>
                <a:latin typeface="Times New Roman" panose="02020603050405020304" pitchFamily="18" charset="0"/>
                <a:ea typeface="仿宋_GB2312" pitchFamily="49" charset="-122"/>
              </a:rPr>
              <a:t> : sd[k] </a:t>
            </a:r>
            <a:r>
              <a:rPr lang="zh-CN" altLang="zh-CN" sz="3000" b="1">
                <a:solidFill>
                  <a:srgbClr val="000099"/>
                </a:solidFill>
                <a:latin typeface="Times New Roman" panose="02020603050405020304" pitchFamily="18" charset="0"/>
                <a:ea typeface="仿宋_GB2312" pitchFamily="49" charset="-122"/>
              </a:rPr>
              <a:t>标识第 </a:t>
            </a:r>
            <a:r>
              <a:rPr lang="en-US" altLang="zh-CN" sz="3000" b="1">
                <a:solidFill>
                  <a:srgbClr val="000099"/>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条次对角线是否安放了皇后</a:t>
            </a:r>
          </a:p>
          <a:p>
            <a:pPr lvl="1">
              <a:lnSpc>
                <a:spcPct val="110000"/>
              </a:lnSpc>
              <a:spcBef>
                <a:spcPct val="15000"/>
              </a:spcBef>
              <a:buClr>
                <a:srgbClr val="009900"/>
              </a:buClr>
              <a:buSzPct val="50000"/>
              <a:buFont typeface="Wingdings" panose="05000000000000000000" pitchFamily="2" charset="2"/>
              <a:buChar char="u"/>
            </a:pPr>
            <a:r>
              <a:rPr lang="zh-CN" altLang="en-US" sz="3000" b="1">
                <a:solidFill>
                  <a:srgbClr val="CC3300"/>
                </a:solidFill>
                <a:latin typeface="Times New Roman" panose="02020603050405020304" pitchFamily="18" charset="0"/>
                <a:ea typeface="仿宋_GB2312" pitchFamily="49" charset="-122"/>
              </a:rPr>
              <a:t> </a:t>
            </a:r>
            <a:r>
              <a:rPr lang="en-US" altLang="zh-CN" sz="3000" b="1">
                <a:solidFill>
                  <a:srgbClr val="CC3300"/>
                </a:solidFill>
                <a:latin typeface="Times New Roman" panose="02020603050405020304" pitchFamily="18" charset="0"/>
                <a:ea typeface="仿宋_GB2312" pitchFamily="49" charset="-122"/>
              </a:rPr>
              <a:t>q[n]</a:t>
            </a:r>
            <a:r>
              <a:rPr lang="en-US" altLang="zh-CN" sz="3000" b="1">
                <a:solidFill>
                  <a:srgbClr val="000099"/>
                </a:solidFill>
                <a:latin typeface="Times New Roman" panose="02020603050405020304" pitchFamily="18" charset="0"/>
                <a:ea typeface="仿宋_GB2312" pitchFamily="49" charset="-122"/>
              </a:rPr>
              <a:t> : q[i] </a:t>
            </a:r>
            <a:r>
              <a:rPr lang="zh-CN" altLang="zh-CN" sz="3000" b="1">
                <a:solidFill>
                  <a:srgbClr val="000099"/>
                </a:solidFill>
                <a:latin typeface="Times New Roman" panose="02020603050405020304" pitchFamily="18" charset="0"/>
                <a:ea typeface="仿宋_GB2312" pitchFamily="49" charset="-122"/>
              </a:rPr>
              <a:t>记录第 </a:t>
            </a:r>
            <a:r>
              <a:rPr lang="en-US" altLang="zh-CN" sz="3000" b="1">
                <a:solidFill>
                  <a:srgbClr val="000099"/>
                </a:solidFill>
                <a:latin typeface="Times New Roman" panose="02020603050405020304" pitchFamily="18" charset="0"/>
                <a:ea typeface="仿宋_GB2312" pitchFamily="49" charset="-122"/>
              </a:rPr>
              <a:t>i </a:t>
            </a:r>
            <a:r>
              <a:rPr lang="zh-CN" altLang="en-US" sz="3000" b="1">
                <a:solidFill>
                  <a:srgbClr val="000099"/>
                </a:solidFill>
                <a:latin typeface="Times New Roman" panose="02020603050405020304" pitchFamily="18" charset="0"/>
                <a:ea typeface="仿宋_GB2312" pitchFamily="49" charset="-122"/>
              </a:rPr>
              <a:t>行皇后在第几列</a:t>
            </a:r>
            <a:endParaRPr lang="zh-CN" altLang="en-US" sz="3000" b="1">
              <a:latin typeface="Times New Roman" panose="02020603050405020304" pitchFamily="18" charset="0"/>
            </a:endParaRP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3AD4B21-1204-4B2D-9954-EBF37C9A0E2F}"/>
              </a:ext>
            </a:extLst>
          </p:cNvPr>
          <p:cNvSpPr>
            <a:spLocks noGrp="1"/>
          </p:cNvSpPr>
          <p:nvPr>
            <p:ph type="sldNum" sz="quarter" idx="11"/>
          </p:nvPr>
        </p:nvSpPr>
        <p:spPr/>
        <p:txBody>
          <a:bodyPr/>
          <a:lstStyle/>
          <a:p>
            <a:fld id="{8979F8AE-6F73-4E04-BF42-253C01D42BA2}" type="slidenum">
              <a:rPr lang="en-US" altLang="zh-CN"/>
              <a:pPr/>
              <a:t>92</a:t>
            </a:fld>
            <a:endParaRPr lang="en-US" altLang="zh-CN"/>
          </a:p>
        </p:txBody>
      </p:sp>
      <p:sp>
        <p:nvSpPr>
          <p:cNvPr id="370690" name="Rectangle 2">
            <a:extLst>
              <a:ext uri="{FF2B5EF4-FFF2-40B4-BE49-F238E27FC236}">
                <a16:creationId xmlns:a16="http://schemas.microsoft.com/office/drawing/2014/main" id="{26D01DED-7F38-4D2A-9025-7B1DA5209FBF}"/>
              </a:ext>
            </a:extLst>
          </p:cNvPr>
          <p:cNvSpPr>
            <a:spLocks noGrp="1" noChangeArrowheads="1"/>
          </p:cNvSpPr>
          <p:nvPr>
            <p:ph type="body" idx="1"/>
          </p:nvPr>
        </p:nvSpPr>
        <p:spPr>
          <a:xfrm>
            <a:off x="747713" y="814388"/>
            <a:ext cx="8001000" cy="5638800"/>
          </a:xfrm>
        </p:spPr>
        <p:txBody>
          <a:bodyPr/>
          <a:lstStyle/>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void </a:t>
            </a:r>
            <a:r>
              <a:rPr lang="en-US" altLang="zh-CN" sz="3000">
                <a:latin typeface="Times New Roman" panose="02020603050405020304" pitchFamily="18" charset="0"/>
                <a:ea typeface="仿宋_GB2312" pitchFamily="49" charset="-122"/>
              </a:rPr>
              <a:t>Queen(</a:t>
            </a:r>
            <a:r>
              <a:rPr lang="en-US" altLang="zh-CN" sz="3000" b="1">
                <a:latin typeface="Times New Roman" panose="02020603050405020304" pitchFamily="18" charset="0"/>
                <a:ea typeface="仿宋_GB2312" pitchFamily="49" charset="-122"/>
              </a:rPr>
              <a:t>int </a:t>
            </a:r>
            <a:r>
              <a:rPr lang="en-US" altLang="zh-CN" sz="3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p>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for</a:t>
            </a:r>
            <a:r>
              <a:rPr lang="en-US" altLang="zh-CN" sz="3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int </a:t>
            </a:r>
            <a:r>
              <a:rPr lang="en-US" altLang="zh-CN" sz="3000">
                <a:latin typeface="Times New Roman" panose="02020603050405020304" pitchFamily="18" charset="0"/>
                <a:ea typeface="仿宋_GB2312" pitchFamily="49" charset="-122"/>
              </a:rPr>
              <a:t>j = 0</a:t>
            </a: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j &lt; n</a:t>
            </a: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p>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if </a:t>
            </a:r>
            <a:r>
              <a:rPr lang="en-US" altLang="zh-CN" sz="3000">
                <a:latin typeface="Times New Roman" panose="02020603050405020304" pitchFamily="18" charset="0"/>
                <a:ea typeface="仿宋_GB2312" pitchFamily="49" charset="-122"/>
              </a:rPr>
              <a:t>(</a:t>
            </a:r>
            <a:r>
              <a:rPr lang="zh-CN" altLang="zh-CN"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zh-CN" sz="3000" b="1">
                <a:solidFill>
                  <a:schemeClr val="tx2"/>
                </a:solidFill>
                <a:latin typeface="Times New Roman" panose="02020603050405020304" pitchFamily="18" charset="0"/>
                <a:ea typeface="仿宋_GB2312" pitchFamily="49" charset="-122"/>
              </a:rPr>
              <a:t>行第 </a:t>
            </a:r>
            <a:r>
              <a:rPr lang="en-US" altLang="zh-CN" sz="3000" b="1">
                <a:solidFill>
                  <a:schemeClr val="tx2"/>
                </a:solidFill>
                <a:latin typeface="Times New Roman" panose="02020603050405020304" pitchFamily="18" charset="0"/>
                <a:ea typeface="仿宋_GB2312" pitchFamily="49" charset="-122"/>
              </a:rPr>
              <a:t>j </a:t>
            </a:r>
            <a:r>
              <a:rPr lang="zh-CN" altLang="en-US" sz="3000" b="1">
                <a:solidFill>
                  <a:schemeClr val="tx2"/>
                </a:solidFill>
                <a:latin typeface="Times New Roman" panose="02020603050405020304" pitchFamily="18" charset="0"/>
                <a:ea typeface="仿宋_GB2312" pitchFamily="49" charset="-122"/>
              </a:rPr>
              <a:t>列没有攻击</a:t>
            </a:r>
            <a:r>
              <a:rPr lang="en-US" altLang="zh-CN" sz="3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endParaRPr lang="en-US" altLang="zh-CN" sz="3000">
              <a:latin typeface="Times New Roman" panose="02020603050405020304" pitchFamily="18" charset="0"/>
              <a:ea typeface="仿宋_GB2312" pitchFamily="49" charset="-122"/>
            </a:endParaRPr>
          </a:p>
          <a:p>
            <a:pPr>
              <a:lnSpc>
                <a:spcPct val="110000"/>
              </a:lnSpc>
              <a:spcBef>
                <a:spcPct val="0"/>
              </a:spcBef>
              <a:buClr>
                <a:schemeClr val="tx1"/>
              </a:buClr>
              <a:buFont typeface="Wingdings" panose="05000000000000000000" pitchFamily="2" charset="2"/>
              <a:buNone/>
            </a:pPr>
            <a:r>
              <a:rPr lang="en-US" altLang="zh-CN" sz="3000">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在</a:t>
            </a:r>
            <a:r>
              <a:rPr lang="zh-CN" altLang="zh-CN"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zh-CN" sz="3000" b="1">
                <a:solidFill>
                  <a:schemeClr val="tx2"/>
                </a:solidFill>
                <a:latin typeface="Times New Roman" panose="02020603050405020304" pitchFamily="18" charset="0"/>
                <a:ea typeface="仿宋_GB2312" pitchFamily="49" charset="-122"/>
              </a:rPr>
              <a:t>行第 </a:t>
            </a:r>
            <a:r>
              <a:rPr lang="en-US" altLang="zh-CN" sz="3000" b="1">
                <a:solidFill>
                  <a:schemeClr val="tx2"/>
                </a:solidFill>
                <a:latin typeface="Times New Roman" panose="02020603050405020304" pitchFamily="18" charset="0"/>
                <a:ea typeface="仿宋_GB2312" pitchFamily="49" charset="-122"/>
              </a:rPr>
              <a:t>j </a:t>
            </a:r>
            <a:r>
              <a:rPr lang="zh-CN" altLang="en-US" sz="3000" b="1">
                <a:solidFill>
                  <a:schemeClr val="tx2"/>
                </a:solidFill>
                <a:latin typeface="Times New Roman" panose="02020603050405020304" pitchFamily="18" charset="0"/>
                <a:ea typeface="仿宋_GB2312" pitchFamily="49" charset="-122"/>
              </a:rPr>
              <a:t>列安放皇后</a:t>
            </a:r>
            <a:r>
              <a:rPr lang="zh-CN" altLang="en-US" sz="3000" b="1">
                <a:latin typeface="Times New Roman" panose="02020603050405020304" pitchFamily="18" charset="0"/>
                <a:ea typeface="仿宋_GB2312" pitchFamily="49" charset="-122"/>
              </a:rPr>
              <a:t>；</a:t>
            </a:r>
          </a:p>
          <a:p>
            <a:pPr>
              <a:lnSpc>
                <a:spcPct val="110000"/>
              </a:lnSpc>
              <a:spcBef>
                <a:spcPct val="0"/>
              </a:spcBef>
              <a:buClr>
                <a:schemeClr val="tx1"/>
              </a:buClr>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if </a:t>
            </a:r>
            <a:r>
              <a:rPr lang="en-US" altLang="zh-CN" sz="3000">
                <a:latin typeface="Times New Roman" panose="02020603050405020304" pitchFamily="18" charset="0"/>
                <a:ea typeface="仿宋_GB2312" pitchFamily="49" charset="-122"/>
              </a:rPr>
              <a:t>(i </a:t>
            </a:r>
            <a:r>
              <a:rPr lang="en-US" altLang="zh-CN" sz="3000" i="1">
                <a:latin typeface="Times New Roman" panose="02020603050405020304" pitchFamily="18" charset="0"/>
                <a:ea typeface="仿宋_GB2312" pitchFamily="49" charset="-122"/>
              </a:rPr>
              <a:t>==</a:t>
            </a:r>
            <a:r>
              <a:rPr lang="en-US" altLang="zh-CN" sz="3000">
                <a:latin typeface="Times New Roman" panose="02020603050405020304" pitchFamily="18" charset="0"/>
                <a:ea typeface="仿宋_GB2312" pitchFamily="49" charset="-122"/>
              </a:rPr>
              <a:t> n</a:t>
            </a:r>
            <a:r>
              <a:rPr lang="en-US" altLang="zh-CN" sz="3000">
                <a:latin typeface="Courier New" panose="02070309020205020404" pitchFamily="49" charset="0"/>
                <a:ea typeface="楷体_GB2312" panose="02010609030101010101" pitchFamily="49" charset="-122"/>
              </a:rPr>
              <a:t>-</a:t>
            </a:r>
            <a:r>
              <a:rPr lang="en-US" altLang="zh-CN" sz="3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输出一个布局</a:t>
            </a:r>
            <a:r>
              <a:rPr lang="zh-CN" altLang="en-US" sz="3000" b="1">
                <a:latin typeface="Times New Roman" panose="02020603050405020304" pitchFamily="18" charset="0"/>
                <a:ea typeface="仿宋_GB2312" pitchFamily="49" charset="-122"/>
              </a:rPr>
              <a:t>；</a:t>
            </a:r>
          </a:p>
          <a:p>
            <a:pPr>
              <a:lnSpc>
                <a:spcPct val="110000"/>
              </a:lnSpc>
              <a:spcBef>
                <a:spcPct val="0"/>
              </a:spcBef>
              <a:buClr>
                <a:schemeClr val="tx1"/>
              </a:buClr>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else </a:t>
            </a:r>
            <a:r>
              <a:rPr lang="en-US" altLang="zh-CN" sz="3000">
                <a:latin typeface="Times New Roman" panose="02020603050405020304" pitchFamily="18" charset="0"/>
                <a:ea typeface="仿宋_GB2312" pitchFamily="49" charset="-122"/>
              </a:rPr>
              <a:t>Queen(i+1)</a:t>
            </a:r>
            <a:r>
              <a:rPr lang="en-US" altLang="zh-CN" sz="3000" b="1">
                <a:latin typeface="Times New Roman" panose="02020603050405020304" pitchFamily="18" charset="0"/>
                <a:ea typeface="仿宋_GB2312" pitchFamily="49" charset="-122"/>
              </a:rPr>
              <a:t>;</a:t>
            </a:r>
          </a:p>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撤消</a:t>
            </a:r>
            <a:r>
              <a:rPr lang="zh-CN" altLang="zh-CN"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zh-CN" sz="3000" b="1">
                <a:solidFill>
                  <a:schemeClr val="tx2"/>
                </a:solidFill>
                <a:latin typeface="Times New Roman" panose="02020603050405020304" pitchFamily="18" charset="0"/>
                <a:ea typeface="仿宋_GB2312" pitchFamily="49" charset="-122"/>
              </a:rPr>
              <a:t>行第 </a:t>
            </a:r>
            <a:r>
              <a:rPr lang="en-US" altLang="zh-CN" sz="3000" b="1">
                <a:solidFill>
                  <a:schemeClr val="tx2"/>
                </a:solidFill>
                <a:latin typeface="Times New Roman" panose="02020603050405020304" pitchFamily="18" charset="0"/>
                <a:ea typeface="仿宋_GB2312" pitchFamily="49" charset="-122"/>
              </a:rPr>
              <a:t>j </a:t>
            </a:r>
            <a:r>
              <a:rPr lang="zh-CN" altLang="en-US" sz="3000" b="1">
                <a:solidFill>
                  <a:schemeClr val="tx2"/>
                </a:solidFill>
                <a:latin typeface="Times New Roman" panose="02020603050405020304" pitchFamily="18" charset="0"/>
                <a:ea typeface="仿宋_GB2312" pitchFamily="49" charset="-122"/>
              </a:rPr>
              <a:t>列的皇后</a:t>
            </a:r>
            <a:r>
              <a:rPr lang="zh-CN" altLang="en-US" sz="3000" b="1">
                <a:latin typeface="Times New Roman" panose="02020603050405020304" pitchFamily="18" charset="0"/>
                <a:ea typeface="仿宋_GB2312" pitchFamily="49" charset="-122"/>
              </a:rPr>
              <a:t>；</a:t>
            </a:r>
          </a:p>
          <a:p>
            <a:pPr>
              <a:lnSpc>
                <a:spcPct val="110000"/>
              </a:lnSpc>
              <a:spcBef>
                <a:spcPct val="0"/>
              </a:spcBef>
              <a:buClr>
                <a:schemeClr val="tx1"/>
              </a:buClr>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p>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p>
          <a:p>
            <a:pPr>
              <a:lnSpc>
                <a:spcPct val="110000"/>
              </a:lnSpc>
              <a:spcBef>
                <a:spcPct val="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48E2FE7-DA42-4BC3-80B4-E32CBB2BC7D0}"/>
              </a:ext>
            </a:extLst>
          </p:cNvPr>
          <p:cNvSpPr>
            <a:spLocks noGrp="1"/>
          </p:cNvSpPr>
          <p:nvPr>
            <p:ph type="sldNum" sz="quarter" idx="11"/>
          </p:nvPr>
        </p:nvSpPr>
        <p:spPr/>
        <p:txBody>
          <a:bodyPr/>
          <a:lstStyle/>
          <a:p>
            <a:fld id="{2B2696DF-8263-4759-9FC8-A2874455BF21}" type="slidenum">
              <a:rPr lang="en-US" altLang="zh-CN"/>
              <a:pPr/>
              <a:t>93</a:t>
            </a:fld>
            <a:endParaRPr lang="en-US" altLang="zh-CN"/>
          </a:p>
        </p:txBody>
      </p:sp>
      <p:sp>
        <p:nvSpPr>
          <p:cNvPr id="371714" name="Rectangle 2">
            <a:extLst>
              <a:ext uri="{FF2B5EF4-FFF2-40B4-BE49-F238E27FC236}">
                <a16:creationId xmlns:a16="http://schemas.microsoft.com/office/drawing/2014/main" id="{F99E283A-B017-409A-B2A3-BDA40974B099}"/>
              </a:ext>
            </a:extLst>
          </p:cNvPr>
          <p:cNvSpPr>
            <a:spLocks noGrp="1" noChangeArrowheads="1"/>
          </p:cNvSpPr>
          <p:nvPr>
            <p:ph type="body" idx="1"/>
          </p:nvPr>
        </p:nvSpPr>
        <p:spPr>
          <a:xfrm>
            <a:off x="609600" y="533400"/>
            <a:ext cx="8001000" cy="5638800"/>
          </a:xfrm>
        </p:spPr>
        <p:txBody>
          <a:bodyPr/>
          <a:lstStyle/>
          <a:p>
            <a:pPr>
              <a:lnSpc>
                <a:spcPct val="110000"/>
              </a:lnSpc>
              <a:spcBef>
                <a:spcPct val="5000"/>
              </a:spcBef>
              <a:buClr>
                <a:schemeClr val="tx1"/>
              </a:buClr>
              <a:buFont typeface="Wingdings" panose="05000000000000000000" pitchFamily="2" charset="2"/>
              <a:buNone/>
            </a:pPr>
            <a:r>
              <a:rPr lang="zh-CN" altLang="zh-CN" sz="3500" b="1">
                <a:solidFill>
                  <a:schemeClr val="tx2"/>
                </a:solidFill>
                <a:ea typeface="仿宋_GB2312" pitchFamily="49" charset="-122"/>
              </a:rPr>
              <a:t>算法求精</a:t>
            </a:r>
          </a:p>
          <a:p>
            <a:pPr>
              <a:lnSpc>
                <a:spcPct val="110000"/>
              </a:lnSpc>
              <a:spcBef>
                <a:spcPct val="5000"/>
              </a:spcBef>
              <a:buClr>
                <a:schemeClr val="tx1"/>
              </a:buClr>
              <a:buFont typeface="Wingdings" panose="05000000000000000000" pitchFamily="2" charset="2"/>
              <a:buNone/>
            </a:pPr>
            <a:endParaRPr lang="zh-CN" altLang="zh-CN" sz="1400" b="1">
              <a:solidFill>
                <a:srgbClr val="CC3300"/>
              </a:solidFill>
              <a:ea typeface="仿宋_GB2312" pitchFamily="49" charset="-122"/>
            </a:endParaRP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void </a:t>
            </a:r>
            <a:r>
              <a:rPr lang="en-US" altLang="zh-CN" sz="3000">
                <a:latin typeface="Times New Roman" panose="02020603050405020304" pitchFamily="18" charset="0"/>
                <a:ea typeface="仿宋_GB2312" pitchFamily="49" charset="-122"/>
              </a:rPr>
              <a:t>Queen(</a:t>
            </a:r>
            <a:r>
              <a:rPr lang="en-US" altLang="zh-CN" sz="3000" b="1">
                <a:latin typeface="Times New Roman" panose="02020603050405020304" pitchFamily="18" charset="0"/>
                <a:ea typeface="仿宋_GB2312" pitchFamily="49" charset="-122"/>
              </a:rPr>
              <a:t>int </a:t>
            </a:r>
            <a:r>
              <a:rPr lang="en-US" altLang="zh-CN" sz="3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for </a:t>
            </a:r>
            <a:r>
              <a:rPr lang="en-US" altLang="zh-CN" sz="3000">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int </a:t>
            </a:r>
            <a:r>
              <a:rPr lang="en-US" altLang="zh-CN" sz="3000">
                <a:latin typeface="Times New Roman" panose="02020603050405020304" pitchFamily="18" charset="0"/>
                <a:ea typeface="仿宋_GB2312" pitchFamily="49" charset="-122"/>
              </a:rPr>
              <a:t>j = 0</a:t>
            </a: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j &lt; n</a:t>
            </a: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if </a:t>
            </a:r>
            <a:r>
              <a:rPr lang="en-US" altLang="zh-CN" sz="3000">
                <a:latin typeface="Times New Roman" panose="02020603050405020304" pitchFamily="18" charset="0"/>
                <a:ea typeface="仿宋_GB2312" pitchFamily="49" charset="-122"/>
              </a:rPr>
              <a:t>(!col[j]</a:t>
            </a:r>
            <a:r>
              <a:rPr lang="en-US" altLang="zh-CN" sz="3000" b="1">
                <a:latin typeface="Times New Roman" panose="02020603050405020304" pitchFamily="18" charset="0"/>
                <a:ea typeface="仿宋_GB2312" pitchFamily="49" charset="-122"/>
              </a:rPr>
              <a:t> &amp;&amp; </a:t>
            </a:r>
            <a:r>
              <a:rPr lang="en-US" altLang="zh-CN" sz="3000">
                <a:latin typeface="Times New Roman" panose="02020603050405020304" pitchFamily="18" charset="0"/>
                <a:ea typeface="仿宋_GB2312" pitchFamily="49" charset="-122"/>
              </a:rPr>
              <a:t>!md[n+i</a:t>
            </a:r>
            <a:r>
              <a:rPr lang="en-US" altLang="zh-CN" sz="3000">
                <a:latin typeface="Courier New" panose="02070309020205020404" pitchFamily="49" charset="0"/>
                <a:ea typeface="仿宋_GB2312" pitchFamily="49" charset="-122"/>
              </a:rPr>
              <a:t>-</a:t>
            </a:r>
            <a:r>
              <a:rPr lang="en-US" altLang="zh-CN" sz="3000">
                <a:latin typeface="Times New Roman" panose="02020603050405020304" pitchFamily="18" charset="0"/>
                <a:ea typeface="仿宋_GB2312" pitchFamily="49" charset="-122"/>
              </a:rPr>
              <a:t>j</a:t>
            </a:r>
            <a:r>
              <a:rPr lang="en-US" altLang="zh-CN" sz="3000">
                <a:latin typeface="Courier New" panose="02070309020205020404" pitchFamily="49" charset="0"/>
                <a:ea typeface="仿宋_GB2312" pitchFamily="49" charset="-122"/>
              </a:rPr>
              <a:t>-</a:t>
            </a:r>
            <a:r>
              <a:rPr lang="en-US" altLang="zh-CN" sz="3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&amp;&amp; </a:t>
            </a:r>
            <a:r>
              <a:rPr lang="en-US" altLang="zh-CN" sz="3000">
                <a:latin typeface="Times New Roman" panose="02020603050405020304" pitchFamily="18" charset="0"/>
                <a:ea typeface="仿宋_GB2312" pitchFamily="49" charset="-122"/>
              </a:rPr>
              <a:t>!sd[i+j])</a:t>
            </a:r>
            <a:endParaRPr lang="en-US" altLang="zh-CN" sz="3000" b="1">
              <a:latin typeface="Times New Roman" panose="02020603050405020304" pitchFamily="18" charset="0"/>
              <a:ea typeface="仿宋_GB2312" pitchFamily="49" charset="-122"/>
            </a:endParaRP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  </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zh-CN" altLang="zh-CN"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zh-CN" sz="3000" b="1">
                <a:solidFill>
                  <a:schemeClr val="tx2"/>
                </a:solidFill>
                <a:latin typeface="Times New Roman" panose="02020603050405020304" pitchFamily="18" charset="0"/>
                <a:ea typeface="仿宋_GB2312" pitchFamily="49" charset="-122"/>
              </a:rPr>
              <a:t>行第 </a:t>
            </a:r>
            <a:r>
              <a:rPr lang="en-US" altLang="zh-CN" sz="3000" b="1">
                <a:solidFill>
                  <a:schemeClr val="tx2"/>
                </a:solidFill>
                <a:latin typeface="Times New Roman" panose="02020603050405020304" pitchFamily="18" charset="0"/>
                <a:ea typeface="仿宋_GB2312" pitchFamily="49" charset="-122"/>
              </a:rPr>
              <a:t>j </a:t>
            </a:r>
            <a:r>
              <a:rPr lang="zh-CN" altLang="en-US" sz="3000" b="1">
                <a:solidFill>
                  <a:schemeClr val="tx2"/>
                </a:solidFill>
                <a:latin typeface="Times New Roman" panose="02020603050405020304" pitchFamily="18" charset="0"/>
                <a:ea typeface="仿宋_GB2312" pitchFamily="49" charset="-122"/>
              </a:rPr>
              <a:t>列没有攻击 *</a:t>
            </a:r>
            <a:r>
              <a:rPr lang="en-US" altLang="zh-CN" sz="3000" b="1">
                <a:solidFill>
                  <a:schemeClr val="tx2"/>
                </a:solidFill>
                <a:latin typeface="Times New Roman" panose="02020603050405020304" pitchFamily="18" charset="0"/>
                <a:ea typeface="仿宋_GB2312" pitchFamily="49" charset="-122"/>
              </a:rPr>
              <a:t>/</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col[j] = md[n+i</a:t>
            </a:r>
            <a:r>
              <a:rPr lang="en-US" altLang="zh-CN" sz="3000">
                <a:latin typeface="Courier New" panose="02070309020205020404" pitchFamily="49" charset="0"/>
                <a:ea typeface="仿宋_GB2312" pitchFamily="49" charset="-122"/>
              </a:rPr>
              <a:t>-</a:t>
            </a:r>
            <a:r>
              <a:rPr lang="en-US" altLang="zh-CN" sz="3000">
                <a:latin typeface="Times New Roman" panose="02020603050405020304" pitchFamily="18" charset="0"/>
                <a:ea typeface="仿宋_GB2312" pitchFamily="49" charset="-122"/>
              </a:rPr>
              <a:t>j</a:t>
            </a:r>
            <a:r>
              <a:rPr lang="en-US" altLang="zh-CN" sz="3000">
                <a:latin typeface="Courier New" panose="02070309020205020404" pitchFamily="49" charset="0"/>
                <a:ea typeface="仿宋_GB2312" pitchFamily="49" charset="-122"/>
              </a:rPr>
              <a:t>-</a:t>
            </a:r>
            <a:r>
              <a:rPr lang="en-US" altLang="zh-CN" sz="3000">
                <a:latin typeface="Times New Roman" panose="02020603050405020304" pitchFamily="18" charset="0"/>
                <a:ea typeface="仿宋_GB2312" pitchFamily="49" charset="-122"/>
              </a:rPr>
              <a:t>1] = sd[i+j] = 1</a:t>
            </a:r>
            <a:r>
              <a:rPr lang="en-US" altLang="zh-CN" sz="3000" b="1">
                <a:latin typeface="Times New Roman" panose="02020603050405020304" pitchFamily="18" charset="0"/>
                <a:ea typeface="仿宋_GB2312" pitchFamily="49" charset="-122"/>
              </a:rPr>
              <a:t>;</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q[i] = j</a:t>
            </a:r>
            <a:r>
              <a:rPr lang="en-US" altLang="zh-CN" sz="3000" b="1">
                <a:latin typeface="Times New Roman" panose="02020603050405020304" pitchFamily="18" charset="0"/>
                <a:ea typeface="仿宋_GB2312" pitchFamily="49" charset="-122"/>
              </a:rPr>
              <a:t>;   </a:t>
            </a:r>
          </a:p>
          <a:p>
            <a:pPr>
              <a:spcBef>
                <a:spcPct val="10000"/>
              </a:spcBef>
              <a:buClr>
                <a:schemeClr val="tx1"/>
              </a:buClr>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在</a:t>
            </a:r>
            <a:r>
              <a:rPr lang="zh-CN" altLang="zh-CN"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zh-CN" sz="3000" b="1">
                <a:solidFill>
                  <a:schemeClr val="tx2"/>
                </a:solidFill>
                <a:latin typeface="Times New Roman" panose="02020603050405020304" pitchFamily="18" charset="0"/>
                <a:ea typeface="仿宋_GB2312" pitchFamily="49" charset="-122"/>
              </a:rPr>
              <a:t>行第 </a:t>
            </a:r>
            <a:r>
              <a:rPr lang="en-US" altLang="zh-CN" sz="3000" b="1">
                <a:solidFill>
                  <a:schemeClr val="tx2"/>
                </a:solidFill>
                <a:latin typeface="Times New Roman" panose="02020603050405020304" pitchFamily="18" charset="0"/>
                <a:ea typeface="仿宋_GB2312" pitchFamily="49" charset="-122"/>
              </a:rPr>
              <a:t>j </a:t>
            </a:r>
            <a:r>
              <a:rPr lang="zh-CN" altLang="en-US" sz="3000" b="1">
                <a:solidFill>
                  <a:schemeClr val="tx2"/>
                </a:solidFill>
                <a:latin typeface="Times New Roman" panose="02020603050405020304" pitchFamily="18" charset="0"/>
                <a:ea typeface="仿宋_GB2312" pitchFamily="49" charset="-122"/>
              </a:rPr>
              <a:t>列安放皇后*</a:t>
            </a:r>
            <a:r>
              <a:rPr lang="en-US" altLang="zh-CN" sz="3000" b="1">
                <a:solidFill>
                  <a:schemeClr val="tx2"/>
                </a:solidFill>
                <a:latin typeface="Times New Roman" panose="02020603050405020304" pitchFamily="18" charset="0"/>
                <a:ea typeface="仿宋_GB2312" pitchFamily="49" charset="-122"/>
              </a:rPr>
              <a:t>/</a:t>
            </a:r>
            <a:r>
              <a:rPr lang="en-US" altLang="zh-CN" sz="3600" b="1">
                <a:solidFill>
                  <a:schemeClr val="hlink"/>
                </a:solidFill>
                <a:ea typeface="长城新魏碑体" pitchFamily="49" charset="-122"/>
              </a:rPr>
              <a:t>         </a:t>
            </a: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B1437E83-C690-42DA-94E2-A988AF55D04A}"/>
              </a:ext>
            </a:extLst>
          </p:cNvPr>
          <p:cNvSpPr>
            <a:spLocks noGrp="1"/>
          </p:cNvSpPr>
          <p:nvPr>
            <p:ph type="sldNum" sz="quarter" idx="11"/>
          </p:nvPr>
        </p:nvSpPr>
        <p:spPr/>
        <p:txBody>
          <a:bodyPr/>
          <a:lstStyle/>
          <a:p>
            <a:fld id="{E3BCF115-8E8F-488E-9515-2AE7ED282FCD}" type="slidenum">
              <a:rPr lang="en-US" altLang="zh-CN"/>
              <a:pPr/>
              <a:t>94</a:t>
            </a:fld>
            <a:endParaRPr lang="en-US" altLang="zh-CN"/>
          </a:p>
        </p:txBody>
      </p:sp>
      <p:sp>
        <p:nvSpPr>
          <p:cNvPr id="372738" name="Rectangle 2">
            <a:extLst>
              <a:ext uri="{FF2B5EF4-FFF2-40B4-BE49-F238E27FC236}">
                <a16:creationId xmlns:a16="http://schemas.microsoft.com/office/drawing/2014/main" id="{7A7E87D3-CA11-4604-9C36-659A79223302}"/>
              </a:ext>
            </a:extLst>
          </p:cNvPr>
          <p:cNvSpPr>
            <a:spLocks noChangeArrowheads="1"/>
          </p:cNvSpPr>
          <p:nvPr/>
        </p:nvSpPr>
        <p:spPr bwMode="auto">
          <a:xfrm>
            <a:off x="684213" y="785813"/>
            <a:ext cx="80010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buClr>
                <a:schemeClr val="tx1"/>
              </a:buClr>
              <a:buSzPct val="50000"/>
              <a:buFont typeface="Wingdings" panose="05000000000000000000" pitchFamily="2" charset="2"/>
              <a:buNone/>
            </a:pPr>
            <a:r>
              <a:rPr kumimoji="1" lang="en-US" altLang="en-US" sz="2800" b="1">
                <a:solidFill>
                  <a:srgbClr val="CC3300"/>
                </a:solidFill>
                <a:latin typeface="Times New Roman" panose="02020603050405020304" pitchFamily="18" charset="0"/>
                <a:ea typeface="长城新魏碑体" pitchFamily="49" charset="-122"/>
              </a:rPr>
              <a:t>            </a:t>
            </a:r>
            <a:r>
              <a:rPr kumimoji="1" lang="en-US" altLang="zh-CN" sz="3000" b="1">
                <a:latin typeface="Times New Roman" panose="02020603050405020304" pitchFamily="18" charset="0"/>
                <a:ea typeface="仿宋_GB2312" pitchFamily="49" charset="-122"/>
              </a:rPr>
              <a:t>if </a:t>
            </a:r>
            <a:r>
              <a:rPr kumimoji="1" lang="en-US" altLang="zh-CN" sz="3000">
                <a:latin typeface="Times New Roman" panose="02020603050405020304" pitchFamily="18" charset="0"/>
                <a:ea typeface="仿宋_GB2312" pitchFamily="49" charset="-122"/>
              </a:rPr>
              <a:t>(i </a:t>
            </a:r>
            <a:r>
              <a:rPr kumimoji="1" lang="en-US" altLang="zh-CN" sz="3000" i="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n</a:t>
            </a:r>
            <a:r>
              <a:rPr kumimoji="1" lang="en-US" altLang="zh-CN" sz="3000">
                <a:latin typeface="Courier New" panose="02070309020205020404" pitchFamily="49" charset="0"/>
                <a:ea typeface="楷体_GB2312" panose="02010609030101010101" pitchFamily="49" charset="-122"/>
              </a:rPr>
              <a:t>-</a:t>
            </a:r>
            <a:r>
              <a:rPr kumimoji="1" lang="en-US" altLang="zh-CN" sz="3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chemeClr val="tx2"/>
                </a:solidFill>
                <a:latin typeface="Times New Roman" panose="02020603050405020304" pitchFamily="18" charset="0"/>
                <a:ea typeface="仿宋_GB2312" pitchFamily="49" charset="-122"/>
              </a:rPr>
              <a:t>输出一个布局*</a:t>
            </a:r>
            <a:r>
              <a:rPr kumimoji="1" lang="en-US" altLang="zh-CN" sz="3000" b="1">
                <a:solidFill>
                  <a:schemeClr val="tx2"/>
                </a:solidFill>
                <a:latin typeface="Times New Roman" panose="02020603050405020304" pitchFamily="18" charset="0"/>
                <a:ea typeface="仿宋_GB2312" pitchFamily="49" charset="-122"/>
              </a:rPr>
              <a:t>/</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for </a:t>
            </a:r>
            <a:r>
              <a:rPr kumimoji="1" lang="en-US" altLang="zh-CN" sz="3000">
                <a:latin typeface="Times New Roman" panose="02020603050405020304" pitchFamily="18" charset="0"/>
                <a:ea typeface="仿宋_GB2312" pitchFamily="49" charset="-122"/>
              </a:rPr>
              <a:t>(</a:t>
            </a:r>
            <a:r>
              <a:rPr kumimoji="1" lang="en-US" altLang="zh-CN" sz="3000" b="1">
                <a:latin typeface="Times New Roman" panose="02020603050405020304" pitchFamily="18" charset="0"/>
                <a:ea typeface="仿宋_GB2312" pitchFamily="49" charset="-122"/>
              </a:rPr>
              <a:t>int</a:t>
            </a:r>
            <a:r>
              <a:rPr kumimoji="1" lang="en-US" altLang="zh-CN" sz="3000">
                <a:latin typeface="Times New Roman" panose="02020603050405020304" pitchFamily="18" charset="0"/>
                <a:ea typeface="仿宋_GB2312" pitchFamily="49" charset="-122"/>
              </a:rPr>
              <a:t> k = 0</a:t>
            </a: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k &lt; n</a:t>
            </a: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 </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cout &lt;&lt; </a:t>
            </a:r>
            <a:r>
              <a:rPr kumimoji="1" lang="en-US" altLang="zh-CN" sz="3000">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 &lt;&lt; </a:t>
            </a:r>
            <a:r>
              <a:rPr kumimoji="1" lang="en-US" altLang="zh-CN" sz="3000">
                <a:latin typeface="Times New Roman" panose="02020603050405020304" pitchFamily="18" charset="0"/>
                <a:ea typeface="仿宋_GB2312" pitchFamily="49" charset="-122"/>
              </a:rPr>
              <a:t>q[k]</a:t>
            </a:r>
            <a:r>
              <a:rPr kumimoji="1" lang="en-US" altLang="zh-CN" sz="3000" b="1">
                <a:latin typeface="Times New Roman" panose="02020603050405020304" pitchFamily="18" charset="0"/>
                <a:ea typeface="仿宋_GB2312" pitchFamily="49" charset="-122"/>
              </a:rPr>
              <a:t> &lt;&lt; ‘,’;</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cout &lt;&lt; endl;</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else  </a:t>
            </a:r>
            <a:r>
              <a:rPr kumimoji="1" lang="en-US" altLang="zh-CN" sz="3000">
                <a:latin typeface="Times New Roman" panose="02020603050405020304" pitchFamily="18" charset="0"/>
                <a:ea typeface="仿宋_GB2312" pitchFamily="49" charset="-122"/>
              </a:rPr>
              <a:t>Queen(i+1)</a:t>
            </a:r>
            <a:r>
              <a:rPr kumimoji="1" lang="en-US" altLang="zh-CN" sz="3000" b="1">
                <a:latin typeface="Times New Roman" panose="02020603050405020304" pitchFamily="18" charset="0"/>
                <a:ea typeface="仿宋_GB2312" pitchFamily="49" charset="-122"/>
              </a:rPr>
              <a:t>;</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col[j] = md[n+i</a:t>
            </a:r>
            <a:r>
              <a:rPr kumimoji="1" lang="en-US" altLang="zh-CN" sz="3000">
                <a:latin typeface="Courier New" panose="02070309020205020404" pitchFamily="49" charset="0"/>
                <a:ea typeface="仿宋_GB2312" pitchFamily="49" charset="-122"/>
              </a:rPr>
              <a:t>-</a:t>
            </a:r>
            <a:r>
              <a:rPr kumimoji="1" lang="en-US" altLang="zh-CN" sz="3000">
                <a:latin typeface="Times New Roman" panose="02020603050405020304" pitchFamily="18" charset="0"/>
                <a:ea typeface="仿宋_GB2312" pitchFamily="49" charset="-122"/>
              </a:rPr>
              <a:t>j</a:t>
            </a:r>
            <a:r>
              <a:rPr kumimoji="1" lang="en-US" altLang="zh-CN" sz="3000">
                <a:latin typeface="Courier New" panose="02070309020205020404" pitchFamily="49" charset="0"/>
                <a:ea typeface="仿宋_GB2312" pitchFamily="49" charset="-122"/>
              </a:rPr>
              <a:t>-</a:t>
            </a:r>
            <a:r>
              <a:rPr kumimoji="1" lang="en-US" altLang="zh-CN" sz="3000">
                <a:latin typeface="Times New Roman" panose="02020603050405020304" pitchFamily="18" charset="0"/>
                <a:ea typeface="仿宋_GB2312" pitchFamily="49" charset="-122"/>
              </a:rPr>
              <a:t>1] = sd[i+j] = 0</a:t>
            </a:r>
            <a:r>
              <a:rPr kumimoji="1" lang="en-US" altLang="zh-CN" sz="3000" b="1">
                <a:latin typeface="Times New Roman" panose="02020603050405020304" pitchFamily="18" charset="0"/>
                <a:ea typeface="仿宋_GB2312" pitchFamily="49" charset="-122"/>
              </a:rPr>
              <a:t>;</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zh-CN" sz="3000">
                <a:latin typeface="Times New Roman" panose="02020603050405020304" pitchFamily="18" charset="0"/>
                <a:ea typeface="仿宋_GB2312" pitchFamily="49" charset="-122"/>
              </a:rPr>
              <a:t>q[i] = 0</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chemeClr val="tx2"/>
                </a:solidFill>
                <a:latin typeface="Times New Roman" panose="02020603050405020304" pitchFamily="18" charset="0"/>
                <a:ea typeface="仿宋_GB2312" pitchFamily="49" charset="-122"/>
              </a:rPr>
              <a:t>撤消</a:t>
            </a:r>
            <a:r>
              <a:rPr kumimoji="1" lang="zh-CN" altLang="zh-CN" sz="3000" b="1">
                <a:solidFill>
                  <a:schemeClr val="tx2"/>
                </a:solidFill>
                <a:latin typeface="Times New Roman" panose="02020603050405020304" pitchFamily="18" charset="0"/>
                <a:ea typeface="仿宋_GB2312" pitchFamily="49" charset="-122"/>
              </a:rPr>
              <a:t>第 </a:t>
            </a:r>
            <a:r>
              <a:rPr kumimoji="1" lang="en-US" altLang="zh-CN" sz="3000" b="1">
                <a:solidFill>
                  <a:schemeClr val="tx2"/>
                </a:solidFill>
                <a:latin typeface="Times New Roman" panose="02020603050405020304" pitchFamily="18" charset="0"/>
                <a:ea typeface="仿宋_GB2312" pitchFamily="49" charset="-122"/>
              </a:rPr>
              <a:t>i </a:t>
            </a:r>
            <a:r>
              <a:rPr kumimoji="1" lang="zh-CN" altLang="zh-CN" sz="3000" b="1">
                <a:solidFill>
                  <a:schemeClr val="tx2"/>
                </a:solidFill>
                <a:latin typeface="Times New Roman" panose="02020603050405020304" pitchFamily="18" charset="0"/>
                <a:ea typeface="仿宋_GB2312" pitchFamily="49" charset="-122"/>
              </a:rPr>
              <a:t>行第 </a:t>
            </a:r>
            <a:r>
              <a:rPr kumimoji="1" lang="en-US" altLang="zh-CN" sz="3000" b="1">
                <a:solidFill>
                  <a:schemeClr val="tx2"/>
                </a:solidFill>
                <a:latin typeface="Times New Roman" panose="02020603050405020304" pitchFamily="18" charset="0"/>
                <a:ea typeface="仿宋_GB2312" pitchFamily="49" charset="-122"/>
              </a:rPr>
              <a:t>j </a:t>
            </a:r>
            <a:r>
              <a:rPr kumimoji="1" lang="zh-CN" altLang="en-US" sz="3000" b="1">
                <a:solidFill>
                  <a:schemeClr val="tx2"/>
                </a:solidFill>
                <a:latin typeface="Times New Roman" panose="02020603050405020304" pitchFamily="18" charset="0"/>
                <a:ea typeface="仿宋_GB2312" pitchFamily="49" charset="-122"/>
              </a:rPr>
              <a:t>列的皇后*</a:t>
            </a:r>
            <a:r>
              <a:rPr kumimoji="1" lang="en-US" altLang="zh-CN" sz="3000" b="1">
                <a:solidFill>
                  <a:schemeClr val="tx2"/>
                </a:solidFill>
                <a:latin typeface="Times New Roman" panose="02020603050405020304" pitchFamily="18" charset="0"/>
                <a:ea typeface="仿宋_GB2312" pitchFamily="49" charset="-122"/>
              </a:rPr>
              <a:t>/</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p>
          <a:p>
            <a:pPr>
              <a:spcBef>
                <a:spcPct val="5000"/>
              </a:spcBef>
              <a:buClr>
                <a:schemeClr val="tx1"/>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2">
            <a:extLst>
              <a:ext uri="{FF2B5EF4-FFF2-40B4-BE49-F238E27FC236}">
                <a16:creationId xmlns:a16="http://schemas.microsoft.com/office/drawing/2014/main" id="{D472F4FE-24CA-4656-8753-03E04680EB25}"/>
              </a:ext>
            </a:extLst>
          </p:cNvPr>
          <p:cNvSpPr>
            <a:spLocks noGrp="1"/>
          </p:cNvSpPr>
          <p:nvPr>
            <p:ph type="sldNum" sz="quarter" idx="11"/>
          </p:nvPr>
        </p:nvSpPr>
        <p:spPr/>
        <p:txBody>
          <a:bodyPr/>
          <a:lstStyle/>
          <a:p>
            <a:fld id="{44E64026-F8BD-4A83-851D-C2E48DEB9BB4}" type="slidenum">
              <a:rPr lang="en-US" altLang="zh-CN"/>
              <a:pPr/>
              <a:t>95</a:t>
            </a:fld>
            <a:endParaRPr lang="en-US" altLang="zh-CN"/>
          </a:p>
        </p:txBody>
      </p:sp>
      <p:sp>
        <p:nvSpPr>
          <p:cNvPr id="373762" name="Rectangle 2">
            <a:extLst>
              <a:ext uri="{FF2B5EF4-FFF2-40B4-BE49-F238E27FC236}">
                <a16:creationId xmlns:a16="http://schemas.microsoft.com/office/drawing/2014/main" id="{699F9880-4D67-453A-8760-0F800B529D2F}"/>
              </a:ext>
            </a:extLst>
          </p:cNvPr>
          <p:cNvSpPr>
            <a:spLocks noChangeArrowheads="1"/>
          </p:cNvSpPr>
          <p:nvPr/>
        </p:nvSpPr>
        <p:spPr bwMode="auto">
          <a:xfrm>
            <a:off x="414338" y="515938"/>
            <a:ext cx="228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sz="4000" b="1">
                <a:solidFill>
                  <a:srgbClr val="CC3300"/>
                </a:solidFill>
                <a:ea typeface="华文新魏" panose="02010800040101010101" pitchFamily="2" charset="-122"/>
              </a:rPr>
              <a:t>迷宫问题</a:t>
            </a:r>
            <a:endParaRPr lang="zh-CN" altLang="en-US" sz="4000">
              <a:ea typeface="华文新魏" panose="02010800040101010101" pitchFamily="2" charset="-122"/>
            </a:endParaRPr>
          </a:p>
        </p:txBody>
      </p:sp>
      <p:sp>
        <p:nvSpPr>
          <p:cNvPr id="373763" name="Text Box 3">
            <a:extLst>
              <a:ext uri="{FF2B5EF4-FFF2-40B4-BE49-F238E27FC236}">
                <a16:creationId xmlns:a16="http://schemas.microsoft.com/office/drawing/2014/main" id="{004A68FC-0506-4B98-8ECF-225CD6E1CCD0}"/>
              </a:ext>
            </a:extLst>
          </p:cNvPr>
          <p:cNvSpPr txBox="1">
            <a:spLocks noChangeArrowheads="1"/>
          </p:cNvSpPr>
          <p:nvPr/>
        </p:nvSpPr>
        <p:spPr bwMode="auto">
          <a:xfrm>
            <a:off x="3162300" y="584200"/>
            <a:ext cx="205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仿宋_GB2312" pitchFamily="49" charset="-122"/>
                <a:ea typeface="仿宋_GB2312" pitchFamily="49" charset="-122"/>
              </a:rPr>
              <a:t>小型迷宫</a:t>
            </a:r>
            <a:endParaRPr kumimoji="1" lang="zh-CN" altLang="en-US" sz="3200">
              <a:latin typeface="宋体" panose="02010600030101010101" pitchFamily="2" charset="-122"/>
            </a:endParaRPr>
          </a:p>
        </p:txBody>
      </p:sp>
      <p:sp>
        <p:nvSpPr>
          <p:cNvPr id="373764" name="Text Box 4">
            <a:extLst>
              <a:ext uri="{FF2B5EF4-FFF2-40B4-BE49-F238E27FC236}">
                <a16:creationId xmlns:a16="http://schemas.microsoft.com/office/drawing/2014/main" id="{E3EA3857-2284-4653-8747-1CF8E8D5B6BB}"/>
              </a:ext>
            </a:extLst>
          </p:cNvPr>
          <p:cNvSpPr txBox="1">
            <a:spLocks noChangeArrowheads="1"/>
          </p:cNvSpPr>
          <p:nvPr/>
        </p:nvSpPr>
        <p:spPr bwMode="auto">
          <a:xfrm>
            <a:off x="260350" y="1196975"/>
            <a:ext cx="44196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1600">
                <a:latin typeface="Times New Roman" panose="02020603050405020304" pitchFamily="18" charset="0"/>
              </a:rPr>
              <a:t>      </a:t>
            </a:r>
            <a:r>
              <a:rPr kumimoji="1" lang="zh-CN" altLang="en-US" sz="2800" b="1">
                <a:solidFill>
                  <a:schemeClr val="bg2"/>
                </a:solidFill>
                <a:latin typeface="Times New Roman" panose="02020603050405020304" pitchFamily="18" charset="0"/>
                <a:ea typeface="仿宋_GB2312" pitchFamily="49" charset="-122"/>
              </a:rPr>
              <a:t>路口        动作	    结果</a:t>
            </a:r>
            <a:endParaRPr kumimoji="1" lang="zh-CN" altLang="en-US" sz="2800" b="1">
              <a:solidFill>
                <a:schemeClr val="bg2"/>
              </a:solidFill>
              <a:latin typeface="黑体" panose="02010609060101010101" pitchFamily="49" charset="-122"/>
              <a:ea typeface="黑体" panose="02010609060101010101" pitchFamily="49" charset="-122"/>
            </a:endParaRPr>
          </a:p>
          <a:p>
            <a:pPr>
              <a:lnSpc>
                <a:spcPct val="105000"/>
              </a:lnSpc>
            </a:pPr>
            <a:r>
              <a:rPr kumimoji="1" lang="zh-CN" altLang="en-US" sz="1200" b="1">
                <a:solidFill>
                  <a:schemeClr val="accent2"/>
                </a:solidFill>
                <a:latin typeface="Times New Roman" panose="02020603050405020304" pitchFamily="18" charset="0"/>
              </a:rPr>
              <a:t>	</a:t>
            </a:r>
          </a:p>
          <a:p>
            <a:pPr>
              <a:lnSpc>
                <a:spcPct val="105000"/>
              </a:lnSpc>
            </a:pPr>
            <a:r>
              <a:rPr kumimoji="1" lang="zh-CN" altLang="en-US" sz="2800" b="1">
                <a:solidFill>
                  <a:schemeClr val="accent2"/>
                </a:solidFill>
                <a:latin typeface="Times New Roman" panose="02020603050405020304" pitchFamily="18" charset="0"/>
              </a:rPr>
              <a:t> </a:t>
            </a:r>
            <a:r>
              <a:rPr kumimoji="1" lang="en-US" altLang="zh-CN" sz="2800" b="1">
                <a:solidFill>
                  <a:schemeClr val="tx2"/>
                </a:solidFill>
                <a:latin typeface="Times New Roman" panose="02020603050405020304" pitchFamily="18" charset="0"/>
                <a:ea typeface="仿宋_GB2312" pitchFamily="49" charset="-122"/>
              </a:rPr>
              <a:t>1</a:t>
            </a: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bg2"/>
                </a:solidFill>
                <a:latin typeface="Times New Roman" panose="02020603050405020304" pitchFamily="18" charset="0"/>
                <a:ea typeface="仿宋_GB2312" pitchFamily="49" charset="-122"/>
              </a:rPr>
              <a:t>(</a:t>
            </a:r>
            <a:r>
              <a:rPr kumimoji="1" lang="zh-CN" altLang="en-US" sz="2800" b="1">
                <a:solidFill>
                  <a:schemeClr val="bg2"/>
                </a:solidFill>
                <a:latin typeface="Times New Roman" panose="02020603050405020304" pitchFamily="18" charset="0"/>
                <a:ea typeface="仿宋_GB2312" pitchFamily="49" charset="-122"/>
              </a:rPr>
              <a:t>入口</a:t>
            </a:r>
            <a:r>
              <a:rPr kumimoji="1" lang="en-US" altLang="zh-CN" sz="2800" b="1">
                <a:solidFill>
                  <a:schemeClr val="bg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正向走  进到 </a:t>
            </a:r>
            <a:r>
              <a:rPr kumimoji="1" lang="en-US" altLang="zh-CN" sz="2800" b="1">
                <a:solidFill>
                  <a:schemeClr val="bg2"/>
                </a:solidFill>
                <a:latin typeface="Times New Roman" panose="02020603050405020304" pitchFamily="18" charset="0"/>
                <a:ea typeface="仿宋_GB2312" pitchFamily="49" charset="-122"/>
              </a:rPr>
              <a:t>2</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2</a:t>
            </a:r>
            <a:r>
              <a:rPr kumimoji="1" lang="en-US" altLang="zh-CN" sz="2800" b="1">
                <a:solidFill>
                  <a:schemeClr val="accent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左拐弯  进到 </a:t>
            </a:r>
            <a:r>
              <a:rPr kumimoji="1" lang="en-US" altLang="zh-CN" sz="2800" b="1">
                <a:solidFill>
                  <a:schemeClr val="bg2"/>
                </a:solidFill>
                <a:latin typeface="Times New Roman" panose="02020603050405020304" pitchFamily="18" charset="0"/>
                <a:ea typeface="仿宋_GB2312" pitchFamily="49" charset="-122"/>
              </a:rPr>
              <a:t>3</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3</a:t>
            </a:r>
            <a:r>
              <a:rPr kumimoji="1" lang="en-US" altLang="zh-CN" sz="2800" b="1">
                <a:solidFill>
                  <a:schemeClr val="accent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右拐弯  进到 </a:t>
            </a:r>
            <a:r>
              <a:rPr kumimoji="1" lang="en-US" altLang="zh-CN" sz="2800" b="1">
                <a:solidFill>
                  <a:schemeClr val="bg2"/>
                </a:solidFill>
                <a:latin typeface="Times New Roman" panose="02020603050405020304" pitchFamily="18" charset="0"/>
                <a:ea typeface="仿宋_GB2312" pitchFamily="49" charset="-122"/>
              </a:rPr>
              <a:t>4</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4</a:t>
            </a: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bg2"/>
                </a:solidFill>
                <a:latin typeface="Times New Roman" panose="02020603050405020304" pitchFamily="18" charset="0"/>
                <a:ea typeface="仿宋_GB2312" pitchFamily="49" charset="-122"/>
              </a:rPr>
              <a:t>(</a:t>
            </a:r>
            <a:r>
              <a:rPr kumimoji="1" lang="zh-CN" altLang="en-US" sz="2800" b="1">
                <a:solidFill>
                  <a:schemeClr val="bg2"/>
                </a:solidFill>
                <a:latin typeface="Times New Roman" panose="02020603050405020304" pitchFamily="18" charset="0"/>
                <a:ea typeface="仿宋_GB2312" pitchFamily="49" charset="-122"/>
              </a:rPr>
              <a:t>堵死</a:t>
            </a:r>
            <a:r>
              <a:rPr kumimoji="1" lang="en-US" altLang="zh-CN" sz="2800" b="1">
                <a:solidFill>
                  <a:schemeClr val="bg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回溯	 退到 </a:t>
            </a:r>
            <a:r>
              <a:rPr kumimoji="1" lang="en-US" altLang="zh-CN" sz="2800" b="1">
                <a:solidFill>
                  <a:schemeClr val="bg2"/>
                </a:solidFill>
                <a:latin typeface="Times New Roman" panose="02020603050405020304" pitchFamily="18" charset="0"/>
                <a:ea typeface="仿宋_GB2312" pitchFamily="49" charset="-122"/>
              </a:rPr>
              <a:t>3</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3</a:t>
            </a: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bg2"/>
                </a:solidFill>
                <a:latin typeface="Times New Roman" panose="02020603050405020304" pitchFamily="18" charset="0"/>
                <a:ea typeface="仿宋_GB2312" pitchFamily="49" charset="-122"/>
              </a:rPr>
              <a:t>(</a:t>
            </a:r>
            <a:r>
              <a:rPr kumimoji="1" lang="zh-CN" altLang="en-US" sz="2800" b="1">
                <a:solidFill>
                  <a:schemeClr val="bg2"/>
                </a:solidFill>
                <a:latin typeface="Times New Roman" panose="02020603050405020304" pitchFamily="18" charset="0"/>
                <a:ea typeface="仿宋_GB2312" pitchFamily="49" charset="-122"/>
              </a:rPr>
              <a:t>堵死</a:t>
            </a:r>
            <a:r>
              <a:rPr kumimoji="1" lang="en-US" altLang="zh-CN" sz="2800" b="1">
                <a:solidFill>
                  <a:schemeClr val="bg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回溯	 退到 </a:t>
            </a:r>
            <a:r>
              <a:rPr kumimoji="1" lang="en-US" altLang="zh-CN" sz="2800" b="1">
                <a:solidFill>
                  <a:schemeClr val="bg2"/>
                </a:solidFill>
                <a:latin typeface="Times New Roman" panose="02020603050405020304" pitchFamily="18" charset="0"/>
                <a:ea typeface="仿宋_GB2312" pitchFamily="49" charset="-122"/>
              </a:rPr>
              <a:t>2</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2</a:t>
            </a:r>
            <a:r>
              <a:rPr kumimoji="1" lang="en-US" altLang="zh-CN" sz="2800" b="1">
                <a:solidFill>
                  <a:schemeClr val="accent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正向走  进到 </a:t>
            </a:r>
            <a:r>
              <a:rPr kumimoji="1" lang="en-US" altLang="zh-CN" sz="2800" b="1">
                <a:solidFill>
                  <a:schemeClr val="bg2"/>
                </a:solidFill>
                <a:latin typeface="Times New Roman" panose="02020603050405020304" pitchFamily="18" charset="0"/>
                <a:ea typeface="仿宋_GB2312" pitchFamily="49" charset="-122"/>
              </a:rPr>
              <a:t>5</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5</a:t>
            </a: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bg2"/>
                </a:solidFill>
                <a:latin typeface="Times New Roman" panose="02020603050405020304" pitchFamily="18" charset="0"/>
                <a:ea typeface="仿宋_GB2312" pitchFamily="49" charset="-122"/>
              </a:rPr>
              <a:t>(</a:t>
            </a:r>
            <a:r>
              <a:rPr kumimoji="1" lang="zh-CN" altLang="en-US" sz="2800" b="1">
                <a:solidFill>
                  <a:schemeClr val="bg2"/>
                </a:solidFill>
                <a:latin typeface="Times New Roman" panose="02020603050405020304" pitchFamily="18" charset="0"/>
                <a:ea typeface="仿宋_GB2312" pitchFamily="49" charset="-122"/>
              </a:rPr>
              <a:t>堵死</a:t>
            </a:r>
            <a:r>
              <a:rPr kumimoji="1" lang="en-US" altLang="zh-CN" sz="2800" b="1">
                <a:solidFill>
                  <a:schemeClr val="bg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回溯	 退到 </a:t>
            </a:r>
            <a:r>
              <a:rPr kumimoji="1" lang="en-US" altLang="zh-CN" sz="2800" b="1">
                <a:solidFill>
                  <a:schemeClr val="bg2"/>
                </a:solidFill>
                <a:latin typeface="Times New Roman" panose="02020603050405020304" pitchFamily="18" charset="0"/>
                <a:ea typeface="仿宋_GB2312" pitchFamily="49" charset="-122"/>
              </a:rPr>
              <a:t>2</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2</a:t>
            </a:r>
            <a:r>
              <a:rPr kumimoji="1" lang="en-US" altLang="zh-CN" sz="2800" b="1">
                <a:solidFill>
                  <a:schemeClr val="accent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右拐弯  进到 </a:t>
            </a:r>
            <a:r>
              <a:rPr kumimoji="1" lang="en-US" altLang="zh-CN" sz="2800" b="1">
                <a:solidFill>
                  <a:schemeClr val="bg2"/>
                </a:solidFill>
                <a:latin typeface="Times New Roman" panose="02020603050405020304" pitchFamily="18" charset="0"/>
                <a:ea typeface="仿宋_GB2312" pitchFamily="49" charset="-122"/>
              </a:rPr>
              <a:t>6</a:t>
            </a:r>
          </a:p>
          <a:p>
            <a:pPr>
              <a:lnSpc>
                <a:spcPct val="105000"/>
              </a:lnSpc>
            </a:pPr>
            <a:r>
              <a:rPr kumimoji="1" lang="en-US" altLang="zh-CN" sz="2800" b="1">
                <a:solidFill>
                  <a:schemeClr val="accent2"/>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6</a:t>
            </a:r>
            <a:r>
              <a:rPr kumimoji="1" lang="en-US" altLang="zh-CN" sz="2800" b="1">
                <a:solidFill>
                  <a:schemeClr val="accent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左拐弯  进到 </a:t>
            </a:r>
            <a:r>
              <a:rPr kumimoji="1" lang="en-US" altLang="zh-CN" sz="2800" b="1">
                <a:solidFill>
                  <a:schemeClr val="bg2"/>
                </a:solidFill>
                <a:latin typeface="Times New Roman" panose="02020603050405020304" pitchFamily="18" charset="0"/>
                <a:ea typeface="仿宋_GB2312" pitchFamily="49" charset="-122"/>
              </a:rPr>
              <a:t>7 </a:t>
            </a:r>
          </a:p>
          <a:p>
            <a:pPr>
              <a:lnSpc>
                <a:spcPct val="105000"/>
              </a:lnSpc>
            </a:pPr>
            <a:r>
              <a:rPr kumimoji="1" lang="en-US" altLang="zh-CN" sz="2800" b="1">
                <a:solidFill>
                  <a:schemeClr val="bg2"/>
                </a:solidFill>
                <a:latin typeface="Times New Roman" panose="02020603050405020304" pitchFamily="18" charset="0"/>
                <a:ea typeface="仿宋_GB2312" pitchFamily="49" charset="-122"/>
              </a:rPr>
              <a:t>                                   (</a:t>
            </a:r>
            <a:r>
              <a:rPr kumimoji="1" lang="zh-CN" altLang="en-US" sz="2800" b="1">
                <a:solidFill>
                  <a:schemeClr val="bg2"/>
                </a:solidFill>
                <a:latin typeface="Times New Roman" panose="02020603050405020304" pitchFamily="18" charset="0"/>
                <a:ea typeface="仿宋_GB2312" pitchFamily="49" charset="-122"/>
              </a:rPr>
              <a:t>出口</a:t>
            </a:r>
            <a:r>
              <a:rPr kumimoji="1" lang="en-US" altLang="zh-CN" sz="2800" b="1">
                <a:solidFill>
                  <a:schemeClr val="bg2"/>
                </a:solidFill>
                <a:latin typeface="Times New Roman" panose="02020603050405020304" pitchFamily="18" charset="0"/>
                <a:ea typeface="仿宋_GB2312" pitchFamily="49" charset="-122"/>
              </a:rPr>
              <a:t>)</a:t>
            </a:r>
            <a:r>
              <a:rPr kumimoji="1" lang="en-US" altLang="zh-CN" sz="1600">
                <a:latin typeface="Times New Roman" panose="02020603050405020304" pitchFamily="18" charset="0"/>
              </a:rPr>
              <a:t>	</a:t>
            </a:r>
          </a:p>
        </p:txBody>
      </p:sp>
      <p:sp>
        <p:nvSpPr>
          <p:cNvPr id="373765" name="Line 5">
            <a:extLst>
              <a:ext uri="{FF2B5EF4-FFF2-40B4-BE49-F238E27FC236}">
                <a16:creationId xmlns:a16="http://schemas.microsoft.com/office/drawing/2014/main" id="{1D49412F-BC3A-4C60-86F5-413B4E722BA8}"/>
              </a:ext>
            </a:extLst>
          </p:cNvPr>
          <p:cNvSpPr>
            <a:spLocks noChangeShapeType="1"/>
          </p:cNvSpPr>
          <p:nvPr/>
        </p:nvSpPr>
        <p:spPr bwMode="auto">
          <a:xfrm>
            <a:off x="50292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6" name="Line 6">
            <a:extLst>
              <a:ext uri="{FF2B5EF4-FFF2-40B4-BE49-F238E27FC236}">
                <a16:creationId xmlns:a16="http://schemas.microsoft.com/office/drawing/2014/main" id="{B46161B1-3E12-48C3-AE54-B8584A43B33A}"/>
              </a:ext>
            </a:extLst>
          </p:cNvPr>
          <p:cNvSpPr>
            <a:spLocks noChangeShapeType="1"/>
          </p:cNvSpPr>
          <p:nvPr/>
        </p:nvSpPr>
        <p:spPr bwMode="auto">
          <a:xfrm>
            <a:off x="5029200" y="533400"/>
            <a:ext cx="6858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7" name="Text Box 7">
            <a:extLst>
              <a:ext uri="{FF2B5EF4-FFF2-40B4-BE49-F238E27FC236}">
                <a16:creationId xmlns:a16="http://schemas.microsoft.com/office/drawing/2014/main" id="{8E88177F-823B-4A77-BE01-B914422AB4C2}"/>
              </a:ext>
            </a:extLst>
          </p:cNvPr>
          <p:cNvSpPr txBox="1">
            <a:spLocks noChangeArrowheads="1"/>
          </p:cNvSpPr>
          <p:nvPr/>
        </p:nvSpPr>
        <p:spPr bwMode="auto">
          <a:xfrm>
            <a:off x="5181600" y="533400"/>
            <a:ext cx="381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4</a:t>
            </a:r>
          </a:p>
          <a:p>
            <a:endParaRPr kumimoji="1" lang="en-US" altLang="zh-CN" sz="3200" b="1">
              <a:solidFill>
                <a:srgbClr val="FF3300"/>
              </a:solidFill>
              <a:effectLst>
                <a:outerShdw blurRad="38100" dist="38100" dir="2700000" algn="tl">
                  <a:srgbClr val="C0C0C0"/>
                </a:outerShdw>
              </a:effectLst>
              <a:latin typeface="Times New Roman" panose="02020603050405020304" pitchFamily="18" charset="0"/>
            </a:endParaRPr>
          </a:p>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3</a:t>
            </a:r>
            <a:endParaRPr kumimoji="1" lang="en-US" altLang="zh-CN" sz="2400">
              <a:latin typeface="Times New Roman" panose="02020603050405020304" pitchFamily="18" charset="0"/>
            </a:endParaRPr>
          </a:p>
        </p:txBody>
      </p:sp>
      <p:sp>
        <p:nvSpPr>
          <p:cNvPr id="373768" name="Line 8">
            <a:extLst>
              <a:ext uri="{FF2B5EF4-FFF2-40B4-BE49-F238E27FC236}">
                <a16:creationId xmlns:a16="http://schemas.microsoft.com/office/drawing/2014/main" id="{E094ABB0-2C67-4E4A-AEE7-B0278E8CCD91}"/>
              </a:ext>
            </a:extLst>
          </p:cNvPr>
          <p:cNvSpPr>
            <a:spLocks noChangeShapeType="1"/>
          </p:cNvSpPr>
          <p:nvPr/>
        </p:nvSpPr>
        <p:spPr bwMode="auto">
          <a:xfrm>
            <a:off x="57150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9" name="Line 9">
            <a:extLst>
              <a:ext uri="{FF2B5EF4-FFF2-40B4-BE49-F238E27FC236}">
                <a16:creationId xmlns:a16="http://schemas.microsoft.com/office/drawing/2014/main" id="{BD48AB89-830E-495B-B8FD-3FD6C7AFADF6}"/>
              </a:ext>
            </a:extLst>
          </p:cNvPr>
          <p:cNvSpPr>
            <a:spLocks noChangeShapeType="1"/>
          </p:cNvSpPr>
          <p:nvPr/>
        </p:nvSpPr>
        <p:spPr bwMode="auto">
          <a:xfrm>
            <a:off x="5029200" y="2133600"/>
            <a:ext cx="1676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0" name="Line 10">
            <a:extLst>
              <a:ext uri="{FF2B5EF4-FFF2-40B4-BE49-F238E27FC236}">
                <a16:creationId xmlns:a16="http://schemas.microsoft.com/office/drawing/2014/main" id="{37006447-54D0-4A8B-A351-92485A6F9577}"/>
              </a:ext>
            </a:extLst>
          </p:cNvPr>
          <p:cNvSpPr>
            <a:spLocks noChangeShapeType="1"/>
          </p:cNvSpPr>
          <p:nvPr/>
        </p:nvSpPr>
        <p:spPr bwMode="auto">
          <a:xfrm>
            <a:off x="67056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1" name="Line 11">
            <a:extLst>
              <a:ext uri="{FF2B5EF4-FFF2-40B4-BE49-F238E27FC236}">
                <a16:creationId xmlns:a16="http://schemas.microsoft.com/office/drawing/2014/main" id="{0F16E9A7-FF29-4C58-B3D3-A17CFBBB4784}"/>
              </a:ext>
            </a:extLst>
          </p:cNvPr>
          <p:cNvSpPr>
            <a:spLocks noChangeShapeType="1"/>
          </p:cNvSpPr>
          <p:nvPr/>
        </p:nvSpPr>
        <p:spPr bwMode="auto">
          <a:xfrm>
            <a:off x="57150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2" name="Line 12">
            <a:extLst>
              <a:ext uri="{FF2B5EF4-FFF2-40B4-BE49-F238E27FC236}">
                <a16:creationId xmlns:a16="http://schemas.microsoft.com/office/drawing/2014/main" id="{AE9D5AB1-A2BC-4DE4-9682-AC3F8826E414}"/>
              </a:ext>
            </a:extLst>
          </p:cNvPr>
          <p:cNvSpPr>
            <a:spLocks noChangeShapeType="1"/>
          </p:cNvSpPr>
          <p:nvPr/>
        </p:nvSpPr>
        <p:spPr bwMode="auto">
          <a:xfrm flipV="1">
            <a:off x="67056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3" name="Line 13">
            <a:extLst>
              <a:ext uri="{FF2B5EF4-FFF2-40B4-BE49-F238E27FC236}">
                <a16:creationId xmlns:a16="http://schemas.microsoft.com/office/drawing/2014/main" id="{C9EB99C1-89A6-4627-8894-6D0394BE209F}"/>
              </a:ext>
            </a:extLst>
          </p:cNvPr>
          <p:cNvSpPr>
            <a:spLocks noChangeShapeType="1"/>
          </p:cNvSpPr>
          <p:nvPr/>
        </p:nvSpPr>
        <p:spPr bwMode="auto">
          <a:xfrm>
            <a:off x="6705600" y="533400"/>
            <a:ext cx="609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4" name="Text Box 14">
            <a:extLst>
              <a:ext uri="{FF2B5EF4-FFF2-40B4-BE49-F238E27FC236}">
                <a16:creationId xmlns:a16="http://schemas.microsoft.com/office/drawing/2014/main" id="{99E5F67A-2A06-4B25-8FA9-F317C5196001}"/>
              </a:ext>
            </a:extLst>
          </p:cNvPr>
          <p:cNvSpPr txBox="1">
            <a:spLocks noChangeArrowheads="1"/>
          </p:cNvSpPr>
          <p:nvPr/>
        </p:nvSpPr>
        <p:spPr bwMode="auto">
          <a:xfrm>
            <a:off x="6851650" y="533400"/>
            <a:ext cx="387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5</a:t>
            </a:r>
          </a:p>
          <a:p>
            <a:endParaRPr kumimoji="1" lang="en-US" altLang="zh-CN" sz="3200" b="1">
              <a:solidFill>
                <a:srgbClr val="FF3300"/>
              </a:solidFill>
              <a:effectLst>
                <a:outerShdw blurRad="38100" dist="38100" dir="2700000" algn="tl">
                  <a:srgbClr val="C0C0C0"/>
                </a:outerShdw>
              </a:effectLst>
              <a:latin typeface="Times New Roman" panose="02020603050405020304" pitchFamily="18" charset="0"/>
            </a:endParaRPr>
          </a:p>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2</a:t>
            </a:r>
          </a:p>
          <a:p>
            <a:endParaRPr kumimoji="1" lang="en-US" altLang="zh-CN" sz="3200" b="1">
              <a:solidFill>
                <a:srgbClr val="FF3300"/>
              </a:solidFill>
              <a:effectLst>
                <a:outerShdw blurRad="38100" dist="38100" dir="2700000" algn="tl">
                  <a:srgbClr val="C0C0C0"/>
                </a:outerShdw>
              </a:effectLst>
              <a:latin typeface="Times New Roman" panose="02020603050405020304" pitchFamily="18" charset="0"/>
            </a:endParaRPr>
          </a:p>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1</a:t>
            </a:r>
            <a:endParaRPr kumimoji="1" lang="en-US" altLang="zh-CN" sz="2400">
              <a:latin typeface="Times New Roman" panose="02020603050405020304" pitchFamily="18" charset="0"/>
            </a:endParaRPr>
          </a:p>
        </p:txBody>
      </p:sp>
      <p:sp>
        <p:nvSpPr>
          <p:cNvPr id="373775" name="Line 15">
            <a:extLst>
              <a:ext uri="{FF2B5EF4-FFF2-40B4-BE49-F238E27FC236}">
                <a16:creationId xmlns:a16="http://schemas.microsoft.com/office/drawing/2014/main" id="{8A898433-37BB-4F33-94EA-EE877E6C8B15}"/>
              </a:ext>
            </a:extLst>
          </p:cNvPr>
          <p:cNvSpPr>
            <a:spLocks noChangeShapeType="1"/>
          </p:cNvSpPr>
          <p:nvPr/>
        </p:nvSpPr>
        <p:spPr bwMode="auto">
          <a:xfrm>
            <a:off x="73152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6" name="Line 16">
            <a:extLst>
              <a:ext uri="{FF2B5EF4-FFF2-40B4-BE49-F238E27FC236}">
                <a16:creationId xmlns:a16="http://schemas.microsoft.com/office/drawing/2014/main" id="{3867BD0B-4237-42FD-B2CC-597E81709086}"/>
              </a:ext>
            </a:extLst>
          </p:cNvPr>
          <p:cNvSpPr>
            <a:spLocks noChangeShapeType="1"/>
          </p:cNvSpPr>
          <p:nvPr/>
        </p:nvSpPr>
        <p:spPr bwMode="auto">
          <a:xfrm>
            <a:off x="73152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7" name="Line 17">
            <a:extLst>
              <a:ext uri="{FF2B5EF4-FFF2-40B4-BE49-F238E27FC236}">
                <a16:creationId xmlns:a16="http://schemas.microsoft.com/office/drawing/2014/main" id="{AFB47F10-B0D7-4DE0-A7D6-8185781D5DF6}"/>
              </a:ext>
            </a:extLst>
          </p:cNvPr>
          <p:cNvSpPr>
            <a:spLocks noChangeShapeType="1"/>
          </p:cNvSpPr>
          <p:nvPr/>
        </p:nvSpPr>
        <p:spPr bwMode="auto">
          <a:xfrm>
            <a:off x="7315200" y="2133600"/>
            <a:ext cx="16002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8" name="Line 18">
            <a:extLst>
              <a:ext uri="{FF2B5EF4-FFF2-40B4-BE49-F238E27FC236}">
                <a16:creationId xmlns:a16="http://schemas.microsoft.com/office/drawing/2014/main" id="{619EF276-E925-48E1-B17A-FB3C10F46A40}"/>
              </a:ext>
            </a:extLst>
          </p:cNvPr>
          <p:cNvSpPr>
            <a:spLocks noChangeShapeType="1"/>
          </p:cNvSpPr>
          <p:nvPr/>
        </p:nvSpPr>
        <p:spPr bwMode="auto">
          <a:xfrm>
            <a:off x="73152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9" name="Line 19">
            <a:extLst>
              <a:ext uri="{FF2B5EF4-FFF2-40B4-BE49-F238E27FC236}">
                <a16:creationId xmlns:a16="http://schemas.microsoft.com/office/drawing/2014/main" id="{A7BF2F2E-A638-449A-A9A1-5717765F9808}"/>
              </a:ext>
            </a:extLst>
          </p:cNvPr>
          <p:cNvSpPr>
            <a:spLocks noChangeShapeType="1"/>
          </p:cNvSpPr>
          <p:nvPr/>
        </p:nvSpPr>
        <p:spPr bwMode="auto">
          <a:xfrm flipV="1">
            <a:off x="83058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0" name="Text Box 20">
            <a:extLst>
              <a:ext uri="{FF2B5EF4-FFF2-40B4-BE49-F238E27FC236}">
                <a16:creationId xmlns:a16="http://schemas.microsoft.com/office/drawing/2014/main" id="{3914F1EF-8E4F-4E63-AAA7-BC5C54F9A2B9}"/>
              </a:ext>
            </a:extLst>
          </p:cNvPr>
          <p:cNvSpPr txBox="1">
            <a:spLocks noChangeArrowheads="1"/>
          </p:cNvSpPr>
          <p:nvPr/>
        </p:nvSpPr>
        <p:spPr bwMode="auto">
          <a:xfrm>
            <a:off x="8375650" y="533400"/>
            <a:ext cx="3873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7</a:t>
            </a:r>
          </a:p>
          <a:p>
            <a:endParaRPr kumimoji="1" lang="en-US" altLang="zh-CN" sz="3200" b="1">
              <a:solidFill>
                <a:srgbClr val="FF3300"/>
              </a:solidFill>
              <a:effectLst>
                <a:outerShdw blurRad="38100" dist="38100" dir="2700000" algn="tl">
                  <a:srgbClr val="C0C0C0"/>
                </a:outerShdw>
              </a:effectLst>
              <a:latin typeface="Times New Roman" panose="02020603050405020304" pitchFamily="18" charset="0"/>
            </a:endParaRPr>
          </a:p>
          <a:p>
            <a:r>
              <a:rPr kumimoji="1" lang="en-US" altLang="zh-CN" sz="3200" b="1">
                <a:solidFill>
                  <a:srgbClr val="FF3300"/>
                </a:solidFill>
                <a:effectLst>
                  <a:outerShdw blurRad="38100" dist="38100" dir="2700000" algn="tl">
                    <a:srgbClr val="C0C0C0"/>
                  </a:outerShdw>
                </a:effectLst>
                <a:latin typeface="Times New Roman" panose="02020603050405020304" pitchFamily="18" charset="0"/>
              </a:rPr>
              <a:t>6</a:t>
            </a:r>
            <a:endParaRPr kumimoji="1" lang="en-US" altLang="zh-CN" sz="2400">
              <a:latin typeface="Times New Roman" panose="02020603050405020304" pitchFamily="18" charset="0"/>
            </a:endParaRPr>
          </a:p>
        </p:txBody>
      </p:sp>
      <p:sp>
        <p:nvSpPr>
          <p:cNvPr id="373781" name="Line 21">
            <a:extLst>
              <a:ext uri="{FF2B5EF4-FFF2-40B4-BE49-F238E27FC236}">
                <a16:creationId xmlns:a16="http://schemas.microsoft.com/office/drawing/2014/main" id="{0181CC12-D82E-4AAA-8A3F-3BE7CBAA9139}"/>
              </a:ext>
            </a:extLst>
          </p:cNvPr>
          <p:cNvSpPr>
            <a:spLocks noChangeShapeType="1"/>
          </p:cNvSpPr>
          <p:nvPr/>
        </p:nvSpPr>
        <p:spPr bwMode="auto">
          <a:xfrm flipV="1">
            <a:off x="83058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2" name="Line 22">
            <a:extLst>
              <a:ext uri="{FF2B5EF4-FFF2-40B4-BE49-F238E27FC236}">
                <a16:creationId xmlns:a16="http://schemas.microsoft.com/office/drawing/2014/main" id="{F3EE4A4C-BBDC-4F09-BCB6-BF58C7878B98}"/>
              </a:ext>
            </a:extLst>
          </p:cNvPr>
          <p:cNvSpPr>
            <a:spLocks noChangeShapeType="1"/>
          </p:cNvSpPr>
          <p:nvPr/>
        </p:nvSpPr>
        <p:spPr bwMode="auto">
          <a:xfrm>
            <a:off x="89154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3" name="Line 23">
            <a:extLst>
              <a:ext uri="{FF2B5EF4-FFF2-40B4-BE49-F238E27FC236}">
                <a16:creationId xmlns:a16="http://schemas.microsoft.com/office/drawing/2014/main" id="{F9FA425D-3118-4067-8BDB-7A8ECA2D2880}"/>
              </a:ext>
            </a:extLst>
          </p:cNvPr>
          <p:cNvSpPr>
            <a:spLocks noChangeShapeType="1"/>
          </p:cNvSpPr>
          <p:nvPr/>
        </p:nvSpPr>
        <p:spPr bwMode="auto">
          <a:xfrm flipH="1">
            <a:off x="87630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4" name="Line 24">
            <a:extLst>
              <a:ext uri="{FF2B5EF4-FFF2-40B4-BE49-F238E27FC236}">
                <a16:creationId xmlns:a16="http://schemas.microsoft.com/office/drawing/2014/main" id="{55F71D65-77F8-45E9-8FB5-CF67B955FE47}"/>
              </a:ext>
            </a:extLst>
          </p:cNvPr>
          <p:cNvSpPr>
            <a:spLocks noChangeShapeType="1"/>
          </p:cNvSpPr>
          <p:nvPr/>
        </p:nvSpPr>
        <p:spPr bwMode="auto">
          <a:xfrm flipV="1">
            <a:off x="71628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5" name="Line 25">
            <a:extLst>
              <a:ext uri="{FF2B5EF4-FFF2-40B4-BE49-F238E27FC236}">
                <a16:creationId xmlns:a16="http://schemas.microsoft.com/office/drawing/2014/main" id="{859EA7AC-84A2-4DA0-BE03-3CE6A3C6FF8C}"/>
              </a:ext>
            </a:extLst>
          </p:cNvPr>
          <p:cNvSpPr>
            <a:spLocks noChangeShapeType="1"/>
          </p:cNvSpPr>
          <p:nvPr/>
        </p:nvSpPr>
        <p:spPr bwMode="auto">
          <a:xfrm>
            <a:off x="67056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6" name="Line 26">
            <a:extLst>
              <a:ext uri="{FF2B5EF4-FFF2-40B4-BE49-F238E27FC236}">
                <a16:creationId xmlns:a16="http://schemas.microsoft.com/office/drawing/2014/main" id="{FE29F53C-AB0D-4909-B73D-1E8D6DD6F5CF}"/>
              </a:ext>
            </a:extLst>
          </p:cNvPr>
          <p:cNvSpPr>
            <a:spLocks noChangeShapeType="1"/>
          </p:cNvSpPr>
          <p:nvPr/>
        </p:nvSpPr>
        <p:spPr bwMode="auto">
          <a:xfrm flipV="1">
            <a:off x="7010400" y="31242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7" name="Line 27">
            <a:extLst>
              <a:ext uri="{FF2B5EF4-FFF2-40B4-BE49-F238E27FC236}">
                <a16:creationId xmlns:a16="http://schemas.microsoft.com/office/drawing/2014/main" id="{B61F1449-D347-4CC6-9F23-DE45F279FCD1}"/>
              </a:ext>
            </a:extLst>
          </p:cNvPr>
          <p:cNvSpPr>
            <a:spLocks noChangeShapeType="1"/>
          </p:cNvSpPr>
          <p:nvPr/>
        </p:nvSpPr>
        <p:spPr bwMode="auto">
          <a:xfrm flipV="1">
            <a:off x="8610600" y="2286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8" name="Line 28">
            <a:extLst>
              <a:ext uri="{FF2B5EF4-FFF2-40B4-BE49-F238E27FC236}">
                <a16:creationId xmlns:a16="http://schemas.microsoft.com/office/drawing/2014/main" id="{A1B69FD9-1816-4E69-90D9-48D25A959428}"/>
              </a:ext>
            </a:extLst>
          </p:cNvPr>
          <p:cNvSpPr>
            <a:spLocks noChangeShapeType="1"/>
          </p:cNvSpPr>
          <p:nvPr/>
        </p:nvSpPr>
        <p:spPr bwMode="auto">
          <a:xfrm>
            <a:off x="533400" y="1676400"/>
            <a:ext cx="3733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9" name="Text Box 29">
            <a:extLst>
              <a:ext uri="{FF2B5EF4-FFF2-40B4-BE49-F238E27FC236}">
                <a16:creationId xmlns:a16="http://schemas.microsoft.com/office/drawing/2014/main" id="{71068816-E299-48A3-A31A-8F88FE6271CB}"/>
              </a:ext>
            </a:extLst>
          </p:cNvPr>
          <p:cNvSpPr txBox="1">
            <a:spLocks noChangeArrowheads="1"/>
          </p:cNvSpPr>
          <p:nvPr/>
        </p:nvSpPr>
        <p:spPr bwMode="auto">
          <a:xfrm>
            <a:off x="5410200" y="3200400"/>
            <a:ext cx="3200400"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kumimoji="1" lang="en-US" altLang="zh-CN" sz="2000">
                <a:latin typeface="Times New Roman" panose="02020603050405020304" pitchFamily="18" charset="0"/>
              </a:rPr>
              <a:t>         </a:t>
            </a:r>
            <a:r>
              <a:rPr kumimoji="1" lang="en-US" altLang="zh-CN" sz="3200" b="1">
                <a:solidFill>
                  <a:srgbClr val="336600"/>
                </a:solidFill>
                <a:latin typeface="Times New Roman" panose="02020603050405020304" pitchFamily="18" charset="0"/>
              </a:rPr>
              <a:t>6</a:t>
            </a:r>
            <a:r>
              <a:rPr kumimoji="1" lang="en-US" altLang="zh-CN" sz="3200" b="1">
                <a:latin typeface="Times New Roman" panose="02020603050405020304" pitchFamily="18" charset="0"/>
              </a:rPr>
              <a:t>		</a:t>
            </a:r>
          </a:p>
          <a:p>
            <a:pPr>
              <a:lnSpc>
                <a:spcPct val="85000"/>
              </a:lnSpc>
            </a:pPr>
            <a:r>
              <a:rPr kumimoji="1" lang="en-US" altLang="zh-CN" sz="3200" b="1">
                <a:latin typeface="Times New Roman" panose="02020603050405020304" pitchFamily="18" charset="0"/>
                <a:ea typeface="仿宋_GB2312" pitchFamily="49" charset="-122"/>
              </a:rPr>
              <a:t> </a:t>
            </a:r>
            <a:r>
              <a:rPr kumimoji="1" lang="zh-CN" altLang="en-US" sz="3200" b="1">
                <a:latin typeface="Times New Roman" panose="02020603050405020304" pitchFamily="18" charset="0"/>
                <a:ea typeface="仿宋_GB2312" pitchFamily="49" charset="-122"/>
              </a:rPr>
              <a:t>左 </a:t>
            </a:r>
            <a:r>
              <a:rPr kumimoji="1" lang="en-US" altLang="zh-CN" sz="3200" b="1">
                <a:solidFill>
                  <a:srgbClr val="FF3300"/>
                </a:solidFill>
                <a:latin typeface="Times New Roman" panose="02020603050405020304" pitchFamily="18" charset="0"/>
                <a:ea typeface="仿宋_GB2312" pitchFamily="49" charset="-122"/>
              </a:rPr>
              <a:t>0	  </a:t>
            </a:r>
            <a:r>
              <a:rPr kumimoji="1" lang="zh-CN" altLang="en-US" sz="3200" b="1">
                <a:latin typeface="Times New Roman" panose="02020603050405020304" pitchFamily="18" charset="0"/>
                <a:ea typeface="仿宋_GB2312" pitchFamily="49" charset="-122"/>
              </a:rPr>
              <a:t>直 </a:t>
            </a:r>
            <a:r>
              <a:rPr kumimoji="1" lang="en-US" altLang="zh-CN" sz="3200" b="1">
                <a:solidFill>
                  <a:srgbClr val="FF3300"/>
                </a:solidFill>
                <a:latin typeface="Times New Roman" panose="02020603050405020304" pitchFamily="18" charset="0"/>
                <a:ea typeface="仿宋_GB2312" pitchFamily="49" charset="-122"/>
              </a:rPr>
              <a:t>2   </a:t>
            </a:r>
            <a:r>
              <a:rPr kumimoji="1" lang="zh-CN" altLang="en-US" sz="3200" b="1">
                <a:latin typeface="Times New Roman" panose="02020603050405020304" pitchFamily="18" charset="0"/>
                <a:ea typeface="仿宋_GB2312" pitchFamily="49" charset="-122"/>
              </a:rPr>
              <a:t>右 </a:t>
            </a:r>
            <a:r>
              <a:rPr kumimoji="1" lang="en-US" altLang="zh-CN" sz="3200" b="1">
                <a:solidFill>
                  <a:srgbClr val="FF3300"/>
                </a:solidFill>
                <a:latin typeface="Times New Roman" panose="02020603050405020304" pitchFamily="18" charset="0"/>
                <a:ea typeface="仿宋_GB2312" pitchFamily="49" charset="-122"/>
              </a:rPr>
              <a:t>0</a:t>
            </a:r>
          </a:p>
          <a:p>
            <a:pPr>
              <a:lnSpc>
                <a:spcPct val="85000"/>
              </a:lnSpc>
            </a:pPr>
            <a:r>
              <a:rPr kumimoji="1" lang="en-US" altLang="zh-CN" sz="3200" b="1">
                <a:latin typeface="Times New Roman" panose="02020603050405020304" pitchFamily="18" charset="0"/>
                <a:ea typeface="仿宋_GB2312" pitchFamily="49" charset="-122"/>
              </a:rPr>
              <a:t> </a:t>
            </a:r>
            <a:r>
              <a:rPr kumimoji="1" lang="zh-CN" altLang="en-US" sz="3200" b="1">
                <a:latin typeface="Times New Roman" panose="02020603050405020304" pitchFamily="18" charset="0"/>
                <a:ea typeface="仿宋_GB2312" pitchFamily="49" charset="-122"/>
              </a:rPr>
              <a:t>行 </a:t>
            </a:r>
            <a:r>
              <a:rPr kumimoji="1" lang="en-US" altLang="zh-CN" sz="3200" b="1">
                <a:solidFill>
                  <a:srgbClr val="FF3300"/>
                </a:solidFill>
                <a:latin typeface="Times New Roman" panose="02020603050405020304" pitchFamily="18" charset="0"/>
                <a:ea typeface="仿宋_GB2312" pitchFamily="49" charset="-122"/>
              </a:rPr>
              <a:t>3   </a:t>
            </a:r>
            <a:r>
              <a:rPr kumimoji="1" lang="zh-CN" altLang="en-US" sz="3200" b="1">
                <a:latin typeface="Times New Roman" panose="02020603050405020304" pitchFamily="18" charset="0"/>
                <a:ea typeface="仿宋_GB2312" pitchFamily="49" charset="-122"/>
              </a:rPr>
              <a:t>行 </a:t>
            </a:r>
            <a:r>
              <a:rPr kumimoji="1" lang="en-US" altLang="zh-CN" sz="3200" b="1">
                <a:solidFill>
                  <a:srgbClr val="FF3300"/>
                </a:solidFill>
                <a:latin typeface="Times New Roman" panose="02020603050405020304" pitchFamily="18" charset="0"/>
                <a:ea typeface="仿宋_GB2312" pitchFamily="49" charset="-122"/>
              </a:rPr>
              <a:t>5   </a:t>
            </a:r>
            <a:r>
              <a:rPr kumimoji="1" lang="zh-CN" altLang="en-US" sz="3200" b="1">
                <a:latin typeface="Times New Roman" panose="02020603050405020304" pitchFamily="18" charset="0"/>
                <a:ea typeface="仿宋_GB2312" pitchFamily="49" charset="-122"/>
              </a:rPr>
              <a:t>行 </a:t>
            </a:r>
            <a:r>
              <a:rPr kumimoji="1" lang="en-US" altLang="zh-CN" sz="3200" b="1">
                <a:solidFill>
                  <a:srgbClr val="FF3300"/>
                </a:solidFill>
                <a:latin typeface="Times New Roman" panose="02020603050405020304" pitchFamily="18" charset="0"/>
              </a:rPr>
              <a:t>6</a:t>
            </a:r>
          </a:p>
          <a:p>
            <a:pPr>
              <a:lnSpc>
                <a:spcPct val="85000"/>
              </a:lnSpc>
            </a:pPr>
            <a:r>
              <a:rPr kumimoji="1" lang="en-US" altLang="zh-CN" sz="3200" b="1">
                <a:solidFill>
                  <a:srgbClr val="FF3300"/>
                </a:solidFill>
                <a:latin typeface="Times New Roman" panose="02020603050405020304" pitchFamily="18" charset="0"/>
              </a:rPr>
              <a:t>      0	       0        4</a:t>
            </a:r>
          </a:p>
          <a:p>
            <a:pPr>
              <a:lnSpc>
                <a:spcPct val="85000"/>
              </a:lnSpc>
            </a:pPr>
            <a:r>
              <a:rPr kumimoji="1" lang="en-US" altLang="zh-CN" sz="3200" b="1">
                <a:solidFill>
                  <a:srgbClr val="FF3300"/>
                </a:solidFill>
                <a:latin typeface="Times New Roman" panose="02020603050405020304" pitchFamily="18" charset="0"/>
              </a:rPr>
              <a:t>      0	       0        0</a:t>
            </a:r>
          </a:p>
          <a:p>
            <a:pPr>
              <a:lnSpc>
                <a:spcPct val="85000"/>
              </a:lnSpc>
            </a:pPr>
            <a:r>
              <a:rPr kumimoji="1" lang="en-US" altLang="zh-CN" sz="3200" b="1">
                <a:solidFill>
                  <a:srgbClr val="FF3300"/>
                </a:solidFill>
                <a:latin typeface="Times New Roman" panose="02020603050405020304" pitchFamily="18" charset="0"/>
              </a:rPr>
              <a:t>      0	       0        0</a:t>
            </a:r>
          </a:p>
          <a:p>
            <a:pPr>
              <a:lnSpc>
                <a:spcPct val="85000"/>
              </a:lnSpc>
            </a:pPr>
            <a:r>
              <a:rPr kumimoji="1" lang="en-US" altLang="zh-CN" sz="3200" b="1">
                <a:solidFill>
                  <a:srgbClr val="FF3300"/>
                </a:solidFill>
                <a:latin typeface="Times New Roman" panose="02020603050405020304" pitchFamily="18" charset="0"/>
              </a:rPr>
              <a:t>      7        0        0</a:t>
            </a:r>
          </a:p>
          <a:p>
            <a:pPr>
              <a:lnSpc>
                <a:spcPct val="85000"/>
              </a:lnSpc>
            </a:pPr>
            <a:r>
              <a:rPr kumimoji="1" lang="en-US" altLang="zh-CN" sz="3200" b="1">
                <a:latin typeface="隶书" panose="02010509060101010101" pitchFamily="49" charset="-122"/>
                <a:ea typeface="隶书" panose="02010509060101010101" pitchFamily="49" charset="-122"/>
              </a:rPr>
              <a:t>   </a:t>
            </a:r>
            <a:r>
              <a:rPr kumimoji="1" lang="en-US" altLang="zh-CN" sz="3200" b="1">
                <a:solidFill>
                  <a:srgbClr val="FF3300"/>
                </a:solidFill>
                <a:latin typeface="Times New Roman" panose="02020603050405020304" pitchFamily="18" charset="0"/>
                <a:ea typeface="隶书" panose="02010509060101010101" pitchFamily="49" charset="-122"/>
              </a:rPr>
              <a:t>7</a:t>
            </a:r>
            <a:endParaRPr kumimoji="1" lang="en-US" altLang="zh-CN" sz="3200" b="1">
              <a:latin typeface="隶书" panose="02010509060101010101" pitchFamily="49" charset="-122"/>
              <a:ea typeface="隶书" panose="02010509060101010101" pitchFamily="49" charset="-122"/>
            </a:endParaRPr>
          </a:p>
        </p:txBody>
      </p:sp>
      <p:sp>
        <p:nvSpPr>
          <p:cNvPr id="373790" name="Text Box 30">
            <a:extLst>
              <a:ext uri="{FF2B5EF4-FFF2-40B4-BE49-F238E27FC236}">
                <a16:creationId xmlns:a16="http://schemas.microsoft.com/office/drawing/2014/main" id="{EDE7E004-E2AF-43E5-99AE-75DFEAEA37A8}"/>
              </a:ext>
            </a:extLst>
          </p:cNvPr>
          <p:cNvSpPr txBox="1">
            <a:spLocks noChangeArrowheads="1"/>
          </p:cNvSpPr>
          <p:nvPr/>
        </p:nvSpPr>
        <p:spPr bwMode="auto">
          <a:xfrm>
            <a:off x="4662488" y="3459163"/>
            <a:ext cx="67151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3200" b="1">
                <a:solidFill>
                  <a:srgbClr val="990000"/>
                </a:solidFill>
                <a:latin typeface="仿宋_GB2312" pitchFamily="49" charset="-122"/>
                <a:ea typeface="仿宋_GB2312" pitchFamily="49" charset="-122"/>
              </a:rPr>
              <a:t>小型迷宫的数据</a:t>
            </a:r>
            <a:endParaRPr kumimoji="1" lang="zh-CN" altLang="en-US" sz="2000">
              <a:latin typeface="Times New Roman" panose="02020603050405020304" pitchFamily="18" charset="0"/>
            </a:endParaRPr>
          </a:p>
        </p:txBody>
      </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a:extLst>
              <a:ext uri="{FF2B5EF4-FFF2-40B4-BE49-F238E27FC236}">
                <a16:creationId xmlns:a16="http://schemas.microsoft.com/office/drawing/2014/main" id="{210134D2-5292-4AEB-AFBB-F411A1BD95B3}"/>
              </a:ext>
            </a:extLst>
          </p:cNvPr>
          <p:cNvSpPr>
            <a:spLocks noGrp="1"/>
          </p:cNvSpPr>
          <p:nvPr>
            <p:ph type="sldNum" sz="quarter" idx="11"/>
          </p:nvPr>
        </p:nvSpPr>
        <p:spPr/>
        <p:txBody>
          <a:bodyPr/>
          <a:lstStyle/>
          <a:p>
            <a:fld id="{70291171-CB34-45A6-8B17-C8B8AF213C8A}" type="slidenum">
              <a:rPr lang="en-US" altLang="zh-CN"/>
              <a:pPr/>
              <a:t>96</a:t>
            </a:fld>
            <a:endParaRPr lang="en-US" altLang="zh-CN"/>
          </a:p>
        </p:txBody>
      </p:sp>
      <p:sp>
        <p:nvSpPr>
          <p:cNvPr id="374786" name="Text Box 2">
            <a:extLst>
              <a:ext uri="{FF2B5EF4-FFF2-40B4-BE49-F238E27FC236}">
                <a16:creationId xmlns:a16="http://schemas.microsoft.com/office/drawing/2014/main" id="{160FDA0D-3ADC-4CD0-B5E5-C054DF040295}"/>
              </a:ext>
            </a:extLst>
          </p:cNvPr>
          <p:cNvSpPr txBox="1">
            <a:spLocks noChangeArrowheads="1"/>
          </p:cNvSpPr>
          <p:nvPr/>
        </p:nvSpPr>
        <p:spPr bwMode="auto">
          <a:xfrm>
            <a:off x="596900" y="476250"/>
            <a:ext cx="7359650" cy="59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500" b="1" u="sng">
                <a:solidFill>
                  <a:schemeClr val="tx2"/>
                </a:solidFill>
                <a:latin typeface="楷体_GB2312" panose="02010609030101010101" pitchFamily="49" charset="-122"/>
                <a:ea typeface="仿宋_GB2312" pitchFamily="49" charset="-122"/>
              </a:rPr>
              <a:t>迷宫的类定义</a:t>
            </a:r>
            <a:endParaRPr kumimoji="1" lang="zh-CN" altLang="en-US" sz="3500" b="1">
              <a:solidFill>
                <a:schemeClr val="tx2"/>
              </a:solidFill>
              <a:latin typeface="宋体" panose="02010600030101010101" pitchFamily="2" charset="-122"/>
              <a:ea typeface="仿宋_GB2312" pitchFamily="49" charset="-122"/>
            </a:endParaRPr>
          </a:p>
          <a:p>
            <a:endParaRPr kumimoji="1" lang="zh-CN" altLang="en-US" sz="1000">
              <a:latin typeface="宋体" panose="02010600030101010101" pitchFamily="2" charset="-122"/>
            </a:endParaRPr>
          </a:p>
          <a:p>
            <a:r>
              <a:rPr kumimoji="1" lang="en-US" altLang="zh-CN" sz="2800" b="1">
                <a:latin typeface="Times New Roman" panose="02020603050405020304" pitchFamily="18" charset="0"/>
              </a:rPr>
              <a:t>#include</a:t>
            </a:r>
            <a:r>
              <a:rPr kumimoji="1" lang="en-US" altLang="zh-CN" sz="2800">
                <a:latin typeface="Times New Roman" panose="02020603050405020304" pitchFamily="18" charset="0"/>
              </a:rPr>
              <a:t> &lt;iostream.h&gt;</a:t>
            </a:r>
          </a:p>
          <a:p>
            <a:r>
              <a:rPr kumimoji="1" lang="en-US" altLang="zh-CN" sz="2800" b="1">
                <a:latin typeface="Times New Roman" panose="02020603050405020304" pitchFamily="18" charset="0"/>
              </a:rPr>
              <a:t>#include</a:t>
            </a:r>
            <a:r>
              <a:rPr kumimoji="1" lang="en-US" altLang="zh-CN" sz="2800">
                <a:latin typeface="Times New Roman" panose="02020603050405020304" pitchFamily="18" charset="0"/>
              </a:rPr>
              <a:t> &lt;fstream.h&gt;</a:t>
            </a:r>
          </a:p>
          <a:p>
            <a:r>
              <a:rPr kumimoji="1" lang="en-US" altLang="zh-CN" sz="2800" b="1">
                <a:latin typeface="Times New Roman" panose="02020603050405020304" pitchFamily="18" charset="0"/>
              </a:rPr>
              <a:t>#include</a:t>
            </a:r>
            <a:r>
              <a:rPr kumimoji="1" lang="en-US" altLang="zh-CN" sz="2800">
                <a:latin typeface="Times New Roman" panose="02020603050405020304" pitchFamily="18" charset="0"/>
              </a:rPr>
              <a:t> &lt;stdlib.h&gt;</a:t>
            </a:r>
          </a:p>
          <a:p>
            <a:r>
              <a:rPr kumimoji="1" lang="en-US" altLang="zh-CN" sz="2800" b="1">
                <a:latin typeface="Times New Roman" panose="02020603050405020304" pitchFamily="18" charset="0"/>
              </a:rPr>
              <a:t>class </a:t>
            </a:r>
            <a:r>
              <a:rPr kumimoji="1" lang="en-US" altLang="zh-CN" sz="2800">
                <a:latin typeface="Times New Roman" panose="02020603050405020304" pitchFamily="18" charset="0"/>
              </a:rPr>
              <a:t>Maze </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private:</a:t>
            </a:r>
          </a:p>
          <a:p>
            <a:r>
              <a:rPr kumimoji="1" lang="en-US" altLang="zh-CN" sz="2800" b="1">
                <a:latin typeface="Times New Roman" panose="02020603050405020304" pitchFamily="18" charset="0"/>
              </a:rPr>
              <a:t>    int</a:t>
            </a:r>
            <a:r>
              <a:rPr kumimoji="1" lang="en-US" altLang="zh-CN" sz="2800">
                <a:latin typeface="Times New Roman" panose="02020603050405020304" pitchFamily="18" charset="0"/>
              </a:rPr>
              <a:t> MazeSize</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r>
              <a:rPr kumimoji="1" lang="en-US" altLang="zh-CN" sz="2800" b="1">
                <a:latin typeface="Times New Roman" panose="02020603050405020304" pitchFamily="18" charset="0"/>
              </a:rPr>
              <a:t>    int</a:t>
            </a:r>
            <a:r>
              <a:rPr kumimoji="1" lang="en-US" altLang="zh-CN" sz="2800">
                <a:latin typeface="Times New Roman" panose="02020603050405020304" pitchFamily="18" charset="0"/>
              </a:rPr>
              <a:t> EXIT</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r>
              <a:rPr kumimoji="1" lang="en-US" altLang="zh-CN" sz="2800">
                <a:latin typeface="Times New Roman" panose="02020603050405020304" pitchFamily="18" charset="0"/>
              </a:rPr>
              <a:t>    Intersection *intsec</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r>
              <a:rPr kumimoji="1" lang="en-US" altLang="zh-CN" sz="2800" b="1">
                <a:latin typeface="Times New Roman" panose="02020603050405020304" pitchFamily="18" charset="0"/>
              </a:rPr>
              <a:t>public:</a:t>
            </a:r>
          </a:p>
          <a:p>
            <a:r>
              <a:rPr kumimoji="1" lang="en-US" altLang="zh-CN" sz="2800">
                <a:latin typeface="Times New Roman" panose="02020603050405020304" pitchFamily="18" charset="0"/>
              </a:rPr>
              <a:t>     Maze(</a:t>
            </a:r>
            <a:r>
              <a:rPr kumimoji="1" lang="en-US" altLang="zh-CN" sz="2800" b="1">
                <a:latin typeface="Times New Roman" panose="02020603050405020304" pitchFamily="18" charset="0"/>
              </a:rPr>
              <a:t>char</a:t>
            </a:r>
            <a:r>
              <a:rPr kumimoji="1" lang="en-US" altLang="zh-CN" sz="2800">
                <a:latin typeface="Times New Roman" panose="02020603050405020304" pitchFamily="18" charset="0"/>
              </a:rPr>
              <a:t> *filename)</a:t>
            </a:r>
            <a:r>
              <a:rPr kumimoji="1" lang="en-US" altLang="zh-CN" sz="2800" b="1">
                <a:latin typeface="Times New Roman" panose="02020603050405020304" pitchFamily="18" charset="0"/>
              </a:rPr>
              <a:t>;</a:t>
            </a:r>
          </a:p>
          <a:p>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TraverseMaze(</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CurrentPos)</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p:txBody>
      </p:sp>
      <p:sp>
        <p:nvSpPr>
          <p:cNvPr id="374787" name="Text Box 3">
            <a:extLst>
              <a:ext uri="{FF2B5EF4-FFF2-40B4-BE49-F238E27FC236}">
                <a16:creationId xmlns:a16="http://schemas.microsoft.com/office/drawing/2014/main" id="{21B07364-63F1-46B6-AF94-18D1246C7222}"/>
              </a:ext>
            </a:extLst>
          </p:cNvPr>
          <p:cNvSpPr txBox="1">
            <a:spLocks noChangeArrowheads="1"/>
          </p:cNvSpPr>
          <p:nvPr/>
        </p:nvSpPr>
        <p:spPr bwMode="auto">
          <a:xfrm>
            <a:off x="4724400" y="512763"/>
            <a:ext cx="424021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500" b="1" u="sng">
                <a:solidFill>
                  <a:schemeClr val="tx2"/>
                </a:solidFill>
                <a:latin typeface="仿宋_GB2312" pitchFamily="49" charset="-122"/>
                <a:ea typeface="仿宋_GB2312" pitchFamily="49" charset="-122"/>
              </a:rPr>
              <a:t>交通路口结构定义</a:t>
            </a:r>
            <a:endParaRPr kumimoji="1" lang="zh-CN" altLang="en-US" sz="3500" b="1" u="sng">
              <a:solidFill>
                <a:schemeClr val="tx2"/>
              </a:solidFill>
              <a:latin typeface="楷体_GB2312" panose="02010609030101010101" pitchFamily="49" charset="-122"/>
              <a:ea typeface="楷体_GB2312" panose="02010609030101010101" pitchFamily="49" charset="-122"/>
            </a:endParaRPr>
          </a:p>
          <a:p>
            <a:endParaRPr kumimoji="1" lang="zh-CN" altLang="en-US" sz="1000">
              <a:solidFill>
                <a:srgbClr val="333399"/>
              </a:solidFill>
              <a:latin typeface="宋体" panose="02010600030101010101" pitchFamily="2" charset="-122"/>
            </a:endParaRPr>
          </a:p>
          <a:p>
            <a:pPr>
              <a:lnSpc>
                <a:spcPct val="105000"/>
              </a:lnSpc>
            </a:pPr>
            <a:r>
              <a:rPr kumimoji="1" lang="en-US" altLang="zh-CN" sz="2800" b="1">
                <a:latin typeface="Times New Roman" panose="02020603050405020304" pitchFamily="18" charset="0"/>
                <a:ea typeface="仿宋_GB2312" pitchFamily="49" charset="-122"/>
              </a:rPr>
              <a:t>struct</a:t>
            </a:r>
            <a:r>
              <a:rPr kumimoji="1" lang="en-US" altLang="zh-CN" sz="2800">
                <a:latin typeface="Times New Roman" panose="02020603050405020304" pitchFamily="18" charset="0"/>
                <a:ea typeface="仿宋_GB2312" pitchFamily="49" charset="-122"/>
              </a:rPr>
              <a:t> Intersection</a:t>
            </a:r>
            <a:r>
              <a:rPr kumimoji="1" lang="en-US" altLang="zh-CN" sz="2800" b="1">
                <a:latin typeface="Times New Roman" panose="02020603050405020304" pitchFamily="18" charset="0"/>
                <a:ea typeface="仿宋_GB2312" pitchFamily="49" charset="-122"/>
              </a:rPr>
              <a:t> {</a:t>
            </a:r>
            <a:endParaRPr kumimoji="1" lang="en-US" altLang="zh-CN" sz="2800">
              <a:latin typeface="Times New Roman" panose="02020603050405020304" pitchFamily="18" charset="0"/>
              <a:ea typeface="仿宋_GB2312" pitchFamily="49" charset="-122"/>
            </a:endParaRPr>
          </a:p>
          <a:p>
            <a:pPr>
              <a:lnSpc>
                <a:spcPct val="10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left</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p>
          <a:p>
            <a:pPr>
              <a:lnSpc>
                <a:spcPct val="10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 </a:t>
            </a:r>
            <a:r>
              <a:rPr kumimoji="1" lang="en-US" altLang="zh-CN" sz="2800">
                <a:latin typeface="Times New Roman" panose="02020603050405020304" pitchFamily="18" charset="0"/>
                <a:ea typeface="仿宋_GB2312" pitchFamily="49" charset="-122"/>
              </a:rPr>
              <a:t>forward</a:t>
            </a:r>
            <a:r>
              <a:rPr kumimoji="1" lang="en-US" altLang="zh-CN" sz="2800" b="1">
                <a:latin typeface="Times New Roman" panose="02020603050405020304" pitchFamily="18" charset="0"/>
                <a:ea typeface="仿宋_GB2312" pitchFamily="49" charset="-122"/>
              </a:rPr>
              <a:t>;</a:t>
            </a:r>
          </a:p>
          <a:p>
            <a:pPr>
              <a:lnSpc>
                <a:spcPct val="10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right</a:t>
            </a:r>
            <a:r>
              <a:rPr kumimoji="1" lang="en-US" altLang="zh-CN" sz="2800" b="1">
                <a:latin typeface="Times New Roman" panose="02020603050405020304" pitchFamily="18" charset="0"/>
                <a:ea typeface="仿宋_GB2312" pitchFamily="49" charset="-122"/>
              </a:rPr>
              <a:t>;</a:t>
            </a:r>
          </a:p>
          <a:p>
            <a:pPr>
              <a:lnSpc>
                <a:spcPct val="105000"/>
              </a:lnSpc>
            </a:pP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p:txBody>
      </p:sp>
      <p:sp>
        <p:nvSpPr>
          <p:cNvPr id="374788" name="Line 4">
            <a:extLst>
              <a:ext uri="{FF2B5EF4-FFF2-40B4-BE49-F238E27FC236}">
                <a16:creationId xmlns:a16="http://schemas.microsoft.com/office/drawing/2014/main" id="{687BFB50-54DD-4F3C-9F06-DAE1F756360A}"/>
              </a:ext>
            </a:extLst>
          </p:cNvPr>
          <p:cNvSpPr>
            <a:spLocks noChangeShapeType="1"/>
          </p:cNvSpPr>
          <p:nvPr/>
        </p:nvSpPr>
        <p:spPr bwMode="auto">
          <a:xfrm flipH="1">
            <a:off x="4503738" y="492125"/>
            <a:ext cx="31750" cy="3441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9" name="Line 5">
            <a:extLst>
              <a:ext uri="{FF2B5EF4-FFF2-40B4-BE49-F238E27FC236}">
                <a16:creationId xmlns:a16="http://schemas.microsoft.com/office/drawing/2014/main" id="{0B240BB1-594F-43FC-BF06-AFD0B2D4102D}"/>
              </a:ext>
            </a:extLst>
          </p:cNvPr>
          <p:cNvSpPr>
            <a:spLocks noChangeShapeType="1"/>
          </p:cNvSpPr>
          <p:nvPr/>
        </p:nvSpPr>
        <p:spPr bwMode="auto">
          <a:xfrm>
            <a:off x="4495800" y="3897313"/>
            <a:ext cx="41910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15DD8BF-5023-4342-801B-B5DBB95DC1FF}"/>
              </a:ext>
            </a:extLst>
          </p:cNvPr>
          <p:cNvSpPr>
            <a:spLocks noGrp="1"/>
          </p:cNvSpPr>
          <p:nvPr>
            <p:ph type="sldNum" sz="quarter" idx="11"/>
          </p:nvPr>
        </p:nvSpPr>
        <p:spPr/>
        <p:txBody>
          <a:bodyPr/>
          <a:lstStyle/>
          <a:p>
            <a:fld id="{061D6C01-BE0E-4846-BC15-522C14E2B623}" type="slidenum">
              <a:rPr lang="en-US" altLang="zh-CN"/>
              <a:pPr/>
              <a:t>97</a:t>
            </a:fld>
            <a:endParaRPr lang="en-US" altLang="zh-CN"/>
          </a:p>
        </p:txBody>
      </p:sp>
      <p:sp>
        <p:nvSpPr>
          <p:cNvPr id="375810" name="Rectangle 2">
            <a:extLst>
              <a:ext uri="{FF2B5EF4-FFF2-40B4-BE49-F238E27FC236}">
                <a16:creationId xmlns:a16="http://schemas.microsoft.com/office/drawing/2014/main" id="{25BF8024-6AF0-442D-AF59-A954B6C6E572}"/>
              </a:ext>
            </a:extLst>
          </p:cNvPr>
          <p:cNvSpPr>
            <a:spLocks noChangeArrowheads="1"/>
          </p:cNvSpPr>
          <p:nvPr/>
        </p:nvSpPr>
        <p:spPr bwMode="auto">
          <a:xfrm>
            <a:off x="576263" y="7938"/>
            <a:ext cx="8027987"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000">
                <a:latin typeface="Times New Roman" panose="02020603050405020304" pitchFamily="18" charset="0"/>
                <a:ea typeface="仿宋_GB2312" pitchFamily="49" charset="-122"/>
              </a:rPr>
              <a:t>Maze </a:t>
            </a:r>
            <a:r>
              <a:rPr lang="en-US" altLang="zh-CN" sz="3000" b="1">
                <a:latin typeface="Times New Roman" panose="02020603050405020304" pitchFamily="18" charset="0"/>
                <a:ea typeface="仿宋_GB2312" pitchFamily="49" charset="-122"/>
              </a:rPr>
              <a:t>::</a:t>
            </a:r>
            <a:r>
              <a:rPr lang="en-US" altLang="zh-CN" sz="3000">
                <a:latin typeface="Times New Roman" panose="02020603050405020304" pitchFamily="18" charset="0"/>
                <a:ea typeface="仿宋_GB2312" pitchFamily="49" charset="-122"/>
              </a:rPr>
              <a:t> Maze(</a:t>
            </a:r>
            <a:r>
              <a:rPr lang="en-US" altLang="zh-CN" sz="3000" b="1">
                <a:latin typeface="Times New Roman" panose="02020603050405020304" pitchFamily="18" charset="0"/>
                <a:ea typeface="仿宋_GB2312" pitchFamily="49" charset="-122"/>
              </a:rPr>
              <a:t>char </a:t>
            </a:r>
            <a:r>
              <a:rPr lang="en-US" altLang="zh-CN" sz="3000">
                <a:latin typeface="Times New Roman" panose="02020603050405020304" pitchFamily="18" charset="0"/>
                <a:ea typeface="仿宋_GB2312" pitchFamily="49" charset="-122"/>
              </a:rPr>
              <a:t>*filename)</a:t>
            </a:r>
            <a:r>
              <a:rPr lang="en-US" altLang="zh-CN" sz="3000" b="1">
                <a:latin typeface="Times New Roman" panose="02020603050405020304" pitchFamily="18" charset="0"/>
                <a:ea typeface="仿宋_GB2312" pitchFamily="49" charset="-122"/>
              </a:rPr>
              <a:t> {</a:t>
            </a:r>
            <a:br>
              <a:rPr lang="en-US" altLang="zh-CN" sz="3000" b="1">
                <a:solidFill>
                  <a:srgbClr val="CC3300"/>
                </a:solidFill>
                <a:latin typeface="Times New Roman" panose="02020603050405020304" pitchFamily="18" charset="0"/>
                <a:ea typeface="仿宋_GB2312" pitchFamily="49" charset="-122"/>
              </a:rPr>
            </a:br>
            <a:r>
              <a:rPr lang="en-US" altLang="zh-CN" sz="3000" b="1">
                <a:solidFill>
                  <a:schemeClr val="tx2"/>
                </a:solidFill>
                <a:latin typeface="Times New Roman" panose="02020603050405020304" pitchFamily="18" charset="0"/>
                <a:ea typeface="仿宋_GB2312" pitchFamily="49" charset="-122"/>
              </a:rPr>
              <a:t>//</a:t>
            </a:r>
            <a:r>
              <a:rPr lang="zh-CN" altLang="en-US" sz="3000">
                <a:solidFill>
                  <a:schemeClr val="tx2"/>
                </a:solidFill>
                <a:latin typeface="Times New Roman" panose="02020603050405020304" pitchFamily="18" charset="0"/>
                <a:ea typeface="隶书" panose="02010509060101010101" pitchFamily="49" charset="-122"/>
              </a:rPr>
              <a:t>构造函数：从文件</a:t>
            </a:r>
            <a:r>
              <a:rPr lang="zh-CN" altLang="en-US" sz="3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filename</a:t>
            </a:r>
            <a:r>
              <a:rPr lang="en-US" altLang="zh-CN" sz="3000">
                <a:solidFill>
                  <a:schemeClr val="tx2"/>
                </a:solidFill>
                <a:latin typeface="Times New Roman" panose="02020603050405020304" pitchFamily="18" charset="0"/>
                <a:ea typeface="仿宋_GB2312" pitchFamily="49" charset="-122"/>
              </a:rPr>
              <a:t> </a:t>
            </a:r>
            <a:r>
              <a:rPr lang="zh-CN" altLang="en-US" sz="3000">
                <a:solidFill>
                  <a:schemeClr val="tx2"/>
                </a:solidFill>
                <a:latin typeface="Times New Roman" panose="02020603050405020304" pitchFamily="18" charset="0"/>
                <a:ea typeface="隶书" panose="02010509060101010101" pitchFamily="49" charset="-122"/>
              </a:rPr>
              <a:t>中读取各路口</a:t>
            </a:r>
            <a:br>
              <a:rPr lang="zh-CN" altLang="en-US" sz="3000">
                <a:solidFill>
                  <a:schemeClr val="tx2"/>
                </a:solidFill>
                <a:latin typeface="Times New Roman" panose="02020603050405020304" pitchFamily="18" charset="0"/>
                <a:ea typeface="隶书" panose="02010509060101010101" pitchFamily="49" charset="-122"/>
              </a:rPr>
            </a:br>
            <a:r>
              <a:rPr lang="en-US" altLang="zh-CN" sz="3000" b="1">
                <a:solidFill>
                  <a:schemeClr val="tx2"/>
                </a:solidFill>
                <a:latin typeface="Times New Roman" panose="02020603050405020304" pitchFamily="18" charset="0"/>
                <a:ea typeface="隶书" panose="02010509060101010101" pitchFamily="49" charset="-122"/>
              </a:rPr>
              <a:t>//</a:t>
            </a:r>
            <a:r>
              <a:rPr lang="zh-CN" altLang="en-US" sz="3000">
                <a:solidFill>
                  <a:schemeClr val="tx2"/>
                </a:solidFill>
                <a:latin typeface="Times New Roman" panose="02020603050405020304" pitchFamily="18" charset="0"/>
                <a:ea typeface="隶书" panose="02010509060101010101" pitchFamily="49" charset="-122"/>
              </a:rPr>
              <a:t>和出口的数据</a:t>
            </a:r>
            <a:br>
              <a:rPr lang="zh-CN" altLang="en-US" sz="3000">
                <a:solidFill>
                  <a:schemeClr val="tx2"/>
                </a:solidFill>
                <a:latin typeface="Times New Roman" panose="02020603050405020304" pitchFamily="18" charset="0"/>
                <a:ea typeface="仿宋_GB2312" pitchFamily="49" charset="-122"/>
              </a:rPr>
            </a:br>
            <a:r>
              <a:rPr lang="zh-CN" altLang="en-US" sz="3000">
                <a:solidFill>
                  <a:srgbClr val="CC33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ifstream</a:t>
            </a:r>
            <a:r>
              <a:rPr lang="en-US" altLang="zh-CN" sz="3000">
                <a:latin typeface="Times New Roman" panose="02020603050405020304" pitchFamily="18" charset="0"/>
                <a:ea typeface="仿宋_GB2312" pitchFamily="49" charset="-122"/>
              </a:rPr>
              <a:t> fin</a:t>
            </a:r>
            <a:r>
              <a:rPr lang="en-US" altLang="zh-CN" sz="3000" b="1">
                <a:latin typeface="Times New Roman" panose="02020603050405020304" pitchFamily="18" charset="0"/>
                <a:ea typeface="仿宋_GB2312" pitchFamily="49" charset="-122"/>
              </a:rPr>
              <a:t>;</a:t>
            </a:r>
            <a:br>
              <a:rPr lang="en-US" altLang="zh-CN" sz="3000">
                <a:latin typeface="Times New Roman" panose="02020603050405020304" pitchFamily="18" charset="0"/>
                <a:ea typeface="仿宋_GB2312" pitchFamily="49" charset="-122"/>
              </a:rPr>
            </a:br>
            <a:r>
              <a:rPr lang="en-US" altLang="zh-CN" sz="3000">
                <a:latin typeface="Times New Roman" panose="02020603050405020304" pitchFamily="18" charset="0"/>
                <a:ea typeface="仿宋_GB2312" pitchFamily="49" charset="-122"/>
              </a:rPr>
              <a:t>      fin.</a:t>
            </a:r>
            <a:r>
              <a:rPr lang="en-US" altLang="zh-CN" sz="3000" b="1">
                <a:latin typeface="Times New Roman" panose="02020603050405020304" pitchFamily="18" charset="0"/>
                <a:ea typeface="仿宋_GB2312" pitchFamily="49" charset="-122"/>
              </a:rPr>
              <a:t>open</a:t>
            </a:r>
            <a:r>
              <a:rPr lang="en-US" altLang="zh-CN" sz="3000">
                <a:latin typeface="Times New Roman" panose="02020603050405020304" pitchFamily="18" charset="0"/>
                <a:ea typeface="仿宋_GB2312" pitchFamily="49" charset="-122"/>
              </a:rPr>
              <a:t>(filename, </a:t>
            </a:r>
            <a:r>
              <a:rPr lang="en-US" altLang="zh-CN" sz="3000" b="1">
                <a:latin typeface="Times New Roman" panose="02020603050405020304" pitchFamily="18" charset="0"/>
                <a:ea typeface="仿宋_GB2312" pitchFamily="49" charset="-122"/>
              </a:rPr>
              <a:t>ios::in | ios::nocreate</a:t>
            </a:r>
            <a:r>
              <a:rPr lang="en-US" altLang="zh-CN" sz="3000">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br>
              <a:rPr lang="en-US" altLang="zh-CN" sz="3000">
                <a:solidFill>
                  <a:srgbClr val="CC3300"/>
                </a:solidFill>
                <a:latin typeface="Times New Roman" panose="02020603050405020304" pitchFamily="18" charset="0"/>
                <a:ea typeface="仿宋_GB2312" pitchFamily="49" charset="-122"/>
              </a:rPr>
            </a:br>
            <a:r>
              <a:rPr lang="en-US" altLang="zh-CN" sz="3000">
                <a:solidFill>
                  <a:srgbClr val="CC33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zh-CN" altLang="zh-CN" sz="3000">
                <a:solidFill>
                  <a:schemeClr val="tx2"/>
                </a:solidFill>
                <a:latin typeface="Times New Roman" panose="02020603050405020304" pitchFamily="18" charset="0"/>
                <a:ea typeface="隶书" panose="02010509060101010101" pitchFamily="49" charset="-122"/>
              </a:rPr>
              <a:t>为输入打开文件</a:t>
            </a:r>
            <a:r>
              <a:rPr lang="en-US" altLang="zh-CN" sz="3000">
                <a:solidFill>
                  <a:schemeClr val="tx2"/>
                </a:solidFill>
                <a:latin typeface="Times New Roman" panose="02020603050405020304" pitchFamily="18" charset="0"/>
                <a:ea typeface="隶书" panose="02010509060101010101" pitchFamily="49" charset="-122"/>
              </a:rPr>
              <a:t>,</a:t>
            </a:r>
            <a:r>
              <a:rPr lang="zh-CN" altLang="zh-CN" sz="3000">
                <a:solidFill>
                  <a:schemeClr val="tx2"/>
                </a:solidFill>
                <a:latin typeface="Times New Roman" panose="02020603050405020304" pitchFamily="18" charset="0"/>
                <a:ea typeface="隶书" panose="02010509060101010101" pitchFamily="49" charset="-122"/>
              </a:rPr>
              <a:t>文件不存在则打开失败</a:t>
            </a:r>
            <a:br>
              <a:rPr lang="zh-CN" altLang="en-US" sz="3000" b="1">
                <a:solidFill>
                  <a:srgbClr val="CC3300"/>
                </a:solidFill>
                <a:latin typeface="Times New Roman" panose="02020603050405020304" pitchFamily="18" charset="0"/>
                <a:ea typeface="仿宋_GB2312" pitchFamily="49" charset="-122"/>
              </a:rPr>
            </a:br>
            <a:r>
              <a:rPr lang="zh-CN" altLang="en-US" sz="3000" b="1">
                <a:solidFill>
                  <a:srgbClr val="CC3300"/>
                </a:solidFill>
                <a:latin typeface="Times New Roman" panose="02020603050405020304" pitchFamily="18" charset="0"/>
                <a:ea typeface="仿宋_GB2312" pitchFamily="49" charset="-122"/>
              </a:rPr>
              <a:t> </a:t>
            </a:r>
            <a:r>
              <a:rPr lang="zh-CN" altLang="en-US" sz="3000">
                <a:solidFill>
                  <a:srgbClr val="CC33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if </a:t>
            </a:r>
            <a:r>
              <a:rPr lang="en-US" altLang="zh-CN" sz="3000">
                <a:latin typeface="Times New Roman" panose="02020603050405020304" pitchFamily="18" charset="0"/>
                <a:ea typeface="仿宋_GB2312" pitchFamily="49" charset="-122"/>
              </a:rPr>
              <a:t>(!fin)</a:t>
            </a:r>
            <a:r>
              <a:rPr lang="en-US" altLang="zh-CN" sz="3000" b="1">
                <a:latin typeface="Times New Roman" panose="02020603050405020304" pitchFamily="18" charset="0"/>
                <a:ea typeface="仿宋_GB2312" pitchFamily="49" charset="-122"/>
              </a:rPr>
              <a:t> {</a:t>
            </a:r>
            <a:br>
              <a:rPr lang="en-US" altLang="zh-CN" sz="3000" b="1">
                <a:latin typeface="Times New Roman" panose="02020603050405020304" pitchFamily="18" charset="0"/>
                <a:ea typeface="仿宋_GB2312" pitchFamily="49" charset="-122"/>
              </a:rPr>
            </a:br>
            <a:r>
              <a:rPr lang="en-US" altLang="zh-CN" sz="3000" b="1">
                <a:latin typeface="Times New Roman" panose="02020603050405020304" pitchFamily="18" charset="0"/>
                <a:ea typeface="仿宋_GB2312" pitchFamily="49" charset="-122"/>
              </a:rPr>
              <a:t>           cerr &lt;&lt; “</a:t>
            </a:r>
            <a:r>
              <a:rPr lang="zh-CN" altLang="en-US" sz="3000">
                <a:latin typeface="Times New Roman" panose="02020603050405020304" pitchFamily="18" charset="0"/>
                <a:ea typeface="隶书" panose="02010509060101010101" pitchFamily="49" charset="-122"/>
              </a:rPr>
              <a:t>迷宫数据文件</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&lt;&lt; </a:t>
            </a:r>
            <a:r>
              <a:rPr lang="en-US" altLang="zh-CN" sz="3000">
                <a:latin typeface="Times New Roman" panose="02020603050405020304" pitchFamily="18" charset="0"/>
                <a:ea typeface="仿宋_GB2312" pitchFamily="49" charset="-122"/>
              </a:rPr>
              <a:t>filename</a:t>
            </a:r>
            <a:r>
              <a:rPr lang="en-US" altLang="zh-CN" sz="3000" b="1">
                <a:latin typeface="Times New Roman" panose="02020603050405020304" pitchFamily="18" charset="0"/>
                <a:ea typeface="仿宋_GB2312" pitchFamily="49" charset="-122"/>
              </a:rPr>
              <a:t> </a:t>
            </a:r>
            <a:br>
              <a:rPr lang="en-US" altLang="zh-CN" sz="3000" b="1">
                <a:latin typeface="Times New Roman" panose="02020603050405020304" pitchFamily="18" charset="0"/>
                <a:ea typeface="仿宋_GB2312" pitchFamily="49" charset="-122"/>
              </a:rPr>
            </a:br>
            <a:r>
              <a:rPr lang="en-US" altLang="zh-CN" sz="3000" b="1">
                <a:latin typeface="Times New Roman" panose="02020603050405020304" pitchFamily="18" charset="0"/>
                <a:ea typeface="仿宋_GB2312" pitchFamily="49" charset="-122"/>
              </a:rPr>
              <a:t>                &lt;&lt; “</a:t>
            </a:r>
            <a:r>
              <a:rPr lang="zh-CN" altLang="en-US" sz="3000">
                <a:latin typeface="Times New Roman" panose="02020603050405020304" pitchFamily="18" charset="0"/>
                <a:ea typeface="隶书" panose="02010509060101010101" pitchFamily="49" charset="-122"/>
              </a:rPr>
              <a:t>打不开</a:t>
            </a: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&lt;&lt; endl;</a:t>
            </a:r>
            <a:br>
              <a:rPr lang="en-US" altLang="zh-CN" sz="3000" b="1">
                <a:latin typeface="Times New Roman" panose="02020603050405020304" pitchFamily="18" charset="0"/>
                <a:ea typeface="仿宋_GB2312" pitchFamily="49" charset="-122"/>
              </a:rPr>
            </a:br>
            <a:r>
              <a:rPr lang="en-US" altLang="zh-CN" sz="3000" b="1">
                <a:latin typeface="Times New Roman" panose="02020603050405020304" pitchFamily="18" charset="0"/>
                <a:ea typeface="仿宋_GB2312" pitchFamily="49" charset="-122"/>
              </a:rPr>
              <a:t>           exit</a:t>
            </a:r>
            <a:r>
              <a:rPr lang="en-US" altLang="zh-CN" sz="3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br>
              <a:rPr lang="en-US" altLang="zh-CN" sz="3000" b="1">
                <a:latin typeface="Times New Roman" panose="02020603050405020304" pitchFamily="18" charset="0"/>
                <a:ea typeface="仿宋_GB2312" pitchFamily="49" charset="-122"/>
              </a:rPr>
            </a:br>
            <a:r>
              <a:rPr lang="en-US" altLang="zh-CN" sz="3000" b="1">
                <a:latin typeface="Times New Roman" panose="02020603050405020304" pitchFamily="18" charset="0"/>
                <a:ea typeface="仿宋_GB2312" pitchFamily="49" charset="-122"/>
              </a:rPr>
              <a:t>      }</a:t>
            </a:r>
            <a:br>
              <a:rPr lang="en-US" altLang="zh-CN" sz="3000" b="1">
                <a:latin typeface="Times New Roman" panose="02020603050405020304" pitchFamily="18" charset="0"/>
                <a:ea typeface="仿宋_GB2312" pitchFamily="49" charset="-122"/>
              </a:rPr>
            </a:br>
            <a:r>
              <a:rPr lang="en-US" altLang="zh-CN" sz="3000" b="1">
                <a:latin typeface="Times New Roman" panose="02020603050405020304" pitchFamily="18" charset="0"/>
                <a:ea typeface="仿宋_GB2312" pitchFamily="49" charset="-122"/>
              </a:rPr>
              <a:t>      </a:t>
            </a:r>
            <a:r>
              <a:rPr lang="en-US" altLang="zh-CN" sz="3000">
                <a:latin typeface="Times New Roman" panose="02020603050405020304" pitchFamily="18" charset="0"/>
                <a:ea typeface="仿宋_GB2312" pitchFamily="49" charset="-122"/>
              </a:rPr>
              <a:t>fin </a:t>
            </a:r>
            <a:r>
              <a:rPr lang="en-US" altLang="zh-CN" sz="3000" b="1">
                <a:latin typeface="Times New Roman" panose="02020603050405020304" pitchFamily="18" charset="0"/>
                <a:ea typeface="仿宋_GB2312" pitchFamily="49" charset="-122"/>
              </a:rPr>
              <a:t>&gt;&gt;</a:t>
            </a:r>
            <a:r>
              <a:rPr lang="en-US" altLang="zh-CN" sz="3000">
                <a:latin typeface="Times New Roman" panose="02020603050405020304" pitchFamily="18" charset="0"/>
                <a:ea typeface="仿宋_GB2312" pitchFamily="49" charset="-122"/>
              </a:rPr>
              <a:t> MazeSize</a:t>
            </a:r>
            <a:r>
              <a:rPr lang="en-US" altLang="zh-CN" sz="3000" b="1">
                <a:latin typeface="Times New Roman" panose="02020603050405020304" pitchFamily="18" charset="0"/>
                <a:ea typeface="仿宋_GB2312" pitchFamily="49" charset="-122"/>
              </a:rPr>
              <a:t>;</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zh-CN" altLang="en-US" sz="3000">
                <a:solidFill>
                  <a:schemeClr val="tx2"/>
                </a:solidFill>
                <a:latin typeface="Times New Roman" panose="02020603050405020304" pitchFamily="18" charset="0"/>
                <a:ea typeface="隶书" panose="02010509060101010101" pitchFamily="49" charset="-122"/>
              </a:rPr>
              <a:t>输入迷宫路口数</a:t>
            </a:r>
            <a:endParaRPr lang="zh-CN" altLang="en-US" sz="3000">
              <a:solidFill>
                <a:schemeClr val="tx2"/>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E7CE333-9B64-45B2-A8F9-EC5D30DAC06D}"/>
              </a:ext>
            </a:extLst>
          </p:cNvPr>
          <p:cNvSpPr>
            <a:spLocks noGrp="1"/>
          </p:cNvSpPr>
          <p:nvPr>
            <p:ph type="sldNum" sz="quarter" idx="11"/>
          </p:nvPr>
        </p:nvSpPr>
        <p:spPr/>
        <p:txBody>
          <a:bodyPr/>
          <a:lstStyle/>
          <a:p>
            <a:fld id="{AF9518CA-4FF3-40F8-B58A-D19D37361421}" type="slidenum">
              <a:rPr lang="en-US" altLang="zh-CN"/>
              <a:pPr/>
              <a:t>98</a:t>
            </a:fld>
            <a:endParaRPr lang="en-US" altLang="zh-CN"/>
          </a:p>
        </p:txBody>
      </p:sp>
      <p:sp>
        <p:nvSpPr>
          <p:cNvPr id="376834" name="Rectangle 2">
            <a:extLst>
              <a:ext uri="{FF2B5EF4-FFF2-40B4-BE49-F238E27FC236}">
                <a16:creationId xmlns:a16="http://schemas.microsoft.com/office/drawing/2014/main" id="{C3EE56A9-B486-4FA9-AE62-0BB83BC2774E}"/>
              </a:ext>
            </a:extLst>
          </p:cNvPr>
          <p:cNvSpPr>
            <a:spLocks noChangeArrowheads="1"/>
          </p:cNvSpPr>
          <p:nvPr/>
        </p:nvSpPr>
        <p:spPr bwMode="auto">
          <a:xfrm>
            <a:off x="488950" y="508000"/>
            <a:ext cx="804545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i="1">
                <a:solidFill>
                  <a:schemeClr val="hlink"/>
                </a:solidFill>
                <a:latin typeface="Times New Roman" panose="02020603050405020304" pitchFamily="18" charset="0"/>
              </a:rPr>
              <a:t>     </a:t>
            </a:r>
            <a:r>
              <a:rPr kumimoji="1" lang="en-US" altLang="zh-CN" sz="2800" b="1">
                <a:latin typeface="Times New Roman" panose="02020603050405020304" pitchFamily="18" charset="0"/>
                <a:ea typeface="仿宋_GB2312" pitchFamily="49" charset="-122"/>
              </a:rPr>
              <a:t>intsec</a:t>
            </a:r>
            <a:r>
              <a:rPr kumimoji="1" lang="en-US" altLang="zh-CN" sz="2800">
                <a:latin typeface="Times New Roman" panose="02020603050405020304" pitchFamily="18" charset="0"/>
                <a:ea typeface="仿宋_GB2312" pitchFamily="49" charset="-122"/>
              </a:rPr>
              <a:t> = </a:t>
            </a:r>
            <a:r>
              <a:rPr kumimoji="1" lang="en-US" altLang="zh-CN" sz="2800" b="1">
                <a:latin typeface="Times New Roman" panose="02020603050405020304" pitchFamily="18" charset="0"/>
                <a:ea typeface="仿宋_GB2312" pitchFamily="49" charset="-122"/>
              </a:rPr>
              <a:t>new </a:t>
            </a:r>
            <a:r>
              <a:rPr kumimoji="1" lang="en-US" altLang="zh-CN" sz="2800">
                <a:latin typeface="Times New Roman" panose="02020603050405020304" pitchFamily="18" charset="0"/>
                <a:ea typeface="仿宋_GB2312" pitchFamily="49" charset="-122"/>
              </a:rPr>
              <a:t>Intersection[MazeSize+1]</a:t>
            </a:r>
            <a:r>
              <a:rPr kumimoji="1" lang="en-US" altLang="zh-CN" sz="2800" b="1">
                <a:latin typeface="Times New Roman" panose="02020603050405020304" pitchFamily="18" charset="0"/>
                <a:ea typeface="仿宋_GB2312" pitchFamily="49" charset="-122"/>
              </a:rPr>
              <a:t>;</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创建迷宫路口数组</a:t>
            </a:r>
            <a:endParaRPr kumimoji="1" lang="zh-CN" altLang="en-US" sz="2800">
              <a:solidFill>
                <a:schemeClr val="tx2"/>
              </a:solidFill>
              <a:latin typeface="Times New Roman" panose="02020603050405020304" pitchFamily="18" charset="0"/>
              <a:ea typeface="仿宋_GB2312" pitchFamily="49" charset="-122"/>
            </a:endParaRPr>
          </a:p>
          <a:p>
            <a:r>
              <a:rPr kumimoji="1" lang="zh-CN" altLang="en-US"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for</a:t>
            </a: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i = 1</a:t>
            </a: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i &lt;= MazeSize</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i++)</a:t>
            </a: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fin </a:t>
            </a:r>
            <a:r>
              <a:rPr kumimoji="1" lang="en-US" altLang="zh-CN" sz="2800" b="1">
                <a:latin typeface="Times New Roman" panose="02020603050405020304" pitchFamily="18" charset="0"/>
                <a:ea typeface="仿宋_GB2312" pitchFamily="49" charset="-122"/>
              </a:rPr>
              <a:t>&gt;&gt; </a:t>
            </a:r>
            <a:r>
              <a:rPr kumimoji="1" lang="en-US" altLang="zh-CN" sz="2800">
                <a:latin typeface="Times New Roman" panose="02020603050405020304" pitchFamily="18" charset="0"/>
                <a:ea typeface="仿宋_GB2312" pitchFamily="49" charset="-122"/>
              </a:rPr>
              <a:t>intsec[i].left</a:t>
            </a:r>
            <a:r>
              <a:rPr kumimoji="1" lang="en-US" altLang="zh-CN" sz="2800" b="1">
                <a:latin typeface="Times New Roman" panose="02020603050405020304" pitchFamily="18" charset="0"/>
                <a:ea typeface="仿宋_GB2312" pitchFamily="49" charset="-122"/>
              </a:rPr>
              <a:t> &gt;&gt;</a:t>
            </a:r>
            <a:r>
              <a:rPr kumimoji="1" lang="en-US" altLang="zh-CN" sz="2800">
                <a:latin typeface="Times New Roman" panose="02020603050405020304" pitchFamily="18" charset="0"/>
                <a:ea typeface="仿宋_GB2312" pitchFamily="49" charset="-122"/>
              </a:rPr>
              <a:t> intsec[i].forward</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&gt;&gt;</a:t>
            </a:r>
            <a:r>
              <a:rPr kumimoji="1" lang="en-US" altLang="zh-CN" sz="2800">
                <a:latin typeface="Times New Roman" panose="02020603050405020304" pitchFamily="18" charset="0"/>
                <a:ea typeface="仿宋_GB2312" pitchFamily="49" charset="-122"/>
              </a:rPr>
              <a:t> intsec[i].right</a:t>
            </a:r>
            <a:r>
              <a:rPr kumimoji="1" lang="en-US" altLang="zh-CN" sz="2800" b="1">
                <a:latin typeface="Times New Roman" panose="02020603050405020304" pitchFamily="18" charset="0"/>
                <a:ea typeface="仿宋_GB2312" pitchFamily="49" charset="-122"/>
              </a:rPr>
              <a:t>;</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fin </a:t>
            </a:r>
            <a:r>
              <a:rPr kumimoji="1" lang="en-US" altLang="zh-CN" sz="2800" b="1">
                <a:latin typeface="Times New Roman" panose="02020603050405020304" pitchFamily="18" charset="0"/>
                <a:ea typeface="仿宋_GB2312" pitchFamily="49" charset="-122"/>
              </a:rPr>
              <a:t>&gt;&gt;</a:t>
            </a:r>
            <a:r>
              <a:rPr kumimoji="1" lang="en-US" altLang="zh-CN" sz="2800">
                <a:latin typeface="Times New Roman" panose="02020603050405020304" pitchFamily="18" charset="0"/>
                <a:ea typeface="仿宋_GB2312" pitchFamily="49" charset="-122"/>
              </a:rPr>
              <a:t> EXIT</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输入迷宫出口</a:t>
            </a:r>
            <a:endParaRPr kumimoji="1" lang="zh-CN" altLang="en-US" sz="2800">
              <a:solidFill>
                <a:schemeClr val="tx2"/>
              </a:solidFill>
              <a:latin typeface="Times New Roman" panose="02020603050405020304" pitchFamily="18" charset="0"/>
              <a:ea typeface="仿宋_GB2312" pitchFamily="49" charset="-122"/>
            </a:endParaRPr>
          </a:p>
          <a:p>
            <a:r>
              <a:rPr kumimoji="1" lang="zh-CN" altLang="en-US" sz="280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fin.close()</a:t>
            </a: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a:p>
            <a:r>
              <a:rPr kumimoji="1" lang="en-US" altLang="zh-CN" sz="2800" b="1">
                <a:latin typeface="Times New Roman" panose="02020603050405020304" pitchFamily="18" charset="0"/>
                <a:ea typeface="仿宋_GB2312" pitchFamily="49" charset="-122"/>
              </a:rPr>
              <a:t>}</a:t>
            </a:r>
          </a:p>
          <a:p>
            <a:endParaRPr kumimoji="1" lang="en-US" altLang="zh-CN" b="1">
              <a:latin typeface="Times New Roman" panose="02020603050405020304" pitchFamily="18" charset="0"/>
              <a:ea typeface="仿宋_GB2312" pitchFamily="49" charset="-122"/>
            </a:endParaRPr>
          </a:p>
          <a:p>
            <a:r>
              <a:rPr kumimoji="1" lang="zh-CN" altLang="en-US" sz="4000" b="1">
                <a:solidFill>
                  <a:schemeClr val="tx2"/>
                </a:solidFill>
                <a:latin typeface="Times New Roman" panose="02020603050405020304" pitchFamily="18" charset="0"/>
                <a:ea typeface="华文新魏" panose="02010800040101010101" pitchFamily="2" charset="-122"/>
              </a:rPr>
              <a:t>迷宫漫游与求解算法</a:t>
            </a:r>
            <a:br>
              <a:rPr kumimoji="1" lang="zh-CN" altLang="en-US" sz="2800" u="sng">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br>
            <a:br>
              <a:rPr kumimoji="1" lang="zh-CN" altLang="en-US" u="sng">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b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Maze</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TraverseMaze(</a:t>
            </a:r>
            <a:r>
              <a:rPr kumimoji="1" lang="en-US" altLang="zh-CN" sz="2800" b="1">
                <a:latin typeface="Times New Roman" panose="02020603050405020304" pitchFamily="18" charset="0"/>
                <a:ea typeface="仿宋_GB2312" pitchFamily="49" charset="-122"/>
              </a:rPr>
              <a:t>int</a:t>
            </a:r>
            <a:r>
              <a:rPr kumimoji="1" lang="en-US" altLang="zh-CN" sz="2800">
                <a:latin typeface="Times New Roman" panose="02020603050405020304" pitchFamily="18" charset="0"/>
                <a:ea typeface="仿宋_GB2312" pitchFamily="49" charset="-122"/>
              </a:rPr>
              <a:t> CurrentPos) </a:t>
            </a:r>
            <a:r>
              <a:rPr kumimoji="1" lang="en-US" altLang="zh-CN" sz="2800" b="1">
                <a:latin typeface="Times New Roman" panose="02020603050405020304" pitchFamily="18" charset="0"/>
                <a:ea typeface="仿宋_GB2312" pitchFamily="49" charset="-122"/>
              </a:rPr>
              <a:t>{</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if</a:t>
            </a:r>
            <a:r>
              <a:rPr kumimoji="1" lang="en-US" altLang="zh-CN" sz="2800">
                <a:latin typeface="Times New Roman" panose="02020603050405020304" pitchFamily="18" charset="0"/>
                <a:ea typeface="仿宋_GB2312" pitchFamily="49" charset="-122"/>
              </a:rPr>
              <a:t> (CurrentPos &gt; 0) </a:t>
            </a:r>
            <a:r>
              <a:rPr kumimoji="1" lang="en-US" altLang="zh-CN" sz="2800" b="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路口从 </a:t>
            </a:r>
            <a:r>
              <a:rPr kumimoji="1" lang="en-US" altLang="zh-CN" sz="2800">
                <a:solidFill>
                  <a:schemeClr val="tx2"/>
                </a:solidFill>
                <a:latin typeface="Times New Roman" panose="02020603050405020304" pitchFamily="18" charset="0"/>
                <a:ea typeface="隶书" panose="02010509060101010101" pitchFamily="49" charset="-122"/>
              </a:rPr>
              <a:t>1 </a:t>
            </a:r>
            <a:r>
              <a:rPr kumimoji="1" lang="zh-CN" altLang="en-US" sz="2800">
                <a:solidFill>
                  <a:schemeClr val="tx2"/>
                </a:solidFill>
                <a:latin typeface="Times New Roman" panose="02020603050405020304" pitchFamily="18" charset="0"/>
                <a:ea typeface="隶书" panose="02010509060101010101" pitchFamily="49" charset="-122"/>
              </a:rPr>
              <a:t>开始</a:t>
            </a:r>
            <a:endParaRPr kumimoji="1" lang="zh-CN" altLang="en-US" sz="2800">
              <a:solidFill>
                <a:schemeClr val="tx2"/>
              </a:solidFill>
              <a:latin typeface="Times New Roman" panose="02020603050405020304" pitchFamily="18" charset="0"/>
            </a:endParaRP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ED627290-27C3-4547-B855-A632E31A2CF2}"/>
              </a:ext>
            </a:extLst>
          </p:cNvPr>
          <p:cNvSpPr>
            <a:spLocks noGrp="1"/>
          </p:cNvSpPr>
          <p:nvPr>
            <p:ph type="sldNum" sz="quarter" idx="11"/>
          </p:nvPr>
        </p:nvSpPr>
        <p:spPr/>
        <p:txBody>
          <a:bodyPr/>
          <a:lstStyle/>
          <a:p>
            <a:fld id="{B3463F9E-8FD3-4842-8ECC-A0C90D55AAF1}" type="slidenum">
              <a:rPr lang="en-US" altLang="zh-CN"/>
              <a:pPr/>
              <a:t>99</a:t>
            </a:fld>
            <a:endParaRPr lang="en-US" altLang="zh-CN"/>
          </a:p>
        </p:txBody>
      </p:sp>
      <p:sp>
        <p:nvSpPr>
          <p:cNvPr id="377858" name="Rectangle 2">
            <a:extLst>
              <a:ext uri="{FF2B5EF4-FFF2-40B4-BE49-F238E27FC236}">
                <a16:creationId xmlns:a16="http://schemas.microsoft.com/office/drawing/2014/main" id="{B097C956-E0DC-4681-9EE4-E1E62159317E}"/>
              </a:ext>
            </a:extLst>
          </p:cNvPr>
          <p:cNvSpPr>
            <a:spLocks noChangeArrowheads="1"/>
          </p:cNvSpPr>
          <p:nvPr/>
        </p:nvSpPr>
        <p:spPr bwMode="auto">
          <a:xfrm>
            <a:off x="479425" y="552450"/>
            <a:ext cx="750093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3600" b="1">
                <a:solidFill>
                  <a:schemeClr val="hlink"/>
                </a:solidFill>
                <a:latin typeface="Times New Roman" panose="02020603050405020304" pitchFamily="18" charset="0"/>
              </a:rPr>
              <a:t>      </a:t>
            </a:r>
            <a:r>
              <a:rPr kumimoji="1" lang="en-US" altLang="zh-CN" sz="2800" b="1">
                <a:latin typeface="Times New Roman" panose="02020603050405020304" pitchFamily="18" charset="0"/>
                <a:ea typeface="仿宋_GB2312" pitchFamily="49" charset="-122"/>
              </a:rPr>
              <a:t>if</a:t>
            </a:r>
            <a:r>
              <a:rPr kumimoji="1" lang="en-US" altLang="zh-CN" sz="2800">
                <a:latin typeface="Times New Roman" panose="02020603050405020304" pitchFamily="18" charset="0"/>
                <a:ea typeface="仿宋_GB2312" pitchFamily="49" charset="-122"/>
              </a:rPr>
              <a:t> (CurrentPos == EXIT)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出口处理</a:t>
            </a:r>
            <a:r>
              <a:rPr kumimoji="1" lang="zh-CN" altLang="en-US" sz="2800">
                <a:latin typeface="Times New Roman" panose="02020603050405020304" pitchFamily="18" charset="0"/>
                <a:ea typeface="仿宋_GB2312" pitchFamily="49" charset="-122"/>
              </a:rPr>
              <a:t>	</a:t>
            </a:r>
            <a:br>
              <a:rPr kumimoji="1" lang="zh-CN" altLang="en-US" sz="2800">
                <a:latin typeface="Times New Roman" panose="02020603050405020304" pitchFamily="18" charset="0"/>
                <a:ea typeface="仿宋_GB2312" pitchFamily="49" charset="-122"/>
              </a:rPr>
            </a:br>
            <a:r>
              <a:rPr kumimoji="1" lang="zh-CN" altLang="en-US" sz="2800">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cout </a:t>
            </a:r>
            <a:r>
              <a:rPr kumimoji="1" lang="en-US" altLang="zh-CN" sz="2800">
                <a:latin typeface="Times New Roman" panose="02020603050405020304" pitchFamily="18" charset="0"/>
                <a:ea typeface="仿宋_GB2312" pitchFamily="49" charset="-122"/>
              </a:rPr>
              <a:t>&lt;&lt; CurrentPos &lt;&lt; "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return</a:t>
            </a:r>
            <a:r>
              <a:rPr kumimoji="1" lang="en-US" altLang="zh-CN" sz="2800">
                <a:latin typeface="Times New Roman" panose="02020603050405020304" pitchFamily="18" charset="0"/>
                <a:ea typeface="仿宋_GB2312" pitchFamily="49" charset="-122"/>
              </a:rPr>
              <a:t> 1</a:t>
            </a:r>
            <a:r>
              <a:rPr kumimoji="1" lang="en-US" altLang="zh-CN" sz="2800" b="1">
                <a:latin typeface="Times New Roman" panose="02020603050405020304" pitchFamily="18" charset="0"/>
                <a:ea typeface="仿宋_GB2312" pitchFamily="49" charset="-122"/>
              </a:rPr>
              <a:t>;</a:t>
            </a:r>
          </a:p>
          <a:p>
            <a:pPr>
              <a:lnSpc>
                <a:spcPct val="85000"/>
              </a:lnSpc>
            </a:pPr>
            <a:r>
              <a:rPr kumimoji="1" lang="en-US" altLang="zh-CN" sz="2800" b="1">
                <a:latin typeface="Times New Roman" panose="02020603050405020304" pitchFamily="18" charset="0"/>
                <a:ea typeface="仿宋_GB2312" pitchFamily="49" charset="-122"/>
              </a:rPr>
              <a:t>       }</a:t>
            </a:r>
            <a:br>
              <a:rPr kumimoji="1" lang="en-US" altLang="zh-CN" sz="2800">
                <a:latin typeface="Times New Roman" panose="02020603050405020304" pitchFamily="18" charset="0"/>
                <a:ea typeface="仿宋_GB2312" pitchFamily="49" charset="-122"/>
              </a:rPr>
            </a:br>
            <a:r>
              <a:rPr kumimoji="1" lang="en-US" altLang="zh-CN" sz="2800" b="1">
                <a:latin typeface="Times New Roman" panose="02020603050405020304"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递归向左搜寻可行</a:t>
            </a:r>
            <a:endPar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endParaRPr>
          </a:p>
          <a:p>
            <a:pPr>
              <a:lnSpc>
                <a:spcPct val="85000"/>
              </a:lnSpc>
            </a:pP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if</a:t>
            </a:r>
            <a:r>
              <a:rPr kumimoji="1" lang="en-US" altLang="zh-CN" sz="2800">
                <a:latin typeface="Times New Roman" panose="02020603050405020304" pitchFamily="18" charset="0"/>
                <a:ea typeface="仿宋_GB2312" pitchFamily="49" charset="-122"/>
              </a:rPr>
              <a:t> (TraverseMaze(intsec[CurrentPos].left))</a:t>
            </a:r>
          </a:p>
          <a:p>
            <a:pPr>
              <a:lnSpc>
                <a:spcPct val="8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cout </a:t>
            </a:r>
            <a:r>
              <a:rPr kumimoji="1" lang="en-US" altLang="zh-CN" sz="2800">
                <a:latin typeface="Times New Roman" panose="02020603050405020304" pitchFamily="18" charset="0"/>
                <a:ea typeface="仿宋_GB2312" pitchFamily="49" charset="-122"/>
              </a:rPr>
              <a:t>&lt;&lt; CurrentPos &lt;&lt; “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return</a:t>
            </a:r>
            <a:r>
              <a:rPr kumimoji="1" lang="en-US" altLang="zh-CN" sz="2800">
                <a:latin typeface="Times New Roman" panose="02020603050405020304" pitchFamily="18" charset="0"/>
                <a:ea typeface="仿宋_GB2312" pitchFamily="49" charset="-122"/>
              </a:rPr>
              <a:t> 1</a:t>
            </a:r>
            <a:r>
              <a:rPr kumimoji="1" lang="en-US" altLang="zh-CN" sz="2800" b="1">
                <a:latin typeface="Times New Roman" panose="02020603050405020304" pitchFamily="18" charset="0"/>
                <a:ea typeface="仿宋_GB2312" pitchFamily="49" charset="-122"/>
              </a:rPr>
              <a:t>; }</a:t>
            </a:r>
            <a:br>
              <a:rPr kumimoji="1" lang="en-US" altLang="zh-CN" sz="2800">
                <a:latin typeface="Times New Roman" panose="02020603050405020304" pitchFamily="18" charset="0"/>
                <a:ea typeface="仿宋_GB2312" pitchFamily="49" charset="-122"/>
              </a:rPr>
            </a:br>
            <a:r>
              <a:rPr kumimoji="1" lang="en-US" altLang="zh-CN" sz="2800" b="1">
                <a:latin typeface="Times New Roman" panose="02020603050405020304" pitchFamily="18" charset="0"/>
                <a:ea typeface="仿宋_GB2312" pitchFamily="49" charset="-122"/>
              </a:rPr>
              <a:t>       else           </a:t>
            </a:r>
            <a:r>
              <a:rPr kumimoji="1" lang="en-US" altLang="zh-CN"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递归向前搜寻可行</a:t>
            </a:r>
            <a:endParaRPr kumimoji="1" lang="zh-CN" altLang="en-US" sz="28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endParaRPr>
          </a:p>
          <a:p>
            <a:pPr>
              <a:lnSpc>
                <a:spcPct val="85000"/>
              </a:lnSpc>
            </a:pP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if</a:t>
            </a:r>
            <a:r>
              <a:rPr kumimoji="1" lang="en-US" altLang="zh-CN" sz="2800">
                <a:latin typeface="Times New Roman" panose="02020603050405020304" pitchFamily="18" charset="0"/>
                <a:ea typeface="仿宋_GB2312" pitchFamily="49" charset="-122"/>
              </a:rPr>
              <a:t> (TraverseMaze(intsec[CurrentPos].forward))</a:t>
            </a:r>
          </a:p>
          <a:p>
            <a:pPr>
              <a:lnSpc>
                <a:spcPct val="8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cout </a:t>
            </a:r>
            <a:r>
              <a:rPr kumimoji="1" lang="en-US" altLang="zh-CN" sz="2800">
                <a:latin typeface="Times New Roman" panose="02020603050405020304" pitchFamily="18" charset="0"/>
                <a:ea typeface="仿宋_GB2312" pitchFamily="49" charset="-122"/>
              </a:rPr>
              <a:t>&lt;&lt; CurrentPos &lt;&lt; “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return</a:t>
            </a:r>
            <a:r>
              <a:rPr kumimoji="1" lang="en-US" altLang="zh-CN" sz="2800">
                <a:latin typeface="Times New Roman" panose="02020603050405020304" pitchFamily="18" charset="0"/>
                <a:ea typeface="仿宋_GB2312" pitchFamily="49" charset="-122"/>
              </a:rPr>
              <a:t> 1</a:t>
            </a:r>
            <a:r>
              <a:rPr kumimoji="1" lang="en-US" altLang="zh-CN" sz="2800" b="1">
                <a:latin typeface="Times New Roman" panose="02020603050405020304" pitchFamily="18" charset="0"/>
                <a:ea typeface="仿宋_GB2312" pitchFamily="49" charset="-122"/>
              </a:rPr>
              <a:t>; }</a:t>
            </a:r>
            <a:br>
              <a:rPr kumimoji="1" lang="en-US" altLang="zh-CN" sz="2800">
                <a:latin typeface="Times New Roman" panose="02020603050405020304" pitchFamily="18" charset="0"/>
                <a:ea typeface="仿宋_GB2312" pitchFamily="49" charset="-122"/>
              </a:rPr>
            </a:br>
            <a:r>
              <a:rPr kumimoji="1" lang="en-US" altLang="zh-CN" sz="2800" b="1">
                <a:latin typeface="Times New Roman" panose="02020603050405020304" pitchFamily="18" charset="0"/>
                <a:ea typeface="仿宋_GB2312" pitchFamily="49" charset="-122"/>
              </a:rPr>
              <a:t>       else           </a:t>
            </a: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递归向右搜寻可行</a:t>
            </a:r>
            <a:endParaRPr kumimoji="1" lang="zh-CN" altLang="en-US" sz="2800" b="1">
              <a:solidFill>
                <a:schemeClr val="tx2"/>
              </a:solidFill>
              <a:latin typeface="Times New Roman" panose="02020603050405020304" pitchFamily="18" charset="0"/>
              <a:ea typeface="仿宋_GB2312" pitchFamily="49" charset="-122"/>
            </a:endParaRPr>
          </a:p>
          <a:p>
            <a:pPr>
              <a:lnSpc>
                <a:spcPct val="85000"/>
              </a:lnSpc>
            </a:pPr>
            <a:r>
              <a:rPr kumimoji="1" lang="zh-CN" altLang="en-US" sz="2800" b="1">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if</a:t>
            </a:r>
            <a:r>
              <a:rPr kumimoji="1" lang="en-US" altLang="zh-CN" sz="2800">
                <a:latin typeface="Times New Roman" panose="02020603050405020304" pitchFamily="18" charset="0"/>
                <a:ea typeface="仿宋_GB2312" pitchFamily="49" charset="-122"/>
              </a:rPr>
              <a:t> (TraverseMaze(intsec[CurrentPos].right))</a:t>
            </a:r>
          </a:p>
          <a:p>
            <a:pPr>
              <a:lnSpc>
                <a:spcPct val="85000"/>
              </a:lnSpc>
            </a:pP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 cout</a:t>
            </a:r>
            <a:r>
              <a:rPr kumimoji="1" lang="en-US" altLang="zh-CN" sz="2800">
                <a:latin typeface="Times New Roman" panose="02020603050405020304" pitchFamily="18" charset="0"/>
                <a:ea typeface="仿宋_GB2312" pitchFamily="49" charset="-122"/>
              </a:rPr>
              <a:t> &lt;&lt; CurrentPos &lt;&lt; "   "</a:t>
            </a:r>
            <a:r>
              <a:rPr kumimoji="1" lang="en-US" altLang="zh-CN" sz="2800" b="1">
                <a:latin typeface="Times New Roman" panose="02020603050405020304" pitchFamily="18" charset="0"/>
                <a:ea typeface="仿宋_GB2312" pitchFamily="49" charset="-122"/>
              </a:rPr>
              <a:t>;</a:t>
            </a: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return</a:t>
            </a:r>
            <a:r>
              <a:rPr kumimoji="1" lang="en-US" altLang="zh-CN" sz="2800">
                <a:latin typeface="Times New Roman" panose="02020603050405020304" pitchFamily="18" charset="0"/>
                <a:ea typeface="仿宋_GB2312" pitchFamily="49" charset="-122"/>
              </a:rPr>
              <a:t> 1</a:t>
            </a:r>
            <a:r>
              <a:rPr kumimoji="1" lang="en-US" altLang="zh-CN" sz="2800" b="1">
                <a:latin typeface="Times New Roman" panose="02020603050405020304" pitchFamily="18" charset="0"/>
                <a:ea typeface="仿宋_GB2312" pitchFamily="49" charset="-122"/>
              </a:rPr>
              <a:t>;  }</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a:t>
            </a:r>
            <a:br>
              <a:rPr kumimoji="1" lang="en-US" altLang="zh-CN" sz="2800">
                <a:latin typeface="Times New Roman" panose="02020603050405020304" pitchFamily="18" charset="0"/>
                <a:ea typeface="仿宋_GB2312" pitchFamily="49" charset="-122"/>
              </a:rPr>
            </a:br>
            <a:r>
              <a:rPr kumimoji="1" lang="en-US" altLang="zh-CN" sz="2800">
                <a:latin typeface="Times New Roman" panose="02020603050405020304" pitchFamily="18" charset="0"/>
                <a:ea typeface="仿宋_GB2312" pitchFamily="49" charset="-122"/>
              </a:rPr>
              <a:t>    </a:t>
            </a:r>
            <a:r>
              <a:rPr kumimoji="1" lang="en-US" altLang="zh-CN" sz="2800" b="1">
                <a:latin typeface="Times New Roman" panose="02020603050405020304" pitchFamily="18" charset="0"/>
                <a:ea typeface="仿宋_GB2312" pitchFamily="49" charset="-122"/>
              </a:rPr>
              <a:t>return</a:t>
            </a:r>
            <a:r>
              <a:rPr kumimoji="1" lang="en-US" altLang="zh-CN" sz="2800" i="1">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0</a:t>
            </a:r>
            <a:r>
              <a:rPr kumimoji="1" lang="en-US" altLang="zh-CN" sz="2800" b="1">
                <a:latin typeface="Times New Roman" panose="02020603050405020304" pitchFamily="18" charset="0"/>
                <a:ea typeface="仿宋_GB2312" pitchFamily="49" charset="-122"/>
              </a:rPr>
              <a:t>;</a:t>
            </a:r>
            <a:br>
              <a:rPr kumimoji="1" lang="en-US" altLang="zh-CN" sz="2800" b="1">
                <a:latin typeface="Times New Roman" panose="02020603050405020304" pitchFamily="18" charset="0"/>
                <a:ea typeface="仿宋_GB2312" pitchFamily="49" charset="-122"/>
              </a:rPr>
            </a:br>
            <a:r>
              <a:rPr kumimoji="1" lang="en-US" altLang="zh-CN" sz="2800" b="1">
                <a:latin typeface="Times New Roman" panose="02020603050405020304" pitchFamily="18" charset="0"/>
                <a:ea typeface="仿宋_GB2312" pitchFamily="49" charset="-122"/>
              </a:rPr>
              <a:t>}</a:t>
            </a:r>
          </a:p>
        </p:txBody>
      </p:sp>
      <p:sp>
        <p:nvSpPr>
          <p:cNvPr id="377859" name="AutoShape 3">
            <a:hlinkClick r:id="rId2" action="ppaction://hlinksldjump" highlightClick="1"/>
            <a:extLst>
              <a:ext uri="{FF2B5EF4-FFF2-40B4-BE49-F238E27FC236}">
                <a16:creationId xmlns:a16="http://schemas.microsoft.com/office/drawing/2014/main" id="{8FDDC88B-5406-471A-956C-16BA72C9CA9D}"/>
              </a:ext>
            </a:extLst>
          </p:cNvPr>
          <p:cNvSpPr>
            <a:spLocks noChangeArrowheads="1"/>
          </p:cNvSpPr>
          <p:nvPr/>
        </p:nvSpPr>
        <p:spPr bwMode="auto">
          <a:xfrm>
            <a:off x="82296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DDDDDD"/>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008000"/>
          </a:solidFill>
          <a:prstDash val="solid"/>
          <a:round/>
          <a:headEnd type="stealth"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008000"/>
          </a:solidFill>
          <a:prstDash val="solid"/>
          <a:round/>
          <a:headEnd type="stealth" w="lg"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1722</TotalTime>
  <Words>6137</Words>
  <Application>Microsoft Office PowerPoint</Application>
  <PresentationFormat>全屏显示(4:3)</PresentationFormat>
  <Paragraphs>1281</Paragraphs>
  <Slides>112</Slides>
  <Notes>0</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112</vt:i4>
      </vt:variant>
    </vt:vector>
  </HeadingPairs>
  <TitlesOfParts>
    <vt:vector size="133" baseType="lpstr">
      <vt:lpstr>Arial</vt:lpstr>
      <vt:lpstr>宋体</vt:lpstr>
      <vt:lpstr>Times New Roman</vt:lpstr>
      <vt:lpstr>Wingdings</vt:lpstr>
      <vt:lpstr>华文新魏</vt:lpstr>
      <vt:lpstr>Arial Black</vt:lpstr>
      <vt:lpstr>华文彩云</vt:lpstr>
      <vt:lpstr>华文行楷</vt:lpstr>
      <vt:lpstr>仿宋_GB2312</vt:lpstr>
      <vt:lpstr>隶书</vt:lpstr>
      <vt:lpstr>Symbol</vt:lpstr>
      <vt:lpstr>Courier New</vt:lpstr>
      <vt:lpstr>楷体_GB2312</vt:lpstr>
      <vt:lpstr>新宋体</vt:lpstr>
      <vt:lpstr>黑体</vt:lpstr>
      <vt:lpstr>Arial Narrow</vt:lpstr>
      <vt:lpstr>长城新魏碑体</vt:lpstr>
      <vt:lpstr>Pixel</vt:lpstr>
      <vt:lpstr>Microsoft 公式 3.0</vt:lpstr>
      <vt:lpstr>Microsoft Word 97 - 2003 文档</vt:lpstr>
      <vt:lpstr>Microsoft Equation 3.0</vt:lpstr>
      <vt:lpstr>第三章   栈与队列</vt:lpstr>
      <vt:lpstr>第三章  栈与队列</vt:lpstr>
      <vt:lpstr>栈 ( Stack )</vt:lpstr>
      <vt:lpstr>栈的抽象数据类型</vt:lpstr>
      <vt:lpstr>栈的数组存储表示 — 顺序栈</vt:lpstr>
      <vt:lpstr>PowerPoint 演示文稿</vt:lpstr>
      <vt:lpstr>PowerPoint 演示文稿</vt:lpstr>
      <vt:lpstr>PowerPoint 演示文稿</vt:lpstr>
      <vt:lpstr>顺序栈的操作</vt:lpstr>
      <vt:lpstr>PowerPoint 演示文稿</vt:lpstr>
      <vt:lpstr>PowerPoint 演示文稿</vt:lpstr>
      <vt:lpstr>PowerPoint 演示文稿</vt:lpstr>
      <vt:lpstr>PowerPoint 演示文稿</vt:lpstr>
      <vt:lpstr>栈的链接存储表示 — 链式栈</vt:lpstr>
      <vt:lpstr>链式栈 (LinkedStack)类的定义</vt:lpstr>
      <vt:lpstr>PowerPoint 演示文稿</vt:lpstr>
      <vt:lpstr>PowerPoint 演示文稿</vt:lpstr>
      <vt:lpstr>链式栈类操作的实现</vt:lpstr>
      <vt:lpstr>PowerPoint 演示文稿</vt:lpstr>
      <vt:lpstr>PowerPoint 演示文稿</vt:lpstr>
      <vt:lpstr>关于栈的进一步讨论</vt:lpstr>
      <vt:lpstr>PowerPoint 演示文稿</vt:lpstr>
      <vt:lpstr>PowerPoint 演示文稿</vt:lpstr>
      <vt:lpstr>PowerPoint 演示文稿</vt:lpstr>
      <vt:lpstr>PowerPoint 演示文稿</vt:lpstr>
      <vt:lpstr>队列 ( Queue )</vt:lpstr>
      <vt:lpstr>队列的抽象数据类型</vt:lpstr>
      <vt:lpstr>PowerPoint 演示文稿</vt:lpstr>
      <vt:lpstr>PowerPoint 演示文稿</vt:lpstr>
      <vt:lpstr>PowerPoint 演示文稿</vt:lpstr>
      <vt:lpstr>队列的进队和出队原则</vt:lpstr>
      <vt:lpstr>循环队列 (Circular Queue)</vt:lpstr>
      <vt:lpstr>PowerPoint 演示文稿</vt:lpstr>
      <vt:lpstr>循环队列操作的定义</vt:lpstr>
      <vt:lpstr>PowerPoint 演示文稿</vt:lpstr>
      <vt:lpstr>PowerPoint 演示文稿</vt:lpstr>
      <vt:lpstr>队列的链接存储表示 — 链式队列</vt:lpstr>
      <vt:lpstr>链式队列类的定义</vt:lpstr>
      <vt:lpstr>PowerPoint 演示文稿</vt:lpstr>
      <vt:lpstr>PowerPoint 演示文稿</vt:lpstr>
      <vt:lpstr>PowerPoint 演示文稿</vt:lpstr>
      <vt:lpstr>PowerPoint 演示文稿</vt:lpstr>
      <vt:lpstr>栈的应用：表达式求值</vt:lpstr>
      <vt:lpstr>表达式事例</vt:lpstr>
      <vt:lpstr>PowerPoint 演示文稿</vt:lpstr>
      <vt:lpstr>PowerPoint 演示文稿</vt:lpstr>
      <vt:lpstr>中缀表示→转后缀表示</vt:lpstr>
      <vt:lpstr>中缀表示→转前缀表示</vt:lpstr>
      <vt:lpstr>利用栈将中缀表示转换为后缀表示</vt:lpstr>
      <vt:lpstr>各个算术操作符的优先级</vt:lpstr>
      <vt:lpstr>中缀表达式转换为后缀表达式的算法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栈的应用：递归</vt:lpstr>
      <vt:lpstr>定义是递归的</vt:lpstr>
      <vt:lpstr>求解阶乘 n! 的过程</vt:lpstr>
      <vt:lpstr>数据结构是递归的</vt:lpstr>
      <vt:lpstr>PowerPoint 演示文稿</vt:lpstr>
      <vt:lpstr>在链表中寻找等于给定值的结点并打印其数值  template &lt;class E&gt; void Print(ListNode&lt;E&gt; *f, E value) {      if (f != NULL)          if (f -&gt; data == value)               cout &lt;&lt; f -&gt; data &lt;&lt; endl;          else Print(f -&gt; link, value); }</vt:lpstr>
      <vt:lpstr>问题的解法是递归的</vt:lpstr>
      <vt:lpstr>PowerPoint 演示文稿</vt:lpstr>
      <vt:lpstr>PowerPoint 演示文稿</vt:lpstr>
      <vt:lpstr>PowerPoint 演示文稿</vt:lpstr>
      <vt:lpstr>自顶向下、逐步分解的策略</vt:lpstr>
      <vt:lpstr>构成递归的条件</vt:lpstr>
      <vt:lpstr>递归过程与递归工作栈</vt:lpstr>
      <vt:lpstr>PowerPoint 演示文稿</vt:lpstr>
      <vt:lpstr>递归工作栈</vt:lpstr>
      <vt:lpstr>函数递归时的活动记录</vt:lpstr>
      <vt:lpstr>PowerPoint 演示文稿</vt:lpstr>
      <vt:lpstr>递归过程改为非递归过程</vt:lpstr>
      <vt:lpstr> </vt:lpstr>
      <vt:lpstr>PowerPoint 演示文稿</vt:lpstr>
      <vt:lpstr>单向递归用迭代法实现</vt:lpstr>
      <vt:lpstr>尾递归用迭代法实现</vt:lpstr>
      <vt:lpstr>PowerPoint 演示文稿</vt:lpstr>
      <vt:lpstr>递归与回溯</vt:lpstr>
      <vt:lpstr>n皇后问题</vt:lpstr>
      <vt:lpstr>PowerPoint 演示文稿</vt:lpstr>
      <vt:lpstr>解题思路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队列的应用：打印杨辉三角形</vt:lpstr>
      <vt:lpstr>PowerPoint 演示文稿</vt:lpstr>
      <vt:lpstr>PowerPoint 演示文稿</vt:lpstr>
      <vt:lpstr>利用队列打印二项展开式系数的算法</vt:lpstr>
      <vt:lpstr>PowerPoint 演示文稿</vt:lpstr>
      <vt:lpstr>优先级队列 (Priority Queue)</vt:lpstr>
      <vt:lpstr>优先级队列的类定义</vt:lpstr>
      <vt:lpstr>PowerPoint 演示文稿</vt:lpstr>
      <vt:lpstr>优先级队列部分成员函数的实现</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25</cp:revision>
  <dcterms:created xsi:type="dcterms:W3CDTF">2006-02-16T14:22:17Z</dcterms:created>
  <dcterms:modified xsi:type="dcterms:W3CDTF">2019-09-17T17:53:49Z</dcterms:modified>
</cp:coreProperties>
</file>